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74" r:id="rId2"/>
    <p:sldId id="281" r:id="rId3"/>
    <p:sldId id="299" r:id="rId4"/>
    <p:sldId id="277" r:id="rId5"/>
    <p:sldId id="276" r:id="rId6"/>
    <p:sldId id="273" r:id="rId7"/>
    <p:sldId id="295" r:id="rId8"/>
  </p:sldIdLst>
  <p:sldSz cx="12801600" cy="9601200" type="A3"/>
  <p:notesSz cx="6807200" cy="9939338"/>
  <p:defaultTextStyle>
    <a:defPPr>
      <a:defRPr lang="ja-JP"/>
    </a:defPPr>
    <a:lvl1pPr marL="0" algn="l" defTabSz="1280160" rtl="0" eaLnBrk="1" latinLnBrk="0" hangingPunct="1">
      <a:defRPr kumimoji="1" sz="2520" kern="1200">
        <a:solidFill>
          <a:schemeClr val="tx1"/>
        </a:solidFill>
        <a:latin typeface="+mn-lt"/>
        <a:ea typeface="+mn-ea"/>
        <a:cs typeface="+mn-cs"/>
      </a:defRPr>
    </a:lvl1pPr>
    <a:lvl2pPr marL="640080" algn="l" defTabSz="1280160" rtl="0" eaLnBrk="1" latinLnBrk="0" hangingPunct="1">
      <a:defRPr kumimoji="1" sz="2520" kern="1200">
        <a:solidFill>
          <a:schemeClr val="tx1"/>
        </a:solidFill>
        <a:latin typeface="+mn-lt"/>
        <a:ea typeface="+mn-ea"/>
        <a:cs typeface="+mn-cs"/>
      </a:defRPr>
    </a:lvl2pPr>
    <a:lvl3pPr marL="1280160" algn="l" defTabSz="1280160" rtl="0" eaLnBrk="1" latinLnBrk="0" hangingPunct="1">
      <a:defRPr kumimoji="1" sz="2520" kern="1200">
        <a:solidFill>
          <a:schemeClr val="tx1"/>
        </a:solidFill>
        <a:latin typeface="+mn-lt"/>
        <a:ea typeface="+mn-ea"/>
        <a:cs typeface="+mn-cs"/>
      </a:defRPr>
    </a:lvl3pPr>
    <a:lvl4pPr marL="1920240" algn="l" defTabSz="1280160" rtl="0" eaLnBrk="1" latinLnBrk="0" hangingPunct="1">
      <a:defRPr kumimoji="1" sz="2520" kern="1200">
        <a:solidFill>
          <a:schemeClr val="tx1"/>
        </a:solidFill>
        <a:latin typeface="+mn-lt"/>
        <a:ea typeface="+mn-ea"/>
        <a:cs typeface="+mn-cs"/>
      </a:defRPr>
    </a:lvl4pPr>
    <a:lvl5pPr marL="2560320" algn="l" defTabSz="1280160" rtl="0" eaLnBrk="1" latinLnBrk="0" hangingPunct="1">
      <a:defRPr kumimoji="1" sz="2520" kern="1200">
        <a:solidFill>
          <a:schemeClr val="tx1"/>
        </a:solidFill>
        <a:latin typeface="+mn-lt"/>
        <a:ea typeface="+mn-ea"/>
        <a:cs typeface="+mn-cs"/>
      </a:defRPr>
    </a:lvl5pPr>
    <a:lvl6pPr marL="3200400" algn="l" defTabSz="1280160" rtl="0" eaLnBrk="1" latinLnBrk="0" hangingPunct="1">
      <a:defRPr kumimoji="1" sz="2520" kern="1200">
        <a:solidFill>
          <a:schemeClr val="tx1"/>
        </a:solidFill>
        <a:latin typeface="+mn-lt"/>
        <a:ea typeface="+mn-ea"/>
        <a:cs typeface="+mn-cs"/>
      </a:defRPr>
    </a:lvl6pPr>
    <a:lvl7pPr marL="3840480" algn="l" defTabSz="1280160" rtl="0" eaLnBrk="1" latinLnBrk="0" hangingPunct="1">
      <a:defRPr kumimoji="1" sz="2520" kern="1200">
        <a:solidFill>
          <a:schemeClr val="tx1"/>
        </a:solidFill>
        <a:latin typeface="+mn-lt"/>
        <a:ea typeface="+mn-ea"/>
        <a:cs typeface="+mn-cs"/>
      </a:defRPr>
    </a:lvl7pPr>
    <a:lvl8pPr marL="4480560" algn="l" defTabSz="1280160" rtl="0" eaLnBrk="1" latinLnBrk="0" hangingPunct="1">
      <a:defRPr kumimoji="1" sz="2520" kern="1200">
        <a:solidFill>
          <a:schemeClr val="tx1"/>
        </a:solidFill>
        <a:latin typeface="+mn-lt"/>
        <a:ea typeface="+mn-ea"/>
        <a:cs typeface="+mn-cs"/>
      </a:defRPr>
    </a:lvl8pPr>
    <a:lvl9pPr marL="5120640" algn="l" defTabSz="1280160" rtl="0" eaLnBrk="1" latinLnBrk="0" hangingPunct="1">
      <a:defRPr kumimoji="1" sz="252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4" userDrawn="1">
          <p15:clr>
            <a:srgbClr val="A4A3A4"/>
          </p15:clr>
        </p15:guide>
        <p15:guide id="2" pos="40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3830"/>
    <a:srgbClr val="FF0000"/>
    <a:srgbClr val="000000"/>
    <a:srgbClr val="0D0D0D"/>
    <a:srgbClr val="FFFFFF"/>
    <a:srgbClr val="0070C0"/>
    <a:srgbClr val="00B0F0"/>
    <a:srgbClr val="E9EDF4"/>
    <a:srgbClr val="262626"/>
    <a:srgbClr val="B2E7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58" autoAdjust="0"/>
    <p:restoredTop sz="91921" autoAdjust="0"/>
  </p:normalViewPr>
  <p:slideViewPr>
    <p:cSldViewPr>
      <p:cViewPr>
        <p:scale>
          <a:sx n="50" d="100"/>
          <a:sy n="50" d="100"/>
        </p:scale>
        <p:origin x="1248" y="72"/>
      </p:cViewPr>
      <p:guideLst>
        <p:guide orient="horz" pos="3024"/>
        <p:guide pos="403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1D612C54-9B99-4F76-AE74-8C9D45401304}" type="datetimeFigureOut">
              <a:rPr kumimoji="1" lang="ja-JP" altLang="en-US" smtClean="0"/>
              <a:t>2019/10/8</a:t>
            </a:fld>
            <a:endParaRPr kumimoji="1" lang="ja-JP" altLang="en-US"/>
          </a:p>
        </p:txBody>
      </p:sp>
      <p:sp>
        <p:nvSpPr>
          <p:cNvPr id="4" name="スライド イメージ プレースホルダー 3"/>
          <p:cNvSpPr>
            <a:spLocks noGrp="1" noRot="1" noChangeAspect="1"/>
          </p:cNvSpPr>
          <p:nvPr>
            <p:ph type="sldImg" idx="2"/>
          </p:nvPr>
        </p:nvSpPr>
        <p:spPr>
          <a:xfrm>
            <a:off x="1166813" y="1243013"/>
            <a:ext cx="447357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B205EE67-8607-4641-B6AD-2F2DDBA6BAAE}" type="slidenum">
              <a:rPr kumimoji="1" lang="ja-JP" altLang="en-US" smtClean="0"/>
              <a:t>‹#›</a:t>
            </a:fld>
            <a:endParaRPr kumimoji="1" lang="ja-JP" altLang="en-US"/>
          </a:p>
        </p:txBody>
      </p:sp>
    </p:spTree>
    <p:extLst>
      <p:ext uri="{BB962C8B-B14F-4D97-AF65-F5344CB8AC3E}">
        <p14:creationId xmlns:p14="http://schemas.microsoft.com/office/powerpoint/2010/main" val="288755258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p:cNvSpPr>
            <a:spLocks noGrp="1" noRot="1" noChangeAspect="1" noTextEdit="1"/>
          </p:cNvSpPr>
          <p:nvPr>
            <p:ph type="sldImg"/>
          </p:nvPr>
        </p:nvSpPr>
        <p:spPr>
          <a:ln/>
        </p:spPr>
      </p:sp>
      <p:sp>
        <p:nvSpPr>
          <p:cNvPr id="16387" name="ノート プレースホルダー 2"/>
          <p:cNvSpPr>
            <a:spLocks noGrp="1"/>
          </p:cNvSpPr>
          <p:nvPr>
            <p:ph type="body" idx="1"/>
          </p:nvPr>
        </p:nvSpPr>
        <p:spPr>
          <a:noFill/>
        </p:spPr>
        <p:txBody>
          <a:bodyPr/>
          <a:lstStyle/>
          <a:p>
            <a:endParaRPr lang="ja-JP" altLang="en-US" dirty="0">
              <a:latin typeface="Arial" panose="020B0604020202020204" pitchFamily="34" charset="0"/>
            </a:endParaRPr>
          </a:p>
        </p:txBody>
      </p:sp>
      <p:sp>
        <p:nvSpPr>
          <p:cNvPr id="16388" name="スライド番号プレースホルダー 3"/>
          <p:cNvSpPr>
            <a:spLocks noGrp="1"/>
          </p:cNvSpPr>
          <p:nvPr>
            <p:ph type="sldNum" sz="quarter" idx="5"/>
          </p:nvPr>
        </p:nvSpPr>
        <p:spPr>
          <a:noFill/>
        </p:spPr>
        <p:txBody>
          <a:bodyPr/>
          <a:lstStyle>
            <a:lvl1pPr defTabSz="906463">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6600" indent="-279400" defTabSz="90646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6650" indent="-222250" defTabSz="906463">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3850" indent="-222250" defTabSz="906463">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1050" indent="-222250" defTabSz="906463">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08250" indent="-222250" defTabSz="90646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65450" indent="-222250" defTabSz="90646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2650" indent="-222250" defTabSz="90646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79850" indent="-222250" defTabSz="90646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8DB68A6-1B5A-406D-8252-192F1F598E8C}" type="slidenum">
              <a:rPr lang="ja-JP" altLang="en-US" smtClean="0">
                <a:ea typeface="ＭＳ Ｐゴシック" panose="020B0600070205080204" pitchFamily="50" charset="-128"/>
              </a:rPr>
              <a:pPr>
                <a:spcBef>
                  <a:spcPct val="0"/>
                </a:spcBef>
              </a:pPr>
              <a:t>1</a:t>
            </a:fld>
            <a:endParaRPr lang="ja-JP" altLang="en-US">
              <a:ea typeface="ＭＳ Ｐゴシック" panose="020B0600070205080204" pitchFamily="50" charset="-128"/>
            </a:endParaRPr>
          </a:p>
        </p:txBody>
      </p:sp>
    </p:spTree>
    <p:extLst>
      <p:ext uri="{BB962C8B-B14F-4D97-AF65-F5344CB8AC3E}">
        <p14:creationId xmlns:p14="http://schemas.microsoft.com/office/powerpoint/2010/main" val="4004740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205EE67-8607-4641-B6AD-2F2DDBA6BAAE}" type="slidenum">
              <a:rPr kumimoji="1" lang="ja-JP" altLang="en-US" smtClean="0"/>
              <a:t>2</a:t>
            </a:fld>
            <a:endParaRPr kumimoji="1" lang="ja-JP" altLang="en-US"/>
          </a:p>
        </p:txBody>
      </p:sp>
    </p:spTree>
    <p:extLst>
      <p:ext uri="{BB962C8B-B14F-4D97-AF65-F5344CB8AC3E}">
        <p14:creationId xmlns:p14="http://schemas.microsoft.com/office/powerpoint/2010/main" val="2621880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205EE67-8607-4641-B6AD-2F2DDBA6BAAE}" type="slidenum">
              <a:rPr kumimoji="1" lang="ja-JP" altLang="en-US" smtClean="0"/>
              <a:t>3</a:t>
            </a:fld>
            <a:endParaRPr kumimoji="1" lang="ja-JP" altLang="en-US"/>
          </a:p>
        </p:txBody>
      </p:sp>
    </p:spTree>
    <p:extLst>
      <p:ext uri="{BB962C8B-B14F-4D97-AF65-F5344CB8AC3E}">
        <p14:creationId xmlns:p14="http://schemas.microsoft.com/office/powerpoint/2010/main" val="1240543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598A5FC1-40E2-49B8-B212-0078293280DB}" type="slidenum">
              <a:rPr kumimoji="1" lang="ja-JP" altLang="en-US" smtClean="0"/>
              <a:t>4</a:t>
            </a:fld>
            <a:endParaRPr kumimoji="1" lang="ja-JP" altLang="en-US"/>
          </a:p>
        </p:txBody>
      </p:sp>
    </p:spTree>
    <p:extLst>
      <p:ext uri="{BB962C8B-B14F-4D97-AF65-F5344CB8AC3E}">
        <p14:creationId xmlns:p14="http://schemas.microsoft.com/office/powerpoint/2010/main" val="2766167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598A5FC1-40E2-49B8-B212-0078293280DB}" type="slidenum">
              <a:rPr kumimoji="1" lang="ja-JP" altLang="en-US" smtClean="0"/>
              <a:t>5</a:t>
            </a:fld>
            <a:endParaRPr kumimoji="1" lang="ja-JP" altLang="en-US"/>
          </a:p>
        </p:txBody>
      </p:sp>
    </p:spTree>
    <p:extLst>
      <p:ext uri="{BB962C8B-B14F-4D97-AF65-F5344CB8AC3E}">
        <p14:creationId xmlns:p14="http://schemas.microsoft.com/office/powerpoint/2010/main" val="3067592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205EE67-8607-4641-B6AD-2F2DDBA6BAAE}" type="slidenum">
              <a:rPr kumimoji="1" lang="ja-JP" altLang="en-US" smtClean="0"/>
              <a:t>6</a:t>
            </a:fld>
            <a:endParaRPr kumimoji="1" lang="ja-JP" altLang="en-US"/>
          </a:p>
        </p:txBody>
      </p:sp>
    </p:spTree>
    <p:extLst>
      <p:ext uri="{BB962C8B-B14F-4D97-AF65-F5344CB8AC3E}">
        <p14:creationId xmlns:p14="http://schemas.microsoft.com/office/powerpoint/2010/main" val="2257410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205EE67-8607-4641-B6AD-2F2DDBA6BAAE}" type="slidenum">
              <a:rPr kumimoji="1" lang="ja-JP" altLang="en-US" smtClean="0"/>
              <a:t>7</a:t>
            </a:fld>
            <a:endParaRPr kumimoji="1" lang="ja-JP" altLang="en-US"/>
          </a:p>
        </p:txBody>
      </p:sp>
    </p:spTree>
    <p:extLst>
      <p:ext uri="{BB962C8B-B14F-4D97-AF65-F5344CB8AC3E}">
        <p14:creationId xmlns:p14="http://schemas.microsoft.com/office/powerpoint/2010/main" val="3546037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60120" y="2982596"/>
            <a:ext cx="10881360" cy="205803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920240" y="5440680"/>
            <a:ext cx="8961120" cy="2453640"/>
          </a:xfrm>
        </p:spPr>
        <p:txBody>
          <a:bodyPr/>
          <a:lstStyle>
            <a:lvl1pPr marL="0" indent="0" algn="ctr">
              <a:buNone/>
              <a:defRPr>
                <a:solidFill>
                  <a:schemeClr val="tx1">
                    <a:tint val="75000"/>
                  </a:schemeClr>
                </a:solidFill>
              </a:defRPr>
            </a:lvl1pPr>
            <a:lvl2pPr marL="640080" indent="0" algn="ctr">
              <a:buNone/>
              <a:defRPr>
                <a:solidFill>
                  <a:schemeClr val="tx1">
                    <a:tint val="75000"/>
                  </a:schemeClr>
                </a:solidFill>
              </a:defRPr>
            </a:lvl2pPr>
            <a:lvl3pPr marL="1280160" indent="0" algn="ctr">
              <a:buNone/>
              <a:defRPr>
                <a:solidFill>
                  <a:schemeClr val="tx1">
                    <a:tint val="75000"/>
                  </a:schemeClr>
                </a:solidFill>
              </a:defRPr>
            </a:lvl3pPr>
            <a:lvl4pPr marL="1920240" indent="0" algn="ctr">
              <a:buNone/>
              <a:defRPr>
                <a:solidFill>
                  <a:schemeClr val="tx1">
                    <a:tint val="75000"/>
                  </a:schemeClr>
                </a:solidFill>
              </a:defRPr>
            </a:lvl4pPr>
            <a:lvl5pPr marL="2560320" indent="0" algn="ctr">
              <a:buNone/>
              <a:defRPr>
                <a:solidFill>
                  <a:schemeClr val="tx1">
                    <a:tint val="75000"/>
                  </a:schemeClr>
                </a:solidFill>
              </a:defRPr>
            </a:lvl5pPr>
            <a:lvl6pPr marL="3200400" indent="0" algn="ctr">
              <a:buNone/>
              <a:defRPr>
                <a:solidFill>
                  <a:schemeClr val="tx1">
                    <a:tint val="75000"/>
                  </a:schemeClr>
                </a:solidFill>
              </a:defRPr>
            </a:lvl6pPr>
            <a:lvl7pPr marL="3840480" indent="0" algn="ctr">
              <a:buNone/>
              <a:defRPr>
                <a:solidFill>
                  <a:schemeClr val="tx1">
                    <a:tint val="75000"/>
                  </a:schemeClr>
                </a:solidFill>
              </a:defRPr>
            </a:lvl7pPr>
            <a:lvl8pPr marL="4480560" indent="0" algn="ctr">
              <a:buNone/>
              <a:defRPr>
                <a:solidFill>
                  <a:schemeClr val="tx1">
                    <a:tint val="75000"/>
                  </a:schemeClr>
                </a:solidFill>
              </a:defRPr>
            </a:lvl8pPr>
            <a:lvl9pPr marL="512064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0393AC9-DED0-479F-8BD3-CCD616D3E859}" type="datetime1">
              <a:rPr kumimoji="1" lang="ja-JP" altLang="en-US" smtClean="0"/>
              <a:t>2019/10/8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ED32499-B76B-4581-87A2-53B20A131A0B}" type="slidenum">
              <a:rPr kumimoji="1" lang="ja-JP" altLang="en-US" smtClean="0"/>
              <a:t>‹#›</a:t>
            </a:fld>
            <a:endParaRPr kumimoji="1" lang="ja-JP" altLang="en-US"/>
          </a:p>
        </p:txBody>
      </p:sp>
    </p:spTree>
    <p:extLst>
      <p:ext uri="{BB962C8B-B14F-4D97-AF65-F5344CB8AC3E}">
        <p14:creationId xmlns:p14="http://schemas.microsoft.com/office/powerpoint/2010/main" val="2423634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593C334-96D8-40BD-A4F6-667B920E2A67}" type="datetime1">
              <a:rPr kumimoji="1" lang="ja-JP" altLang="en-US" smtClean="0"/>
              <a:t>2019/10/8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ED32499-B76B-4581-87A2-53B20A131A0B}" type="slidenum">
              <a:rPr kumimoji="1" lang="ja-JP" altLang="en-US" smtClean="0"/>
              <a:t>‹#›</a:t>
            </a:fld>
            <a:endParaRPr kumimoji="1" lang="ja-JP" altLang="en-US"/>
          </a:p>
        </p:txBody>
      </p:sp>
    </p:spTree>
    <p:extLst>
      <p:ext uri="{BB962C8B-B14F-4D97-AF65-F5344CB8AC3E}">
        <p14:creationId xmlns:p14="http://schemas.microsoft.com/office/powerpoint/2010/main" val="1853149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281160" y="384494"/>
            <a:ext cx="2880360" cy="819213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40080" y="384494"/>
            <a:ext cx="8427720" cy="819213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3B5CF8F-F2DC-4547-BCC3-85F2BB75E4BA}" type="datetime1">
              <a:rPr kumimoji="1" lang="ja-JP" altLang="en-US" smtClean="0"/>
              <a:t>2019/10/8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ED32499-B76B-4581-87A2-53B20A131A0B}" type="slidenum">
              <a:rPr kumimoji="1" lang="ja-JP" altLang="en-US" smtClean="0"/>
              <a:t>‹#›</a:t>
            </a:fld>
            <a:endParaRPr kumimoji="1" lang="ja-JP" altLang="en-US"/>
          </a:p>
        </p:txBody>
      </p:sp>
    </p:spTree>
    <p:extLst>
      <p:ext uri="{BB962C8B-B14F-4D97-AF65-F5344CB8AC3E}">
        <p14:creationId xmlns:p14="http://schemas.microsoft.com/office/powerpoint/2010/main" val="393852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57349EA-9629-4FB3-AF79-873CF954A502}" type="datetime1">
              <a:rPr kumimoji="1" lang="ja-JP" altLang="en-US" smtClean="0"/>
              <a:t>2019/10/8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ED32499-B76B-4581-87A2-53B20A131A0B}" type="slidenum">
              <a:rPr kumimoji="1" lang="ja-JP" altLang="en-US" smtClean="0"/>
              <a:t>‹#›</a:t>
            </a:fld>
            <a:endParaRPr kumimoji="1" lang="ja-JP" altLang="en-US"/>
          </a:p>
        </p:txBody>
      </p:sp>
    </p:spTree>
    <p:extLst>
      <p:ext uri="{BB962C8B-B14F-4D97-AF65-F5344CB8AC3E}">
        <p14:creationId xmlns:p14="http://schemas.microsoft.com/office/powerpoint/2010/main" val="1744271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11238" y="6169661"/>
            <a:ext cx="10881360" cy="1906905"/>
          </a:xfrm>
        </p:spPr>
        <p:txBody>
          <a:bodyPr anchor="t"/>
          <a:lstStyle>
            <a:lvl1pPr algn="l">
              <a:defRPr sz="56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1011238" y="4069399"/>
            <a:ext cx="10881360" cy="2100262"/>
          </a:xfrm>
        </p:spPr>
        <p:txBody>
          <a:bodyPr anchor="b"/>
          <a:lstStyle>
            <a:lvl1pPr marL="0" indent="0">
              <a:buNone/>
              <a:defRPr sz="2800">
                <a:solidFill>
                  <a:schemeClr val="tx1">
                    <a:tint val="75000"/>
                  </a:schemeClr>
                </a:solidFill>
              </a:defRPr>
            </a:lvl1pPr>
            <a:lvl2pPr marL="640080" indent="0">
              <a:buNone/>
              <a:defRPr sz="2520">
                <a:solidFill>
                  <a:schemeClr val="tx1">
                    <a:tint val="75000"/>
                  </a:schemeClr>
                </a:solidFill>
              </a:defRPr>
            </a:lvl2pPr>
            <a:lvl3pPr marL="1280160" indent="0">
              <a:buNone/>
              <a:defRPr sz="2240">
                <a:solidFill>
                  <a:schemeClr val="tx1">
                    <a:tint val="75000"/>
                  </a:schemeClr>
                </a:solidFill>
              </a:defRPr>
            </a:lvl3pPr>
            <a:lvl4pPr marL="1920240" indent="0">
              <a:buNone/>
              <a:defRPr sz="1960">
                <a:solidFill>
                  <a:schemeClr val="tx1">
                    <a:tint val="75000"/>
                  </a:schemeClr>
                </a:solidFill>
              </a:defRPr>
            </a:lvl4pPr>
            <a:lvl5pPr marL="2560320" indent="0">
              <a:buNone/>
              <a:defRPr sz="1960">
                <a:solidFill>
                  <a:schemeClr val="tx1">
                    <a:tint val="75000"/>
                  </a:schemeClr>
                </a:solidFill>
              </a:defRPr>
            </a:lvl5pPr>
            <a:lvl6pPr marL="3200400" indent="0">
              <a:buNone/>
              <a:defRPr sz="1960">
                <a:solidFill>
                  <a:schemeClr val="tx1">
                    <a:tint val="75000"/>
                  </a:schemeClr>
                </a:solidFill>
              </a:defRPr>
            </a:lvl6pPr>
            <a:lvl7pPr marL="3840480" indent="0">
              <a:buNone/>
              <a:defRPr sz="1960">
                <a:solidFill>
                  <a:schemeClr val="tx1">
                    <a:tint val="75000"/>
                  </a:schemeClr>
                </a:solidFill>
              </a:defRPr>
            </a:lvl7pPr>
            <a:lvl8pPr marL="4480560" indent="0">
              <a:buNone/>
              <a:defRPr sz="1960">
                <a:solidFill>
                  <a:schemeClr val="tx1">
                    <a:tint val="75000"/>
                  </a:schemeClr>
                </a:solidFill>
              </a:defRPr>
            </a:lvl8pPr>
            <a:lvl9pPr marL="5120640" indent="0">
              <a:buNone/>
              <a:defRPr sz="196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A33F6C3D-BE2C-4D45-836D-C0D013D6E4DB}" type="datetime1">
              <a:rPr kumimoji="1" lang="ja-JP" altLang="en-US" smtClean="0"/>
              <a:t>2019/10/8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ED32499-B76B-4581-87A2-53B20A131A0B}" type="slidenum">
              <a:rPr kumimoji="1" lang="ja-JP" altLang="en-US" smtClean="0"/>
              <a:t>‹#›</a:t>
            </a:fld>
            <a:endParaRPr kumimoji="1" lang="ja-JP" altLang="en-US"/>
          </a:p>
        </p:txBody>
      </p:sp>
    </p:spTree>
    <p:extLst>
      <p:ext uri="{BB962C8B-B14F-4D97-AF65-F5344CB8AC3E}">
        <p14:creationId xmlns:p14="http://schemas.microsoft.com/office/powerpoint/2010/main" val="3463986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40080" y="2240281"/>
            <a:ext cx="5654040" cy="6336348"/>
          </a:xfrm>
        </p:spPr>
        <p:txBody>
          <a:bodyPr/>
          <a:lstStyle>
            <a:lvl1pPr>
              <a:defRPr sz="3920"/>
            </a:lvl1pPr>
            <a:lvl2pPr>
              <a:defRPr sz="3360"/>
            </a:lvl2pPr>
            <a:lvl3pPr>
              <a:defRPr sz="2800"/>
            </a:lvl3pPr>
            <a:lvl4pPr>
              <a:defRPr sz="2520"/>
            </a:lvl4pPr>
            <a:lvl5pPr>
              <a:defRPr sz="2520"/>
            </a:lvl5pPr>
            <a:lvl6pPr>
              <a:defRPr sz="2520"/>
            </a:lvl6pPr>
            <a:lvl7pPr>
              <a:defRPr sz="2520"/>
            </a:lvl7pPr>
            <a:lvl8pPr>
              <a:defRPr sz="2520"/>
            </a:lvl8pPr>
            <a:lvl9pPr>
              <a:defRPr sz="252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507480" y="2240281"/>
            <a:ext cx="5654040" cy="6336348"/>
          </a:xfrm>
        </p:spPr>
        <p:txBody>
          <a:bodyPr/>
          <a:lstStyle>
            <a:lvl1pPr>
              <a:defRPr sz="3920"/>
            </a:lvl1pPr>
            <a:lvl2pPr>
              <a:defRPr sz="3360"/>
            </a:lvl2pPr>
            <a:lvl3pPr>
              <a:defRPr sz="2800"/>
            </a:lvl3pPr>
            <a:lvl4pPr>
              <a:defRPr sz="2520"/>
            </a:lvl4pPr>
            <a:lvl5pPr>
              <a:defRPr sz="2520"/>
            </a:lvl5pPr>
            <a:lvl6pPr>
              <a:defRPr sz="2520"/>
            </a:lvl6pPr>
            <a:lvl7pPr>
              <a:defRPr sz="2520"/>
            </a:lvl7pPr>
            <a:lvl8pPr>
              <a:defRPr sz="2520"/>
            </a:lvl8pPr>
            <a:lvl9pPr>
              <a:defRPr sz="252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7F9BD964-701B-4486-BC1C-9DFD8A574A30}" type="datetime1">
              <a:rPr kumimoji="1" lang="ja-JP" altLang="en-US" smtClean="0"/>
              <a:t>2019/10/8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ED32499-B76B-4581-87A2-53B20A131A0B}" type="slidenum">
              <a:rPr kumimoji="1" lang="ja-JP" altLang="en-US" smtClean="0"/>
              <a:t>‹#›</a:t>
            </a:fld>
            <a:endParaRPr kumimoji="1" lang="ja-JP" altLang="en-US"/>
          </a:p>
        </p:txBody>
      </p:sp>
    </p:spTree>
    <p:extLst>
      <p:ext uri="{BB962C8B-B14F-4D97-AF65-F5344CB8AC3E}">
        <p14:creationId xmlns:p14="http://schemas.microsoft.com/office/powerpoint/2010/main" val="2503179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40080" y="2149158"/>
            <a:ext cx="5656263" cy="89566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40080" y="3044825"/>
            <a:ext cx="5656263" cy="5531803"/>
          </a:xfrm>
        </p:spPr>
        <p:txBody>
          <a:bodyPr/>
          <a:lstStyle>
            <a:lvl1pPr>
              <a:defRPr sz="3360"/>
            </a:lvl1pPr>
            <a:lvl2pPr>
              <a:defRPr sz="2800"/>
            </a:lvl2pPr>
            <a:lvl3pPr>
              <a:defRPr sz="2520"/>
            </a:lvl3pPr>
            <a:lvl4pPr>
              <a:defRPr sz="2240"/>
            </a:lvl4pPr>
            <a:lvl5pPr>
              <a:defRPr sz="2240"/>
            </a:lvl5pPr>
            <a:lvl6pPr>
              <a:defRPr sz="2240"/>
            </a:lvl6pPr>
            <a:lvl7pPr>
              <a:defRPr sz="2240"/>
            </a:lvl7pPr>
            <a:lvl8pPr>
              <a:defRPr sz="2240"/>
            </a:lvl8pPr>
            <a:lvl9pPr>
              <a:defRPr sz="224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503036" y="2149158"/>
            <a:ext cx="5658485" cy="89566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503036" y="3044825"/>
            <a:ext cx="5658485" cy="5531803"/>
          </a:xfrm>
        </p:spPr>
        <p:txBody>
          <a:bodyPr/>
          <a:lstStyle>
            <a:lvl1pPr>
              <a:defRPr sz="3360"/>
            </a:lvl1pPr>
            <a:lvl2pPr>
              <a:defRPr sz="2800"/>
            </a:lvl2pPr>
            <a:lvl3pPr>
              <a:defRPr sz="2520"/>
            </a:lvl3pPr>
            <a:lvl4pPr>
              <a:defRPr sz="2240"/>
            </a:lvl4pPr>
            <a:lvl5pPr>
              <a:defRPr sz="2240"/>
            </a:lvl5pPr>
            <a:lvl6pPr>
              <a:defRPr sz="2240"/>
            </a:lvl6pPr>
            <a:lvl7pPr>
              <a:defRPr sz="2240"/>
            </a:lvl7pPr>
            <a:lvl8pPr>
              <a:defRPr sz="2240"/>
            </a:lvl8pPr>
            <a:lvl9pPr>
              <a:defRPr sz="224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CEDDDFE-EED3-4F99-8A92-2112B052C8CF}" type="datetime1">
              <a:rPr kumimoji="1" lang="ja-JP" altLang="en-US" smtClean="0"/>
              <a:t>2019/10/8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ED32499-B76B-4581-87A2-53B20A131A0B}" type="slidenum">
              <a:rPr kumimoji="1" lang="ja-JP" altLang="en-US" smtClean="0"/>
              <a:t>‹#›</a:t>
            </a:fld>
            <a:endParaRPr kumimoji="1" lang="ja-JP" altLang="en-US"/>
          </a:p>
        </p:txBody>
      </p:sp>
    </p:spTree>
    <p:extLst>
      <p:ext uri="{BB962C8B-B14F-4D97-AF65-F5344CB8AC3E}">
        <p14:creationId xmlns:p14="http://schemas.microsoft.com/office/powerpoint/2010/main" val="2070855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3A084F4B-58F7-4CDB-81B9-F1192A3889E1}" type="datetime1">
              <a:rPr kumimoji="1" lang="ja-JP" altLang="en-US" smtClean="0"/>
              <a:t>2019/10/8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ED32499-B76B-4581-87A2-53B20A131A0B}" type="slidenum">
              <a:rPr kumimoji="1" lang="ja-JP" altLang="en-US" smtClean="0"/>
              <a:t>‹#›</a:t>
            </a:fld>
            <a:endParaRPr kumimoji="1" lang="ja-JP" altLang="en-US"/>
          </a:p>
        </p:txBody>
      </p:sp>
    </p:spTree>
    <p:extLst>
      <p:ext uri="{BB962C8B-B14F-4D97-AF65-F5344CB8AC3E}">
        <p14:creationId xmlns:p14="http://schemas.microsoft.com/office/powerpoint/2010/main" val="1607780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326DD8C-7F40-40C7-AD5C-1F2C1A8B26A6}" type="datetime1">
              <a:rPr kumimoji="1" lang="ja-JP" altLang="en-US" smtClean="0"/>
              <a:t>2019/10/8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ED32499-B76B-4581-87A2-53B20A131A0B}" type="slidenum">
              <a:rPr kumimoji="1" lang="ja-JP" altLang="en-US" smtClean="0"/>
              <a:t>‹#›</a:t>
            </a:fld>
            <a:endParaRPr kumimoji="1" lang="ja-JP" altLang="en-US"/>
          </a:p>
        </p:txBody>
      </p:sp>
    </p:spTree>
    <p:extLst>
      <p:ext uri="{BB962C8B-B14F-4D97-AF65-F5344CB8AC3E}">
        <p14:creationId xmlns:p14="http://schemas.microsoft.com/office/powerpoint/2010/main" val="3286861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40081" y="382270"/>
            <a:ext cx="4211638" cy="1626870"/>
          </a:xfrm>
        </p:spPr>
        <p:txBody>
          <a:bodyPr anchor="b"/>
          <a:lstStyle>
            <a:lvl1pPr algn="l">
              <a:defRPr sz="28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5005070" y="382271"/>
            <a:ext cx="7156450" cy="8194358"/>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40081" y="2009141"/>
            <a:ext cx="4211638" cy="6567488"/>
          </a:xfrm>
        </p:spPr>
        <p:txBody>
          <a:bodyPr/>
          <a:lstStyle>
            <a:lvl1pPr marL="0" indent="0">
              <a:buNone/>
              <a:defRPr sz="1960"/>
            </a:lvl1pPr>
            <a:lvl2pPr marL="640080" indent="0">
              <a:buNone/>
              <a:defRPr sz="1680"/>
            </a:lvl2pPr>
            <a:lvl3pPr marL="1280160" indent="0">
              <a:buNone/>
              <a:defRPr sz="1400"/>
            </a:lvl3pPr>
            <a:lvl4pPr marL="1920240" indent="0">
              <a:buNone/>
              <a:defRPr sz="1260"/>
            </a:lvl4pPr>
            <a:lvl5pPr marL="2560320" indent="0">
              <a:buNone/>
              <a:defRPr sz="1260"/>
            </a:lvl5pPr>
            <a:lvl6pPr marL="3200400" indent="0">
              <a:buNone/>
              <a:defRPr sz="1260"/>
            </a:lvl6pPr>
            <a:lvl7pPr marL="3840480" indent="0">
              <a:buNone/>
              <a:defRPr sz="1260"/>
            </a:lvl7pPr>
            <a:lvl8pPr marL="4480560" indent="0">
              <a:buNone/>
              <a:defRPr sz="1260"/>
            </a:lvl8pPr>
            <a:lvl9pPr marL="5120640" indent="0">
              <a:buNone/>
              <a:defRPr sz="126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22D7646-C2A3-4265-B211-E1E6D153995A}" type="datetime1">
              <a:rPr kumimoji="1" lang="ja-JP" altLang="en-US" smtClean="0"/>
              <a:t>2019/10/8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ED32499-B76B-4581-87A2-53B20A131A0B}" type="slidenum">
              <a:rPr kumimoji="1" lang="ja-JP" altLang="en-US" smtClean="0"/>
              <a:t>‹#›</a:t>
            </a:fld>
            <a:endParaRPr kumimoji="1" lang="ja-JP" altLang="en-US"/>
          </a:p>
        </p:txBody>
      </p:sp>
    </p:spTree>
    <p:extLst>
      <p:ext uri="{BB962C8B-B14F-4D97-AF65-F5344CB8AC3E}">
        <p14:creationId xmlns:p14="http://schemas.microsoft.com/office/powerpoint/2010/main" val="1627643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09203" y="6720840"/>
            <a:ext cx="7680960" cy="793433"/>
          </a:xfrm>
        </p:spPr>
        <p:txBody>
          <a:bodyPr anchor="b"/>
          <a:lstStyle>
            <a:lvl1pPr algn="l">
              <a:defRPr sz="2800" b="1"/>
            </a:lvl1pPr>
          </a:lstStyle>
          <a:p>
            <a:r>
              <a:rPr kumimoji="1" lang="ja-JP" altLang="en-US"/>
              <a:t>マスター タイトルの書式設定</a:t>
            </a:r>
          </a:p>
        </p:txBody>
      </p:sp>
      <p:sp>
        <p:nvSpPr>
          <p:cNvPr id="3" name="図プレースホルダー 2"/>
          <p:cNvSpPr>
            <a:spLocks noGrp="1"/>
          </p:cNvSpPr>
          <p:nvPr>
            <p:ph type="pic" idx="1"/>
          </p:nvPr>
        </p:nvSpPr>
        <p:spPr>
          <a:xfrm>
            <a:off x="2509203" y="857885"/>
            <a:ext cx="7680960" cy="5760720"/>
          </a:xfrm>
        </p:spPr>
        <p:txBody>
          <a:bodyPr/>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endParaRPr kumimoji="1" lang="ja-JP" altLang="en-US"/>
          </a:p>
        </p:txBody>
      </p:sp>
      <p:sp>
        <p:nvSpPr>
          <p:cNvPr id="4" name="テキスト プレースホルダー 3"/>
          <p:cNvSpPr>
            <a:spLocks noGrp="1"/>
          </p:cNvSpPr>
          <p:nvPr>
            <p:ph type="body" sz="half" idx="2"/>
          </p:nvPr>
        </p:nvSpPr>
        <p:spPr>
          <a:xfrm>
            <a:off x="2509203" y="7514273"/>
            <a:ext cx="7680960" cy="1126807"/>
          </a:xfrm>
        </p:spPr>
        <p:txBody>
          <a:bodyPr/>
          <a:lstStyle>
            <a:lvl1pPr marL="0" indent="0">
              <a:buNone/>
              <a:defRPr sz="1960"/>
            </a:lvl1pPr>
            <a:lvl2pPr marL="640080" indent="0">
              <a:buNone/>
              <a:defRPr sz="1680"/>
            </a:lvl2pPr>
            <a:lvl3pPr marL="1280160" indent="0">
              <a:buNone/>
              <a:defRPr sz="1400"/>
            </a:lvl3pPr>
            <a:lvl4pPr marL="1920240" indent="0">
              <a:buNone/>
              <a:defRPr sz="1260"/>
            </a:lvl4pPr>
            <a:lvl5pPr marL="2560320" indent="0">
              <a:buNone/>
              <a:defRPr sz="1260"/>
            </a:lvl5pPr>
            <a:lvl6pPr marL="3200400" indent="0">
              <a:buNone/>
              <a:defRPr sz="1260"/>
            </a:lvl6pPr>
            <a:lvl7pPr marL="3840480" indent="0">
              <a:buNone/>
              <a:defRPr sz="1260"/>
            </a:lvl7pPr>
            <a:lvl8pPr marL="4480560" indent="0">
              <a:buNone/>
              <a:defRPr sz="1260"/>
            </a:lvl8pPr>
            <a:lvl9pPr marL="5120640" indent="0">
              <a:buNone/>
              <a:defRPr sz="126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1FD734A-0C54-42F0-98F2-271653BD4EFB}" type="datetime1">
              <a:rPr kumimoji="1" lang="ja-JP" altLang="en-US" smtClean="0"/>
              <a:t>2019/10/8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ED32499-B76B-4581-87A2-53B20A131A0B}" type="slidenum">
              <a:rPr kumimoji="1" lang="ja-JP" altLang="en-US" smtClean="0"/>
              <a:t>‹#›</a:t>
            </a:fld>
            <a:endParaRPr kumimoji="1" lang="ja-JP" altLang="en-US"/>
          </a:p>
        </p:txBody>
      </p:sp>
    </p:spTree>
    <p:extLst>
      <p:ext uri="{BB962C8B-B14F-4D97-AF65-F5344CB8AC3E}">
        <p14:creationId xmlns:p14="http://schemas.microsoft.com/office/powerpoint/2010/main" val="113113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40080" y="384493"/>
            <a:ext cx="11521440" cy="16002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40080" y="2240281"/>
            <a:ext cx="11521440" cy="633634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40080" y="8898891"/>
            <a:ext cx="298704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3D220AB9-E7BC-4489-A3EE-52981CE00CF7}" type="datetime1">
              <a:rPr kumimoji="1" lang="ja-JP" altLang="en-US" smtClean="0"/>
              <a:t>2019/10/8</a:t>
            </a:fld>
            <a:endParaRPr kumimoji="1" lang="ja-JP" altLang="en-US"/>
          </a:p>
        </p:txBody>
      </p:sp>
      <p:sp>
        <p:nvSpPr>
          <p:cNvPr id="5" name="フッター プレースホルダー 4"/>
          <p:cNvSpPr>
            <a:spLocks noGrp="1"/>
          </p:cNvSpPr>
          <p:nvPr>
            <p:ph type="ftr" sz="quarter" idx="3"/>
          </p:nvPr>
        </p:nvSpPr>
        <p:spPr>
          <a:xfrm>
            <a:off x="4373880" y="8898891"/>
            <a:ext cx="405384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9174480" y="8898891"/>
            <a:ext cx="2987040" cy="511175"/>
          </a:xfrm>
          <a:prstGeom prst="rect">
            <a:avLst/>
          </a:prstGeom>
        </p:spPr>
        <p:txBody>
          <a:bodyPr vert="horz" lIns="91440" tIns="45720" rIns="91440" bIns="45720" rtlCol="0" anchor="ctr"/>
          <a:lstStyle>
            <a:lvl1pPr algn="r">
              <a:defRPr sz="1680">
                <a:solidFill>
                  <a:schemeClr val="tx1">
                    <a:tint val="75000"/>
                  </a:schemeClr>
                </a:solidFill>
              </a:defRPr>
            </a:lvl1pPr>
          </a:lstStyle>
          <a:p>
            <a:fld id="{EED32499-B76B-4581-87A2-53B20A131A0B}" type="slidenum">
              <a:rPr kumimoji="1" lang="ja-JP" altLang="en-US" smtClean="0"/>
              <a:t>‹#›</a:t>
            </a:fld>
            <a:endParaRPr kumimoji="1" lang="ja-JP" altLang="en-US"/>
          </a:p>
        </p:txBody>
      </p:sp>
    </p:spTree>
    <p:extLst>
      <p:ext uri="{BB962C8B-B14F-4D97-AF65-F5344CB8AC3E}">
        <p14:creationId xmlns:p14="http://schemas.microsoft.com/office/powerpoint/2010/main" val="1151294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1280160" rtl="0" eaLnBrk="1" latinLnBrk="0" hangingPunct="1">
        <a:spcBef>
          <a:spcPct val="0"/>
        </a:spcBef>
        <a:buNone/>
        <a:defRPr kumimoji="1" sz="6160" kern="1200">
          <a:solidFill>
            <a:schemeClr val="tx1"/>
          </a:solidFill>
          <a:latin typeface="+mj-lt"/>
          <a:ea typeface="+mj-ea"/>
          <a:cs typeface="+mj-cs"/>
        </a:defRPr>
      </a:lvl1pPr>
    </p:titleStyle>
    <p:bodyStyle>
      <a:lvl1pPr marL="480060" indent="-480060" algn="l" defTabSz="1280160" rtl="0" eaLnBrk="1" latinLnBrk="0" hangingPunct="1">
        <a:spcBef>
          <a:spcPct val="20000"/>
        </a:spcBef>
        <a:buFont typeface="Arial" panose="020B0604020202020204" pitchFamily="34" charset="0"/>
        <a:buChar char="•"/>
        <a:defRPr kumimoji="1" sz="4480" kern="1200">
          <a:solidFill>
            <a:schemeClr val="tx1"/>
          </a:solidFill>
          <a:latin typeface="+mn-lt"/>
          <a:ea typeface="+mn-ea"/>
          <a:cs typeface="+mn-cs"/>
        </a:defRPr>
      </a:lvl1pPr>
      <a:lvl2pPr marL="1040130" indent="-400050" algn="l" defTabSz="1280160" rtl="0" eaLnBrk="1" latinLnBrk="0" hangingPunct="1">
        <a:spcBef>
          <a:spcPct val="20000"/>
        </a:spcBef>
        <a:buFont typeface="Arial" panose="020B0604020202020204" pitchFamily="34" charset="0"/>
        <a:buChar char="–"/>
        <a:defRPr kumimoji="1" sz="3920" kern="1200">
          <a:solidFill>
            <a:schemeClr val="tx1"/>
          </a:solidFill>
          <a:latin typeface="+mn-lt"/>
          <a:ea typeface="+mn-ea"/>
          <a:cs typeface="+mn-cs"/>
        </a:defRPr>
      </a:lvl2pPr>
      <a:lvl3pPr marL="1600200" indent="-320040" algn="l" defTabSz="1280160" rtl="0" eaLnBrk="1" latinLnBrk="0" hangingPunct="1">
        <a:spcBef>
          <a:spcPct val="20000"/>
        </a:spcBef>
        <a:buFont typeface="Arial" panose="020B0604020202020204" pitchFamily="34" charset="0"/>
        <a:buChar char="•"/>
        <a:defRPr kumimoji="1" sz="3360" kern="1200">
          <a:solidFill>
            <a:schemeClr val="tx1"/>
          </a:solidFill>
          <a:latin typeface="+mn-lt"/>
          <a:ea typeface="+mn-ea"/>
          <a:cs typeface="+mn-cs"/>
        </a:defRPr>
      </a:lvl3pPr>
      <a:lvl4pPr marL="224028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9pPr>
    </p:bodyStyle>
    <p:otherStyle>
      <a:defPPr>
        <a:defRPr lang="ja-JP"/>
      </a:defPPr>
      <a:lvl1pPr marL="0" algn="l" defTabSz="1280160" rtl="0" eaLnBrk="1" latinLnBrk="0" hangingPunct="1">
        <a:defRPr kumimoji="1" sz="2520" kern="1200">
          <a:solidFill>
            <a:schemeClr val="tx1"/>
          </a:solidFill>
          <a:latin typeface="+mn-lt"/>
          <a:ea typeface="+mn-ea"/>
          <a:cs typeface="+mn-cs"/>
        </a:defRPr>
      </a:lvl1pPr>
      <a:lvl2pPr marL="640080" algn="l" defTabSz="1280160" rtl="0" eaLnBrk="1" latinLnBrk="0" hangingPunct="1">
        <a:defRPr kumimoji="1" sz="2520" kern="1200">
          <a:solidFill>
            <a:schemeClr val="tx1"/>
          </a:solidFill>
          <a:latin typeface="+mn-lt"/>
          <a:ea typeface="+mn-ea"/>
          <a:cs typeface="+mn-cs"/>
        </a:defRPr>
      </a:lvl2pPr>
      <a:lvl3pPr marL="1280160" algn="l" defTabSz="1280160" rtl="0" eaLnBrk="1" latinLnBrk="0" hangingPunct="1">
        <a:defRPr kumimoji="1" sz="2520" kern="1200">
          <a:solidFill>
            <a:schemeClr val="tx1"/>
          </a:solidFill>
          <a:latin typeface="+mn-lt"/>
          <a:ea typeface="+mn-ea"/>
          <a:cs typeface="+mn-cs"/>
        </a:defRPr>
      </a:lvl3pPr>
      <a:lvl4pPr marL="1920240" algn="l" defTabSz="1280160" rtl="0" eaLnBrk="1" latinLnBrk="0" hangingPunct="1">
        <a:defRPr kumimoji="1" sz="2520" kern="1200">
          <a:solidFill>
            <a:schemeClr val="tx1"/>
          </a:solidFill>
          <a:latin typeface="+mn-lt"/>
          <a:ea typeface="+mn-ea"/>
          <a:cs typeface="+mn-cs"/>
        </a:defRPr>
      </a:lvl4pPr>
      <a:lvl5pPr marL="2560320" algn="l" defTabSz="1280160" rtl="0" eaLnBrk="1" latinLnBrk="0" hangingPunct="1">
        <a:defRPr kumimoji="1" sz="2520" kern="1200">
          <a:solidFill>
            <a:schemeClr val="tx1"/>
          </a:solidFill>
          <a:latin typeface="+mn-lt"/>
          <a:ea typeface="+mn-ea"/>
          <a:cs typeface="+mn-cs"/>
        </a:defRPr>
      </a:lvl5pPr>
      <a:lvl6pPr marL="3200400" algn="l" defTabSz="1280160" rtl="0" eaLnBrk="1" latinLnBrk="0" hangingPunct="1">
        <a:defRPr kumimoji="1" sz="2520" kern="1200">
          <a:solidFill>
            <a:schemeClr val="tx1"/>
          </a:solidFill>
          <a:latin typeface="+mn-lt"/>
          <a:ea typeface="+mn-ea"/>
          <a:cs typeface="+mn-cs"/>
        </a:defRPr>
      </a:lvl6pPr>
      <a:lvl7pPr marL="3840480" algn="l" defTabSz="1280160" rtl="0" eaLnBrk="1" latinLnBrk="0" hangingPunct="1">
        <a:defRPr kumimoji="1" sz="2520" kern="1200">
          <a:solidFill>
            <a:schemeClr val="tx1"/>
          </a:solidFill>
          <a:latin typeface="+mn-lt"/>
          <a:ea typeface="+mn-ea"/>
          <a:cs typeface="+mn-cs"/>
        </a:defRPr>
      </a:lvl7pPr>
      <a:lvl8pPr marL="4480560" algn="l" defTabSz="1280160" rtl="0" eaLnBrk="1" latinLnBrk="0" hangingPunct="1">
        <a:defRPr kumimoji="1" sz="2520" kern="1200">
          <a:solidFill>
            <a:schemeClr val="tx1"/>
          </a:solidFill>
          <a:latin typeface="+mn-lt"/>
          <a:ea typeface="+mn-ea"/>
          <a:cs typeface="+mn-cs"/>
        </a:defRPr>
      </a:lvl8pPr>
      <a:lvl9pPr marL="5120640" algn="l" defTabSz="1280160" rtl="0" eaLnBrk="1" latinLnBrk="0" hangingPunct="1">
        <a:defRPr kumimoji="1"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emf"/><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テキスト ボックス 4"/>
          <p:cNvSpPr txBox="1">
            <a:spLocks noChangeArrowheads="1"/>
          </p:cNvSpPr>
          <p:nvPr/>
        </p:nvSpPr>
        <p:spPr bwMode="auto">
          <a:xfrm>
            <a:off x="2262185" y="5084564"/>
            <a:ext cx="885698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ja-JP" sz="3600">
                <a:latin typeface="+mn-ea"/>
                <a:ea typeface="+mn-ea"/>
              </a:rPr>
              <a:t>国道</a:t>
            </a:r>
            <a:r>
              <a:rPr lang="en-US" altLang="ja-JP" sz="3600">
                <a:latin typeface="+mn-ea"/>
                <a:ea typeface="+mn-ea"/>
              </a:rPr>
              <a:t>170</a:t>
            </a:r>
            <a:r>
              <a:rPr lang="ja-JP" altLang="ja-JP" sz="3600">
                <a:latin typeface="+mn-ea"/>
                <a:ea typeface="+mn-ea"/>
              </a:rPr>
              <a:t>号</a:t>
            </a:r>
            <a:r>
              <a:rPr lang="ja-JP" altLang="en-US" sz="3600">
                <a:latin typeface="+mn-ea"/>
                <a:ea typeface="+mn-ea"/>
              </a:rPr>
              <a:t>・</a:t>
            </a:r>
            <a:r>
              <a:rPr lang="ja-JP" altLang="ja-JP" sz="3600">
                <a:latin typeface="+mn-ea"/>
                <a:ea typeface="+mn-ea"/>
              </a:rPr>
              <a:t>高槻東道路</a:t>
            </a:r>
            <a:r>
              <a:rPr lang="ja-JP" altLang="en-US" sz="3600">
                <a:latin typeface="+mn-ea"/>
                <a:ea typeface="+mn-ea"/>
              </a:rPr>
              <a:t>　道路改良</a:t>
            </a:r>
            <a:r>
              <a:rPr lang="ja-JP" altLang="ja-JP" sz="3600">
                <a:latin typeface="+mn-ea"/>
                <a:ea typeface="+mn-ea"/>
              </a:rPr>
              <a:t>事業</a:t>
            </a:r>
            <a:endParaRPr lang="en-US" altLang="ja-JP" sz="3600">
              <a:latin typeface="+mn-ea"/>
              <a:ea typeface="+mn-ea"/>
            </a:endParaRPr>
          </a:p>
          <a:p>
            <a:pPr algn="ctr">
              <a:spcBef>
                <a:spcPct val="0"/>
              </a:spcBef>
              <a:buNone/>
            </a:pPr>
            <a:r>
              <a:rPr lang="en-US" altLang="ja-JP" sz="3600"/>
              <a:t>【</a:t>
            </a:r>
            <a:r>
              <a:rPr lang="ja-JP" altLang="en-US" sz="3600"/>
              <a:t>高槻市</a:t>
            </a:r>
            <a:r>
              <a:rPr lang="en-US" altLang="ja-JP" sz="3600"/>
              <a:t>】</a:t>
            </a:r>
          </a:p>
          <a:p>
            <a:pPr algn="ctr" eaLnBrk="1" hangingPunct="1">
              <a:spcBef>
                <a:spcPct val="0"/>
              </a:spcBef>
              <a:buFont typeface="Arial" panose="020B0604020202020204" pitchFamily="34" charset="0"/>
              <a:buNone/>
            </a:pPr>
            <a:r>
              <a:rPr lang="en-US" altLang="ja-JP" sz="3600">
                <a:latin typeface="+mn-ea"/>
                <a:ea typeface="+mn-ea"/>
              </a:rPr>
              <a:t>【</a:t>
            </a:r>
            <a:r>
              <a:rPr lang="ja-JP" altLang="en-US" sz="3600">
                <a:latin typeface="+mn-ea"/>
                <a:ea typeface="+mn-ea"/>
              </a:rPr>
              <a:t>再々評価</a:t>
            </a:r>
            <a:r>
              <a:rPr lang="en-US" altLang="ja-JP" sz="3600">
                <a:latin typeface="+mn-ea"/>
                <a:ea typeface="+mn-ea"/>
              </a:rPr>
              <a:t>】</a:t>
            </a:r>
            <a:endParaRPr lang="ja-JP" altLang="en-US" sz="3600" dirty="0">
              <a:latin typeface="+mn-ea"/>
              <a:ea typeface="+mn-ea"/>
            </a:endParaRPr>
          </a:p>
        </p:txBody>
      </p:sp>
      <p:sp>
        <p:nvSpPr>
          <p:cNvPr id="6" name="Rectangle 2"/>
          <p:cNvSpPr>
            <a:spLocks noChangeArrowheads="1"/>
          </p:cNvSpPr>
          <p:nvPr/>
        </p:nvSpPr>
        <p:spPr bwMode="auto">
          <a:xfrm>
            <a:off x="0" y="0"/>
            <a:ext cx="12801600" cy="775653"/>
          </a:xfrm>
          <a:prstGeom prst="rect">
            <a:avLst/>
          </a:prstGeom>
          <a:gradFill flip="none" rotWithShape="1">
            <a:gsLst>
              <a:gs pos="0">
                <a:schemeClr val="accent1"/>
              </a:gs>
              <a:gs pos="50000">
                <a:schemeClr val="bg1"/>
              </a:gs>
              <a:gs pos="100000">
                <a:schemeClr val="accent1"/>
              </a:gs>
            </a:gsLst>
            <a:lin ang="5400000" scaled="0"/>
            <a:tileRect/>
          </a:gradFill>
          <a:ln>
            <a:noFill/>
          </a:ln>
          <a:effectLst/>
        </p:spPr>
        <p:txBody>
          <a:bodyPr wrap="none" lIns="128009" tIns="64004" rIns="128009" bIns="64004"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eaLnBrk="1" hangingPunct="1">
              <a:defRPr/>
            </a:pPr>
            <a:r>
              <a:rPr lang="ja-JP" altLang="en-US" sz="392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令和元年度建設事業評価（道路改良事業）　</a:t>
            </a:r>
            <a:endPar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365" name="テキスト ボックス 1"/>
          <p:cNvSpPr txBox="1">
            <a:spLocks noChangeArrowheads="1"/>
          </p:cNvSpPr>
          <p:nvPr/>
        </p:nvSpPr>
        <p:spPr bwMode="auto">
          <a:xfrm>
            <a:off x="4209633" y="4866041"/>
            <a:ext cx="19751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dirty="0">
                <a:latin typeface="Arial" panose="020B0604020202020204" pitchFamily="34" charset="0"/>
              </a:rPr>
              <a:t>　　　</a:t>
            </a:r>
            <a:r>
              <a:rPr lang="ja-JP" altLang="en-US" sz="1600" dirty="0" err="1">
                <a:latin typeface="Arial" panose="020B0604020202020204" pitchFamily="34" charset="0"/>
              </a:rPr>
              <a:t>たか</a:t>
            </a:r>
            <a:r>
              <a:rPr lang="ja-JP" altLang="en-US" sz="1600" dirty="0">
                <a:latin typeface="Arial" panose="020B0604020202020204" pitchFamily="34" charset="0"/>
              </a:rPr>
              <a:t>つきひがし</a:t>
            </a:r>
          </a:p>
        </p:txBody>
      </p:sp>
      <p:sp>
        <p:nvSpPr>
          <p:cNvPr id="15366" name="Rectangle 2"/>
          <p:cNvSpPr>
            <a:spLocks noChangeArrowheads="1"/>
          </p:cNvSpPr>
          <p:nvPr/>
        </p:nvSpPr>
        <p:spPr bwMode="auto">
          <a:xfrm>
            <a:off x="9587866" y="868998"/>
            <a:ext cx="3213734" cy="9067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buFont typeface="Arial" panose="020B0604020202020204" pitchFamily="34" charset="0"/>
              <a:buNone/>
            </a:pPr>
            <a:r>
              <a:rPr lang="ja-JP" altLang="en-US" sz="1680" dirty="0">
                <a:solidFill>
                  <a:srgbClr val="000000"/>
                </a:solidFill>
                <a:latin typeface="HGPｺﾞｼｯｸM" panose="020B0600000000000000" pitchFamily="50" charset="-128"/>
                <a:ea typeface="HGPｺﾞｼｯｸM" panose="020B0600000000000000" pitchFamily="50" charset="-128"/>
              </a:rPr>
              <a:t>令和元年度 第</a:t>
            </a:r>
            <a:r>
              <a:rPr lang="en-US" altLang="ja-JP" sz="1680" dirty="0">
                <a:solidFill>
                  <a:srgbClr val="000000"/>
                </a:solidFill>
                <a:latin typeface="HGPｺﾞｼｯｸM" panose="020B0600000000000000" pitchFamily="50" charset="-128"/>
                <a:ea typeface="HGPｺﾞｼｯｸM" panose="020B0600000000000000" pitchFamily="50" charset="-128"/>
              </a:rPr>
              <a:t>5</a:t>
            </a:r>
            <a:r>
              <a:rPr lang="ja-JP" altLang="en-US" sz="1680" dirty="0">
                <a:solidFill>
                  <a:srgbClr val="000000"/>
                </a:solidFill>
                <a:latin typeface="HGPｺﾞｼｯｸM" panose="020B0600000000000000" pitchFamily="50" charset="-128"/>
                <a:ea typeface="HGPｺﾞｼｯｸM" panose="020B0600000000000000" pitchFamily="50" charset="-128"/>
              </a:rPr>
              <a:t>回（</a:t>
            </a:r>
            <a:r>
              <a:rPr lang="en-US" altLang="ja-JP" sz="1680" dirty="0">
                <a:solidFill>
                  <a:srgbClr val="000000"/>
                </a:solidFill>
                <a:latin typeface="HGPｺﾞｼｯｸM" panose="020B0600000000000000" pitchFamily="50" charset="-128"/>
                <a:ea typeface="HGPｺﾞｼｯｸM" panose="020B0600000000000000" pitchFamily="50" charset="-128"/>
              </a:rPr>
              <a:t>R</a:t>
            </a:r>
            <a:r>
              <a:rPr lang="ja-JP" altLang="en-US" sz="1680" dirty="0">
                <a:solidFill>
                  <a:srgbClr val="000000"/>
                </a:solidFill>
                <a:latin typeface="HGPｺﾞｼｯｸM" panose="020B0600000000000000" pitchFamily="50" charset="-128"/>
                <a:ea typeface="HGPｺﾞｼｯｸM" panose="020B0600000000000000" pitchFamily="50" charset="-128"/>
              </a:rPr>
              <a:t>１</a:t>
            </a:r>
            <a:r>
              <a:rPr lang="en-US" altLang="ja-JP" sz="1680" dirty="0">
                <a:solidFill>
                  <a:srgbClr val="000000"/>
                </a:solidFill>
                <a:latin typeface="HGPｺﾞｼｯｸM" panose="020B0600000000000000" pitchFamily="50" charset="-128"/>
                <a:ea typeface="HGPｺﾞｼｯｸM" panose="020B0600000000000000" pitchFamily="50" charset="-128"/>
              </a:rPr>
              <a:t>.9.30</a:t>
            </a:r>
            <a:r>
              <a:rPr lang="ja-JP" altLang="en-US" sz="1680" dirty="0">
                <a:solidFill>
                  <a:srgbClr val="000000"/>
                </a:solidFill>
                <a:latin typeface="HGPｺﾞｼｯｸM" panose="020B0600000000000000" pitchFamily="50" charset="-128"/>
                <a:ea typeface="HGPｺﾞｼｯｸM" panose="020B0600000000000000" pitchFamily="50" charset="-128"/>
              </a:rPr>
              <a:t>）</a:t>
            </a:r>
            <a:endParaRPr lang="en-US" altLang="ja-JP" sz="1680" dirty="0">
              <a:solidFill>
                <a:srgbClr val="000000"/>
              </a:solidFill>
              <a:latin typeface="HGPｺﾞｼｯｸM" panose="020B0600000000000000" pitchFamily="50" charset="-128"/>
              <a:ea typeface="HGPｺﾞｼｯｸM" panose="020B0600000000000000" pitchFamily="50" charset="-128"/>
            </a:endParaRPr>
          </a:p>
          <a:p>
            <a:pPr>
              <a:buFont typeface="Arial" panose="020B0604020202020204" pitchFamily="34" charset="0"/>
              <a:buNone/>
            </a:pPr>
            <a:r>
              <a:rPr lang="ja-JP" altLang="en-US" sz="1680" dirty="0">
                <a:solidFill>
                  <a:srgbClr val="000000"/>
                </a:solidFill>
                <a:latin typeface="HGPｺﾞｼｯｸM" panose="020B0600000000000000" pitchFamily="50" charset="-128"/>
                <a:ea typeface="HGPｺﾞｼｯｸM" panose="020B0600000000000000" pitchFamily="50" charset="-128"/>
              </a:rPr>
              <a:t>大阪府建設事業評価審</a:t>
            </a:r>
            <a:r>
              <a:rPr lang="ja-JP" altLang="en-US" sz="1680" dirty="0" smtClean="0">
                <a:solidFill>
                  <a:srgbClr val="000000"/>
                </a:solidFill>
                <a:latin typeface="HGPｺﾞｼｯｸM" panose="020B0600000000000000" pitchFamily="50" charset="-128"/>
                <a:ea typeface="HGPｺﾞｼｯｸM" panose="020B0600000000000000" pitchFamily="50" charset="-128"/>
              </a:rPr>
              <a:t>議会</a:t>
            </a:r>
            <a:endParaRPr lang="en-US" altLang="ja-JP" sz="1680" dirty="0" smtClean="0">
              <a:solidFill>
                <a:srgbClr val="000000"/>
              </a:solidFill>
              <a:latin typeface="HGPｺﾞｼｯｸM" panose="020B0600000000000000" pitchFamily="50" charset="-128"/>
              <a:ea typeface="HGPｺﾞｼｯｸM" panose="020B0600000000000000" pitchFamily="50" charset="-128"/>
            </a:endParaRPr>
          </a:p>
          <a:p>
            <a:pPr>
              <a:buFont typeface="Arial" panose="020B0604020202020204" pitchFamily="34" charset="0"/>
              <a:buNone/>
            </a:pPr>
            <a:r>
              <a:rPr lang="ja-JP" altLang="en-US" sz="1680" dirty="0" smtClean="0">
                <a:solidFill>
                  <a:srgbClr val="000000"/>
                </a:solidFill>
                <a:latin typeface="HGPｺﾞｼｯｸM" panose="020B0600000000000000" pitchFamily="50" charset="-128"/>
                <a:ea typeface="HGPｺﾞｼｯｸM" panose="020B0600000000000000" pitchFamily="50" charset="-128"/>
              </a:rPr>
              <a:t>都市</a:t>
            </a:r>
            <a:r>
              <a:rPr lang="ja-JP" altLang="en-US" sz="1680" dirty="0">
                <a:solidFill>
                  <a:srgbClr val="000000"/>
                </a:solidFill>
                <a:latin typeface="HGPｺﾞｼｯｸM" panose="020B0600000000000000" pitchFamily="50" charset="-128"/>
                <a:ea typeface="HGPｺﾞｼｯｸM" panose="020B0600000000000000" pitchFamily="50" charset="-128"/>
              </a:rPr>
              <a:t>整備部会</a:t>
            </a:r>
            <a:endParaRPr lang="ja-JP" altLang="en-US" sz="2240" dirty="0">
              <a:solidFill>
                <a:srgbClr val="000000"/>
              </a:solidFill>
              <a:latin typeface="HGPｺﾞｼｯｸM" panose="020B0600000000000000" pitchFamily="50" charset="-128"/>
              <a:ea typeface="HGPｺﾞｼｯｸM" panose="020B0600000000000000" pitchFamily="50" charset="-128"/>
            </a:endParaRPr>
          </a:p>
          <a:p>
            <a:pPr>
              <a:lnSpc>
                <a:spcPts val="1820"/>
              </a:lnSpc>
              <a:spcBef>
                <a:spcPct val="0"/>
              </a:spcBef>
              <a:buNone/>
            </a:pPr>
            <a:endParaRPr lang="en-US" altLang="ja-JP" sz="1680" dirty="0">
              <a:solidFill>
                <a:srgbClr val="000000"/>
              </a:solidFill>
              <a:latin typeface="HGPｺﾞｼｯｸM" panose="020B0600000000000000" pitchFamily="50" charset="-128"/>
              <a:ea typeface="HGPｺﾞｼｯｸM" panose="020B0600000000000000" pitchFamily="50" charset="-128"/>
            </a:endParaRPr>
          </a:p>
        </p:txBody>
      </p:sp>
      <p:sp>
        <p:nvSpPr>
          <p:cNvPr id="7" name="テキスト ボックス 4"/>
          <p:cNvSpPr txBox="1">
            <a:spLocks noChangeArrowheads="1"/>
          </p:cNvSpPr>
          <p:nvPr/>
        </p:nvSpPr>
        <p:spPr bwMode="auto">
          <a:xfrm>
            <a:off x="1135141" y="2358829"/>
            <a:ext cx="1095364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3600" dirty="0"/>
              <a:t>主要地方道　枚方高槻線（都市計画道路　牧野高槻線）</a:t>
            </a:r>
            <a:endParaRPr lang="en-US" altLang="ja-JP" sz="3600" dirty="0"/>
          </a:p>
          <a:p>
            <a:pPr algn="ctr" eaLnBrk="1" hangingPunct="1">
              <a:spcBef>
                <a:spcPct val="0"/>
              </a:spcBef>
              <a:buFontTx/>
              <a:buNone/>
            </a:pPr>
            <a:r>
              <a:rPr lang="ja-JP" altLang="en-US" sz="3600" dirty="0"/>
              <a:t>道路改良事業及び関連道路改良事業</a:t>
            </a:r>
            <a:endParaRPr lang="en-US" altLang="ja-JP" sz="3600" dirty="0"/>
          </a:p>
          <a:p>
            <a:pPr algn="ctr" eaLnBrk="1" hangingPunct="1">
              <a:spcBef>
                <a:spcPct val="0"/>
              </a:spcBef>
              <a:buFontTx/>
              <a:buNone/>
            </a:pPr>
            <a:r>
              <a:rPr lang="en-US" altLang="ja-JP" sz="3600" dirty="0"/>
              <a:t>【</a:t>
            </a:r>
            <a:r>
              <a:rPr lang="ja-JP" altLang="en-US" sz="3600" dirty="0"/>
              <a:t>枚方市・高槻市</a:t>
            </a:r>
            <a:r>
              <a:rPr lang="en-US" altLang="ja-JP" sz="3600" dirty="0"/>
              <a:t>】</a:t>
            </a:r>
          </a:p>
          <a:p>
            <a:pPr algn="ctr">
              <a:spcBef>
                <a:spcPct val="0"/>
              </a:spcBef>
              <a:buNone/>
            </a:pPr>
            <a:r>
              <a:rPr lang="en-US" altLang="ja-JP" sz="3600" dirty="0">
                <a:latin typeface="Arial" panose="020B0604020202020204" pitchFamily="34" charset="0"/>
              </a:rPr>
              <a:t>【</a:t>
            </a:r>
            <a:r>
              <a:rPr lang="ja-JP" altLang="en-US" sz="3600" dirty="0">
                <a:latin typeface="Arial" panose="020B0604020202020204" pitchFamily="34" charset="0"/>
              </a:rPr>
              <a:t>事前評価</a:t>
            </a:r>
            <a:r>
              <a:rPr lang="en-US" altLang="ja-JP" sz="3600" dirty="0">
                <a:latin typeface="Arial" panose="020B0604020202020204" pitchFamily="34" charset="0"/>
              </a:rPr>
              <a:t>】</a:t>
            </a:r>
            <a:endParaRPr lang="ja-JP" altLang="en-US" sz="3600" dirty="0">
              <a:latin typeface="Arial" panose="020B0604020202020204" pitchFamily="34" charset="0"/>
            </a:endParaRPr>
          </a:p>
          <a:p>
            <a:pPr eaLnBrk="1" hangingPunct="1">
              <a:spcBef>
                <a:spcPct val="0"/>
              </a:spcBef>
              <a:buFontTx/>
              <a:buNone/>
            </a:pPr>
            <a:endParaRPr lang="en-US" altLang="ja-JP" sz="3600" dirty="0">
              <a:latin typeface="Arial" panose="020B0604020202020204" pitchFamily="34" charset="0"/>
            </a:endParaRPr>
          </a:p>
        </p:txBody>
      </p:sp>
      <p:sp>
        <p:nvSpPr>
          <p:cNvPr id="2" name="テキスト ボックス 1"/>
          <p:cNvSpPr txBox="1"/>
          <p:nvPr/>
        </p:nvSpPr>
        <p:spPr>
          <a:xfrm>
            <a:off x="11369352" y="147760"/>
            <a:ext cx="1348577" cy="523220"/>
          </a:xfrm>
          <a:prstGeom prst="rect">
            <a:avLst/>
          </a:prstGeom>
          <a:solidFill>
            <a:schemeClr val="bg1"/>
          </a:solidFill>
          <a:ln>
            <a:solidFill>
              <a:srgbClr val="283830"/>
            </a:solidFill>
          </a:ln>
        </p:spPr>
        <p:txBody>
          <a:bodyPr wrap="square" rtlCol="0">
            <a:spAutoFit/>
          </a:bodyPr>
          <a:lstStyle/>
          <a:p>
            <a:pPr algn="ctr"/>
            <a:r>
              <a:rPr kumimoji="1" lang="ja-JP" altLang="en-US" sz="2800" dirty="0" smtClean="0"/>
              <a:t>資料２</a:t>
            </a:r>
            <a:endParaRPr kumimoji="1" lang="ja-JP" altLang="en-US" sz="2800" dirty="0"/>
          </a:p>
        </p:txBody>
      </p:sp>
    </p:spTree>
    <p:extLst>
      <p:ext uri="{BB962C8B-B14F-4D97-AF65-F5344CB8AC3E}">
        <p14:creationId xmlns:p14="http://schemas.microsoft.com/office/powerpoint/2010/main" val="41285509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1229069071"/>
              </p:ext>
            </p:extLst>
          </p:nvPr>
        </p:nvGraphicFramePr>
        <p:xfrm>
          <a:off x="136104" y="770488"/>
          <a:ext cx="12564002" cy="8523268"/>
        </p:xfrm>
        <a:graphic>
          <a:graphicData uri="http://schemas.openxmlformats.org/drawingml/2006/table">
            <a:tbl>
              <a:tblPr firstRow="1" bandRow="1">
                <a:tableStyleId>{5C22544A-7EE6-4342-B048-85BDC9FD1C3A}</a:tableStyleId>
              </a:tblPr>
              <a:tblGrid>
                <a:gridCol w="731063">
                  <a:extLst>
                    <a:ext uri="{9D8B030D-6E8A-4147-A177-3AD203B41FA5}">
                      <a16:colId xmlns:a16="http://schemas.microsoft.com/office/drawing/2014/main" val="3466278860"/>
                    </a:ext>
                  </a:extLst>
                </a:gridCol>
                <a:gridCol w="1057619">
                  <a:extLst>
                    <a:ext uri="{9D8B030D-6E8A-4147-A177-3AD203B41FA5}">
                      <a16:colId xmlns:a16="http://schemas.microsoft.com/office/drawing/2014/main" val="2134011549"/>
                    </a:ext>
                  </a:extLst>
                </a:gridCol>
                <a:gridCol w="1713391">
                  <a:extLst>
                    <a:ext uri="{9D8B030D-6E8A-4147-A177-3AD203B41FA5}">
                      <a16:colId xmlns:a16="http://schemas.microsoft.com/office/drawing/2014/main" val="3751329006"/>
                    </a:ext>
                  </a:extLst>
                </a:gridCol>
                <a:gridCol w="494974">
                  <a:extLst>
                    <a:ext uri="{9D8B030D-6E8A-4147-A177-3AD203B41FA5}">
                      <a16:colId xmlns:a16="http://schemas.microsoft.com/office/drawing/2014/main" val="1708813442"/>
                    </a:ext>
                  </a:extLst>
                </a:gridCol>
                <a:gridCol w="1713391">
                  <a:extLst>
                    <a:ext uri="{9D8B030D-6E8A-4147-A177-3AD203B41FA5}">
                      <a16:colId xmlns:a16="http://schemas.microsoft.com/office/drawing/2014/main" val="3190709146"/>
                    </a:ext>
                  </a:extLst>
                </a:gridCol>
                <a:gridCol w="1713391">
                  <a:extLst>
                    <a:ext uri="{9D8B030D-6E8A-4147-A177-3AD203B41FA5}">
                      <a16:colId xmlns:a16="http://schemas.microsoft.com/office/drawing/2014/main" val="3300833306"/>
                    </a:ext>
                  </a:extLst>
                </a:gridCol>
                <a:gridCol w="1713391">
                  <a:extLst>
                    <a:ext uri="{9D8B030D-6E8A-4147-A177-3AD203B41FA5}">
                      <a16:colId xmlns:a16="http://schemas.microsoft.com/office/drawing/2014/main" val="2099287720"/>
                    </a:ext>
                  </a:extLst>
                </a:gridCol>
                <a:gridCol w="1713391">
                  <a:extLst>
                    <a:ext uri="{9D8B030D-6E8A-4147-A177-3AD203B41FA5}">
                      <a16:colId xmlns:a16="http://schemas.microsoft.com/office/drawing/2014/main" val="3822475030"/>
                    </a:ext>
                  </a:extLst>
                </a:gridCol>
                <a:gridCol w="1713391">
                  <a:extLst>
                    <a:ext uri="{9D8B030D-6E8A-4147-A177-3AD203B41FA5}">
                      <a16:colId xmlns:a16="http://schemas.microsoft.com/office/drawing/2014/main" val="1577592035"/>
                    </a:ext>
                  </a:extLst>
                </a:gridCol>
              </a:tblGrid>
              <a:tr h="524332">
                <a:tc gridSpan="2">
                  <a:txBody>
                    <a:bodyPr/>
                    <a:lstStyle/>
                    <a:p>
                      <a:pPr algn="ctr"/>
                      <a:r>
                        <a:rPr kumimoji="1" lang="ja-JP" altLang="en-US" sz="1400" dirty="0"/>
                        <a:t>項目</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b="1" dirty="0"/>
                        <a:t>①現計画</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1" lang="ja-JP" altLang="en-US" sz="1400" dirty="0">
                          <a:latin typeface="ＭＳ Ｐゴシック" panose="020B0600070205080204" pitchFamily="50" charset="-128"/>
                          <a:ea typeface="ＭＳ Ｐゴシック" panose="020B0600070205080204" pitchFamily="50" charset="-128"/>
                        </a:rPr>
                        <a:t>②</a:t>
                      </a:r>
                      <a:r>
                        <a:rPr kumimoji="1" lang="zh-TW" altLang="en-US" sz="1400" dirty="0">
                          <a:latin typeface="ＭＳ Ｐゴシック" panose="020B0600070205080204" pitchFamily="50" charset="-128"/>
                          <a:ea typeface="ＭＳ Ｐゴシック" panose="020B0600070205080204" pitchFamily="50" charset="-128"/>
                        </a:rPr>
                        <a:t>二層式併設橋</a:t>
                      </a:r>
                      <a:endParaRPr kumimoji="1" lang="ja-JP" altLang="en-US" sz="1400"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400" dirty="0"/>
                        <a:t>③並列式併設橋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1" lang="ja-JP" altLang="en-US" sz="1400" dirty="0"/>
                        <a:t>④下水道施設を通るルート</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a:t>⑤下水道施設南側を通るルート</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a:t>⑥淀川渡河部を斜めに横断するルート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14433124"/>
                  </a:ext>
                </a:extLst>
              </a:tr>
              <a:tr h="1048665">
                <a:tc rowSpan="2">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r>
                        <a:rPr kumimoji="1" lang="ja-JP" altLang="en-US" sz="1400" dirty="0"/>
                        <a:t>地域への影響</a:t>
                      </a:r>
                    </a:p>
                  </a:txBody>
                  <a:tcPr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en-US" altLang="ja-JP" sz="1400" dirty="0">
                        <a:solidFill>
                          <a:schemeClr val="tx1"/>
                        </a:solidFill>
                      </a:endParaRPr>
                    </a:p>
                    <a:p>
                      <a:pPr algn="ctr"/>
                      <a:r>
                        <a:rPr kumimoji="1" lang="ja-JP" altLang="en-US" sz="1400" dirty="0">
                          <a:solidFill>
                            <a:schemeClr val="tx1"/>
                          </a:solidFill>
                        </a:rPr>
                        <a:t>地域分断の観点</a:t>
                      </a:r>
                      <a:endParaRPr kumimoji="1" lang="en-US" altLang="ja-JP" sz="1400" dirty="0">
                        <a:solidFill>
                          <a:schemeClr val="tx1"/>
                        </a:solidFill>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b="1" dirty="0">
                        <a:solidFill>
                          <a:schemeClr val="tx1"/>
                        </a:solidFill>
                      </a:endParaRPr>
                    </a:p>
                    <a:p>
                      <a:r>
                        <a:rPr kumimoji="1" lang="ja-JP" altLang="en-US" sz="1200" dirty="0">
                          <a:solidFill>
                            <a:schemeClr val="tx1"/>
                          </a:solidFill>
                        </a:rPr>
                        <a:t>　</a:t>
                      </a:r>
                      <a:r>
                        <a:rPr kumimoji="1" lang="ja-JP" altLang="en-US" sz="1200" dirty="0" smtClean="0">
                          <a:solidFill>
                            <a:schemeClr val="tx1"/>
                          </a:solidFill>
                        </a:rPr>
                        <a:t>既存集落を通過するが、淀川堤防高さとの関係で国道</a:t>
                      </a:r>
                      <a:r>
                        <a:rPr kumimoji="1" lang="en-US" altLang="ja-JP" sz="1200" dirty="0" smtClean="0">
                          <a:solidFill>
                            <a:schemeClr val="tx1"/>
                          </a:solidFill>
                        </a:rPr>
                        <a:t>170</a:t>
                      </a:r>
                      <a:r>
                        <a:rPr kumimoji="1" lang="ja-JP" altLang="en-US" sz="1200" dirty="0" smtClean="0">
                          <a:solidFill>
                            <a:schemeClr val="tx1"/>
                          </a:solidFill>
                        </a:rPr>
                        <a:t>号は嵩上げ式道路となり、橋梁形式とすることで、交差道路の機能確保も含め地域分断とならない（</a:t>
                      </a:r>
                      <a:r>
                        <a:rPr kumimoji="1" lang="ja-JP" altLang="en-US" sz="1200" dirty="0">
                          <a:solidFill>
                            <a:schemeClr val="tx1"/>
                          </a:solidFill>
                        </a:rPr>
                        <a:t>高槻側）。</a:t>
                      </a:r>
                      <a:endParaRPr kumimoji="1" lang="en-US" altLang="ja-JP" sz="1200"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tc>
                  <a:txBody>
                    <a:bodyPr/>
                    <a:lstStyle/>
                    <a:p>
                      <a:pPr algn="ctr"/>
                      <a:r>
                        <a:rPr kumimoji="1" lang="ja-JP" altLang="en-US" sz="1400" b="1" dirty="0">
                          <a:solidFill>
                            <a:schemeClr val="tx1"/>
                          </a:solidFill>
                        </a:rPr>
                        <a:t>●</a:t>
                      </a:r>
                      <a:endParaRPr kumimoji="1" lang="en-US" altLang="ja-JP" sz="1400" b="1" dirty="0">
                        <a:solidFill>
                          <a:schemeClr val="tx1"/>
                        </a:solidFill>
                      </a:endParaRPr>
                    </a:p>
                    <a:p>
                      <a:pPr algn="l"/>
                      <a:r>
                        <a:rPr kumimoji="1" lang="ja-JP" altLang="en-US" sz="1200" b="0" dirty="0">
                          <a:solidFill>
                            <a:schemeClr val="tx1"/>
                          </a:solidFill>
                        </a:rPr>
                        <a:t>　</a:t>
                      </a:r>
                      <a:r>
                        <a:rPr kumimoji="1" lang="ja-JP" altLang="en-US" sz="1200" b="0" dirty="0" smtClean="0">
                          <a:solidFill>
                            <a:schemeClr val="tx1"/>
                          </a:solidFill>
                        </a:rPr>
                        <a:t>二層式は淀川の堤防が道路の支障となるため、府道京都守口線への接続が困難（</a:t>
                      </a:r>
                      <a:r>
                        <a:rPr kumimoji="1" lang="ja-JP" altLang="en-US" sz="1200" b="0" dirty="0">
                          <a:solidFill>
                            <a:schemeClr val="tx1"/>
                          </a:solidFill>
                        </a:rPr>
                        <a:t>枚方側）</a:t>
                      </a:r>
                      <a:r>
                        <a:rPr kumimoji="1" lang="ja-JP" altLang="en-US" sz="1200" dirty="0">
                          <a:solidFill>
                            <a:schemeClr val="tx1"/>
                          </a:solidFill>
                        </a:rPr>
                        <a:t>。</a:t>
                      </a:r>
                      <a:endParaRPr kumimoji="1" lang="en-US" altLang="ja-JP" sz="1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400" b="1" dirty="0">
                          <a:solidFill>
                            <a:schemeClr val="tx1"/>
                          </a:solidFill>
                        </a:rPr>
                        <a:t>●</a:t>
                      </a:r>
                      <a:endParaRPr kumimoji="1" lang="en-US" altLang="ja-JP" sz="1400" b="1" dirty="0">
                        <a:solidFill>
                          <a:schemeClr val="tx1"/>
                        </a:solidFill>
                      </a:endParaRPr>
                    </a:p>
                    <a:p>
                      <a:pPr algn="l"/>
                      <a:r>
                        <a:rPr kumimoji="1" lang="ja-JP" altLang="en-US" sz="1200" b="0" dirty="0">
                          <a:solidFill>
                            <a:schemeClr val="tx1"/>
                          </a:solidFill>
                        </a:rPr>
                        <a:t>　京都守口線との接続がループ構造となり、地域分断となる（枚方側）。</a:t>
                      </a:r>
                      <a:endParaRPr kumimoji="1" lang="en-US" altLang="ja-JP" sz="1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400" b="1" dirty="0">
                          <a:solidFill>
                            <a:schemeClr val="tx1"/>
                          </a:solidFill>
                        </a:rPr>
                        <a:t>●</a:t>
                      </a:r>
                      <a:endParaRPr kumimoji="1" lang="en-US" altLang="ja-JP" sz="1400" b="1" dirty="0">
                        <a:solidFill>
                          <a:schemeClr val="tx1"/>
                        </a:solidFill>
                      </a:endParaRPr>
                    </a:p>
                    <a:p>
                      <a:r>
                        <a:rPr kumimoji="1" lang="ja-JP" altLang="en-US" sz="1200" dirty="0">
                          <a:solidFill>
                            <a:schemeClr val="tx1"/>
                          </a:solidFill>
                        </a:rPr>
                        <a:t>　</a:t>
                      </a:r>
                      <a:r>
                        <a:rPr kumimoji="1" lang="ja-JP" altLang="en-US" sz="1200" dirty="0" smtClean="0">
                          <a:solidFill>
                            <a:schemeClr val="tx1"/>
                          </a:solidFill>
                        </a:rPr>
                        <a:t>渚水みらいセンター</a:t>
                      </a:r>
                    </a:p>
                    <a:p>
                      <a:r>
                        <a:rPr kumimoji="1" lang="ja-JP" altLang="en-US" sz="1200" dirty="0" smtClean="0">
                          <a:solidFill>
                            <a:schemeClr val="tx1"/>
                          </a:solidFill>
                        </a:rPr>
                        <a:t>を分断（枚方側）。</a:t>
                      </a:r>
                      <a:endParaRPr kumimoji="1" lang="en-US" altLang="ja-JP"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400" b="1" dirty="0">
                          <a:solidFill>
                            <a:schemeClr val="tx1"/>
                          </a:solidFill>
                        </a:rPr>
                        <a:t>●</a:t>
                      </a:r>
                      <a:endParaRPr kumimoji="1" lang="en-US" altLang="ja-JP" sz="1400" b="1" dirty="0">
                        <a:solidFill>
                          <a:schemeClr val="tx1"/>
                        </a:solidFill>
                      </a:endParaRPr>
                    </a:p>
                    <a:p>
                      <a:r>
                        <a:rPr kumimoji="1" lang="ja-JP" altLang="en-US" sz="1200" dirty="0">
                          <a:solidFill>
                            <a:schemeClr val="tx1"/>
                          </a:solidFill>
                        </a:rPr>
                        <a:t>　京都守口線との接続が平面交差で取りつくことで分断が発生（枚方側）。</a:t>
                      </a:r>
                      <a:endParaRPr kumimoji="1" lang="en-US" altLang="ja-JP"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400" b="1" dirty="0">
                          <a:solidFill>
                            <a:schemeClr val="tx1"/>
                          </a:solidFill>
                        </a:rPr>
                        <a:t>○</a:t>
                      </a:r>
                      <a:endParaRPr kumimoji="1" lang="en-US" altLang="ja-JP" sz="1400" b="1" dirty="0">
                        <a:solidFill>
                          <a:schemeClr val="tx1"/>
                        </a:solidFill>
                      </a:endParaRPr>
                    </a:p>
                    <a:p>
                      <a:r>
                        <a:rPr kumimoji="1" lang="ja-JP" altLang="en-US" sz="1200" dirty="0" smtClean="0">
                          <a:solidFill>
                            <a:schemeClr val="tx1"/>
                          </a:solidFill>
                        </a:rPr>
                        <a:t>　既存集落を通過しないが、国道</a:t>
                      </a:r>
                      <a:r>
                        <a:rPr kumimoji="1" lang="en-US" altLang="ja-JP" sz="1200" dirty="0" smtClean="0">
                          <a:solidFill>
                            <a:schemeClr val="tx1"/>
                          </a:solidFill>
                        </a:rPr>
                        <a:t>170</a:t>
                      </a:r>
                      <a:r>
                        <a:rPr kumimoji="1" lang="ja-JP" altLang="en-US" sz="1200" dirty="0" smtClean="0">
                          <a:solidFill>
                            <a:schemeClr val="tx1"/>
                          </a:solidFill>
                        </a:rPr>
                        <a:t>号との接続部分で地盤高さの関係で、土地利用を分断する可能性がある。</a:t>
                      </a:r>
                      <a:endParaRPr kumimoji="1" lang="en-US" altLang="ja-JP" sz="1200" dirty="0" smtClean="0">
                        <a:solidFill>
                          <a:schemeClr val="tx1"/>
                        </a:solidFill>
                      </a:endParaRPr>
                    </a:p>
                    <a:p>
                      <a:r>
                        <a:rPr kumimoji="1" lang="ja-JP" altLang="en-US" sz="1200" dirty="0" smtClean="0">
                          <a:solidFill>
                            <a:schemeClr val="tx1"/>
                          </a:solidFill>
                        </a:rPr>
                        <a:t>　淀川堤防高さとの関係で国道</a:t>
                      </a:r>
                      <a:r>
                        <a:rPr kumimoji="1" lang="en-US" altLang="ja-JP" sz="1200" dirty="0" smtClean="0">
                          <a:solidFill>
                            <a:schemeClr val="tx1"/>
                          </a:solidFill>
                        </a:rPr>
                        <a:t>170</a:t>
                      </a:r>
                      <a:r>
                        <a:rPr kumimoji="1" lang="ja-JP" altLang="en-US" sz="1200" dirty="0" smtClean="0">
                          <a:solidFill>
                            <a:schemeClr val="tx1"/>
                          </a:solidFill>
                        </a:rPr>
                        <a:t>号は嵩上げ式道路となり、橋梁形式とすることで、交差道路の機能確保も含め地域分断とならないが、枚方高槻線との取り付け部以外の道路高さを下げた場合、交差道路の機能確保に支障となる可能性がある（高槻側）。</a:t>
                      </a:r>
                      <a:endParaRPr kumimoji="1" lang="en-US" altLang="ja-JP" sz="120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7812085"/>
                  </a:ext>
                </a:extLst>
              </a:tr>
              <a:tr h="1048665">
                <a:tc vMerge="1">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endParaRPr kumimoji="1" lang="ja-JP" altLang="en-US" sz="1400" dirty="0"/>
                    </a:p>
                  </a:txBody>
                  <a:tcPr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en-US" altLang="ja-JP" sz="1400" dirty="0">
                        <a:solidFill>
                          <a:schemeClr val="tx1"/>
                        </a:solidFill>
                      </a:endParaRPr>
                    </a:p>
                    <a:p>
                      <a:pPr algn="ctr"/>
                      <a:r>
                        <a:rPr kumimoji="1" lang="ja-JP" altLang="en-US" sz="1400" dirty="0">
                          <a:solidFill>
                            <a:schemeClr val="tx1"/>
                          </a:solidFill>
                        </a:rPr>
                        <a:t>周辺環境</a:t>
                      </a:r>
                      <a:endParaRPr kumimoji="1" lang="en-US" altLang="ja-JP" sz="1400" dirty="0">
                        <a:solidFill>
                          <a:schemeClr val="tx1"/>
                        </a:solidFill>
                      </a:endParaRPr>
                    </a:p>
                    <a:p>
                      <a:pPr algn="ctr"/>
                      <a:r>
                        <a:rPr kumimoji="1" lang="ja-JP" altLang="en-US" sz="1400" dirty="0">
                          <a:solidFill>
                            <a:schemeClr val="tx1"/>
                          </a:solidFill>
                        </a:rPr>
                        <a:t>（大気・騒音・振動・日照阻害）</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en-US" altLang="ja-JP" sz="1400" b="1" dirty="0">
                        <a:solidFill>
                          <a:schemeClr val="tx1"/>
                        </a:solidFill>
                      </a:endParaRPr>
                    </a:p>
                    <a:p>
                      <a:r>
                        <a:rPr kumimoji="1" lang="ja-JP" altLang="en-US" sz="1200" dirty="0">
                          <a:solidFill>
                            <a:schemeClr val="tx1"/>
                          </a:solidFill>
                        </a:rPr>
                        <a:t>　日照阻害について、一部参考とする指標を超過（高槻側）。</a:t>
                      </a:r>
                      <a:endParaRPr kumimoji="1" lang="en-US" altLang="ja-JP" sz="1200"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tc>
                  <a:txBody>
                    <a:bodyPr/>
                    <a:lstStyle/>
                    <a:p>
                      <a:pPr algn="ctr"/>
                      <a:endParaRPr kumimoji="1" lang="en-US" altLang="ja-JP"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ap="flat" cmpd="sng" algn="ctr">
                      <a:solidFill>
                        <a:schemeClr val="tx1"/>
                      </a:solidFill>
                      <a:prstDash val="solid"/>
                      <a:round/>
                      <a:headEnd type="none" w="med" len="med"/>
                      <a:tailEnd type="none" w="med" len="med"/>
                    </a:lnBlToTr>
                  </a:tcPr>
                </a:tc>
                <a:tc>
                  <a:txBody>
                    <a:bodyPr/>
                    <a:lstStyle/>
                    <a:p>
                      <a:endParaRPr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tcPr>
                </a:tc>
                <a:tc>
                  <a:txBody>
                    <a:bodyPr/>
                    <a:lstStyle/>
                    <a:p>
                      <a:endParaRPr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tcPr>
                </a:tc>
                <a:tc>
                  <a:txBody>
                    <a:bodyPr/>
                    <a:lstStyle/>
                    <a:p>
                      <a:endParaRPr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tcPr>
                </a:tc>
                <a:tc>
                  <a:txBody>
                    <a:bodyPr/>
                    <a:lstStyle/>
                    <a:p>
                      <a:pPr algn="ctr"/>
                      <a:r>
                        <a:rPr kumimoji="1" lang="ja-JP" altLang="en-US" sz="1400" b="1" dirty="0" smtClean="0">
                          <a:solidFill>
                            <a:schemeClr val="tx1"/>
                          </a:solidFill>
                        </a:rPr>
                        <a:t>○</a:t>
                      </a:r>
                      <a:endParaRPr kumimoji="1" lang="en-US" altLang="ja-JP" sz="1400" b="1" dirty="0" smtClean="0">
                        <a:solidFill>
                          <a:schemeClr val="tx1"/>
                        </a:solidFill>
                      </a:endParaRPr>
                    </a:p>
                    <a:p>
                      <a:pPr marL="0" marR="0" lvl="0" indent="0" algn="l" defTabSz="128016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　本案ルートで環境影響予測は行っていないが、現計画と同等程度の日照阻害と推定（高槻側）。</a:t>
                      </a:r>
                      <a:endParaRPr kumimoji="1" lang="en-US" altLang="ja-JP" sz="120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extLst>
                  <a:ext uri="{0D108BD9-81ED-4DB2-BD59-A6C34878D82A}">
                    <a16:rowId xmlns:a16="http://schemas.microsoft.com/office/drawing/2014/main" val="1059726324"/>
                  </a:ext>
                </a:extLst>
              </a:tr>
              <a:tr h="1048665">
                <a:tc rowSpan="2">
                  <a:txBody>
                    <a:bodyPr/>
                    <a:lstStyle/>
                    <a:p>
                      <a:pPr algn="ctr"/>
                      <a:r>
                        <a:rPr kumimoji="1" lang="ja-JP" altLang="en-US" sz="1400" dirty="0"/>
                        <a:t>法・基準</a:t>
                      </a:r>
                    </a:p>
                  </a:txBody>
                  <a:tcPr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en-US" altLang="ja-JP" sz="1400" dirty="0">
                        <a:solidFill>
                          <a:schemeClr val="tx1"/>
                        </a:solidFill>
                      </a:endParaRPr>
                    </a:p>
                    <a:p>
                      <a:pPr algn="ctr"/>
                      <a:r>
                        <a:rPr kumimoji="1" lang="ja-JP" altLang="en-US" sz="1400" dirty="0">
                          <a:solidFill>
                            <a:schemeClr val="tx1"/>
                          </a:solidFill>
                        </a:rPr>
                        <a:t>都市計画の観点</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en-US" altLang="ja-JP" sz="1400" b="1" dirty="0">
                        <a:solidFill>
                          <a:schemeClr val="tx1"/>
                        </a:solidFill>
                      </a:endParaRPr>
                    </a:p>
                    <a:p>
                      <a:pPr algn="l"/>
                      <a:r>
                        <a:rPr kumimoji="1" lang="ja-JP" altLang="en-US" sz="1200" dirty="0">
                          <a:solidFill>
                            <a:schemeClr val="tx1"/>
                          </a:solidFill>
                        </a:rPr>
                        <a:t>　新たな都市計画制限が発生</a:t>
                      </a:r>
                      <a:r>
                        <a:rPr kumimoji="1" lang="ja-JP" altLang="en-US" sz="1200" dirty="0" smtClean="0">
                          <a:solidFill>
                            <a:schemeClr val="tx1"/>
                          </a:solidFill>
                        </a:rPr>
                        <a:t>しない。</a:t>
                      </a:r>
                      <a:endParaRPr kumimoji="1" lang="en-US" altLang="ja-JP" sz="1200"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l"/>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1" dirty="0">
                          <a:solidFill>
                            <a:schemeClr val="tx1"/>
                          </a:solidFill>
                        </a:rPr>
                        <a:t>●</a:t>
                      </a:r>
                      <a:endParaRPr kumimoji="1" lang="en-US" altLang="ja-JP" sz="1400" b="1" dirty="0">
                        <a:solidFill>
                          <a:schemeClr val="tx1"/>
                        </a:solidFill>
                      </a:endParaRPr>
                    </a:p>
                    <a:p>
                      <a:pPr marL="0" marR="0" lvl="0" indent="0" algn="l" defTabSz="128016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　新たな都市計画制限が</a:t>
                      </a:r>
                      <a:r>
                        <a:rPr kumimoji="1" lang="ja-JP" altLang="en-US" sz="1200" dirty="0" smtClean="0">
                          <a:solidFill>
                            <a:schemeClr val="tx1"/>
                          </a:solidFill>
                        </a:rPr>
                        <a:t>発生。</a:t>
                      </a:r>
                      <a:endParaRPr kumimoji="1" lang="en-US" altLang="ja-JP" sz="1200" dirty="0">
                        <a:solidFill>
                          <a:schemeClr val="tx1"/>
                        </a:solidFill>
                      </a:endParaRPr>
                    </a:p>
                    <a:p>
                      <a:pPr algn="l"/>
                      <a:r>
                        <a:rPr kumimoji="1" lang="ja-JP" altLang="en-US" sz="1200" dirty="0">
                          <a:solidFill>
                            <a:schemeClr val="tx1"/>
                          </a:solidFill>
                        </a:rPr>
                        <a:t>　新名神高速道路の都市計画変更が</a:t>
                      </a:r>
                      <a:r>
                        <a:rPr kumimoji="1" lang="ja-JP" altLang="en-US" sz="1200" dirty="0" smtClean="0">
                          <a:solidFill>
                            <a:schemeClr val="tx1"/>
                          </a:solidFill>
                        </a:rPr>
                        <a:t>必要。</a:t>
                      </a:r>
                      <a:endParaRPr kumimoji="1" lang="ja-JP" alt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400" b="1" dirty="0">
                          <a:solidFill>
                            <a:schemeClr val="tx1"/>
                          </a:solidFill>
                        </a:rPr>
                        <a:t>●</a:t>
                      </a:r>
                      <a:endParaRPr kumimoji="1" lang="en-US" altLang="ja-JP" sz="1400" b="1" dirty="0">
                        <a:solidFill>
                          <a:schemeClr val="tx1"/>
                        </a:solidFill>
                      </a:endParaRPr>
                    </a:p>
                    <a:p>
                      <a:pPr algn="l"/>
                      <a:r>
                        <a:rPr kumimoji="1" lang="ja-JP" altLang="en-US" sz="1200" dirty="0">
                          <a:solidFill>
                            <a:schemeClr val="tx1"/>
                          </a:solidFill>
                        </a:rPr>
                        <a:t>　新たな都市計画制限が</a:t>
                      </a:r>
                      <a:r>
                        <a:rPr kumimoji="1" lang="ja-JP" altLang="en-US" sz="1200" dirty="0" smtClean="0">
                          <a:solidFill>
                            <a:schemeClr val="tx1"/>
                          </a:solidFill>
                        </a:rPr>
                        <a:t>発生。</a:t>
                      </a:r>
                      <a:endParaRPr kumimoji="1" lang="ja-JP" alt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400" b="1" dirty="0">
                          <a:solidFill>
                            <a:schemeClr val="tx1"/>
                          </a:solidFill>
                        </a:rPr>
                        <a:t>●</a:t>
                      </a:r>
                      <a:endParaRPr kumimoji="1" lang="en-US" altLang="ja-JP" sz="1400" b="1" dirty="0">
                        <a:solidFill>
                          <a:schemeClr val="tx1"/>
                        </a:solidFill>
                      </a:endParaRPr>
                    </a:p>
                    <a:p>
                      <a:pPr marL="0" marR="0" lvl="0" indent="0" algn="l" defTabSz="128016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　新たな都市計画制限が</a:t>
                      </a:r>
                      <a:r>
                        <a:rPr kumimoji="1" lang="ja-JP" altLang="en-US" sz="1200" dirty="0" smtClean="0">
                          <a:solidFill>
                            <a:schemeClr val="tx1"/>
                          </a:solidFill>
                        </a:rPr>
                        <a:t>発生。</a:t>
                      </a:r>
                      <a:endParaRPr kumimoji="1" lang="en-US" altLang="ja-JP" sz="1200" dirty="0">
                        <a:solidFill>
                          <a:schemeClr val="tx1"/>
                        </a:solidFill>
                      </a:endParaRPr>
                    </a:p>
                    <a:p>
                      <a:pPr algn="l"/>
                      <a:r>
                        <a:rPr kumimoji="1" lang="ja-JP" altLang="en-US" sz="1200" dirty="0">
                          <a:solidFill>
                            <a:schemeClr val="tx1"/>
                          </a:solidFill>
                        </a:rPr>
                        <a:t>　下水道施設の都市計画変更が</a:t>
                      </a:r>
                      <a:r>
                        <a:rPr kumimoji="1" lang="ja-JP" altLang="en-US" sz="1200" dirty="0" smtClean="0">
                          <a:solidFill>
                            <a:schemeClr val="tx1"/>
                          </a:solidFill>
                        </a:rPr>
                        <a:t>必要。</a:t>
                      </a:r>
                      <a:endParaRPr kumimoji="1" lang="ja-JP" alt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400" b="1" dirty="0">
                          <a:solidFill>
                            <a:schemeClr val="tx1"/>
                          </a:solidFill>
                        </a:rPr>
                        <a:t>●</a:t>
                      </a:r>
                      <a:endParaRPr kumimoji="1" lang="en-US" altLang="ja-JP" sz="1400" b="1" dirty="0">
                        <a:solidFill>
                          <a:schemeClr val="tx1"/>
                        </a:solidFill>
                      </a:endParaRPr>
                    </a:p>
                    <a:p>
                      <a:pPr algn="l"/>
                      <a:r>
                        <a:rPr kumimoji="1" lang="ja-JP" altLang="en-US" sz="1200" dirty="0">
                          <a:solidFill>
                            <a:schemeClr val="tx1"/>
                          </a:solidFill>
                        </a:rPr>
                        <a:t>　新たな都市計画制限が</a:t>
                      </a:r>
                      <a:r>
                        <a:rPr kumimoji="1" lang="ja-JP" altLang="en-US" sz="1200" dirty="0" smtClean="0">
                          <a:solidFill>
                            <a:schemeClr val="tx1"/>
                          </a:solidFill>
                        </a:rPr>
                        <a:t>発生。</a:t>
                      </a:r>
                      <a:endParaRPr kumimoji="1" lang="ja-JP" altLang="en-US"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400" b="1" dirty="0">
                          <a:solidFill>
                            <a:schemeClr val="tx1"/>
                          </a:solidFill>
                        </a:rPr>
                        <a:t>●</a:t>
                      </a:r>
                      <a:endParaRPr kumimoji="1" lang="en-US" altLang="ja-JP" sz="1400" b="1" dirty="0">
                        <a:solidFill>
                          <a:schemeClr val="tx1"/>
                        </a:solidFill>
                      </a:endParaRPr>
                    </a:p>
                    <a:p>
                      <a:r>
                        <a:rPr kumimoji="1" lang="ja-JP" altLang="en-US" sz="1200" dirty="0">
                          <a:solidFill>
                            <a:schemeClr val="tx1"/>
                          </a:solidFill>
                        </a:rPr>
                        <a:t>　新たな都市計画制限が</a:t>
                      </a:r>
                      <a:r>
                        <a:rPr kumimoji="1" lang="ja-JP" altLang="en-US" sz="1200" dirty="0" smtClean="0">
                          <a:solidFill>
                            <a:schemeClr val="tx1"/>
                          </a:solidFill>
                        </a:rPr>
                        <a:t>発生。</a:t>
                      </a:r>
                      <a:endParaRPr kumimoji="1" lang="ja-JP" alt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8090350"/>
                  </a:ext>
                </a:extLst>
              </a:tr>
              <a:tr h="1193809">
                <a:tc vMerge="1">
                  <a:txBody>
                    <a:bodyPr/>
                    <a:lstStyle/>
                    <a:p>
                      <a:pPr algn="ctr"/>
                      <a:endParaRPr kumimoji="1" lang="ja-JP" altLang="en-US" sz="1400" dirty="0"/>
                    </a:p>
                  </a:txBody>
                  <a:tcPr/>
                </a:tc>
                <a:tc>
                  <a:txBody>
                    <a:bodyPr/>
                    <a:lstStyle/>
                    <a:p>
                      <a:pPr algn="ctr"/>
                      <a:endParaRPr kumimoji="1" lang="en-US" altLang="ja-JP" sz="1400" dirty="0">
                        <a:solidFill>
                          <a:schemeClr val="tx1"/>
                        </a:solidFill>
                      </a:endParaRPr>
                    </a:p>
                    <a:p>
                      <a:pPr algn="ctr"/>
                      <a:r>
                        <a:rPr kumimoji="1" lang="ja-JP" altLang="en-US" sz="1400" dirty="0">
                          <a:solidFill>
                            <a:schemeClr val="tx1"/>
                          </a:solidFill>
                        </a:rPr>
                        <a:t>道路と</a:t>
                      </a:r>
                      <a:endParaRPr kumimoji="1" lang="en-US" altLang="ja-JP" sz="1400" dirty="0">
                        <a:solidFill>
                          <a:schemeClr val="tx1"/>
                        </a:solidFill>
                      </a:endParaRPr>
                    </a:p>
                    <a:p>
                      <a:pPr algn="ctr"/>
                      <a:r>
                        <a:rPr kumimoji="1" lang="ja-JP" altLang="en-US" sz="1400" dirty="0">
                          <a:solidFill>
                            <a:schemeClr val="tx1"/>
                          </a:solidFill>
                        </a:rPr>
                        <a:t>河川との</a:t>
                      </a:r>
                      <a:endParaRPr kumimoji="1" lang="en-US" altLang="ja-JP" sz="1400" dirty="0">
                        <a:solidFill>
                          <a:schemeClr val="tx1"/>
                        </a:solidFill>
                      </a:endParaRPr>
                    </a:p>
                    <a:p>
                      <a:pPr algn="ctr"/>
                      <a:r>
                        <a:rPr kumimoji="1" lang="ja-JP" altLang="en-US" sz="1400" dirty="0">
                          <a:solidFill>
                            <a:schemeClr val="tx1"/>
                          </a:solidFill>
                        </a:rPr>
                        <a:t>関係</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en-US" altLang="ja-JP" sz="1400" b="1" dirty="0">
                        <a:solidFill>
                          <a:schemeClr val="tx1"/>
                        </a:solidFill>
                      </a:endParaRPr>
                    </a:p>
                    <a:p>
                      <a:r>
                        <a:rPr kumimoji="1" lang="ja-JP" altLang="en-US" sz="1200" dirty="0">
                          <a:solidFill>
                            <a:schemeClr val="tx1"/>
                          </a:solidFill>
                        </a:rPr>
                        <a:t>　橋梁の横過方向は、河川の流向に対し概ね直角と</a:t>
                      </a:r>
                      <a:r>
                        <a:rPr kumimoji="1" lang="ja-JP" altLang="en-US" sz="1200" dirty="0" smtClean="0">
                          <a:solidFill>
                            <a:schemeClr val="tx1"/>
                          </a:solidFill>
                        </a:rPr>
                        <a:t>なる。</a:t>
                      </a:r>
                      <a:endParaRPr kumimoji="1" lang="ja-JP" altLang="en-US" sz="1200"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1" dirty="0">
                          <a:solidFill>
                            <a:schemeClr val="tx1"/>
                          </a:solidFill>
                        </a:rPr>
                        <a:t>●</a:t>
                      </a:r>
                      <a:endParaRPr kumimoji="1" lang="en-US" altLang="ja-JP" sz="1400" b="1" dirty="0">
                        <a:solidFill>
                          <a:schemeClr val="tx1"/>
                        </a:solidFill>
                      </a:endParaRPr>
                    </a:p>
                    <a:p>
                      <a:pPr marL="0" marR="0" lvl="0" indent="0" algn="l" defTabSz="128016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　橋梁の横過方向は、河川の流向に対し概ね直角となるが、桁が流水断面を阻害</a:t>
                      </a:r>
                      <a:r>
                        <a:rPr kumimoji="1" lang="ja-JP" altLang="en-US" sz="1200" dirty="0" smtClean="0">
                          <a:solidFill>
                            <a:schemeClr val="tx1"/>
                          </a:solidFill>
                        </a:rPr>
                        <a:t>する。</a:t>
                      </a:r>
                      <a:endParaRPr kumimoji="1" lang="ja-JP" alt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rPr>
                        <a:t>○</a:t>
                      </a:r>
                      <a:endParaRPr kumimoji="1" lang="en-US" altLang="ja-JP" sz="1400" b="1" dirty="0">
                        <a:solidFill>
                          <a:schemeClr val="tx1"/>
                        </a:solidFill>
                      </a:endParaRPr>
                    </a:p>
                    <a:p>
                      <a:r>
                        <a:rPr kumimoji="1" lang="ja-JP" altLang="en-US" sz="1200" dirty="0">
                          <a:solidFill>
                            <a:schemeClr val="tx1"/>
                          </a:solidFill>
                        </a:rPr>
                        <a:t>　橋梁の横過方向は、河川の流向に対し概ね直角と</a:t>
                      </a:r>
                      <a:r>
                        <a:rPr kumimoji="1" lang="ja-JP" altLang="en-US" sz="1200" dirty="0" smtClean="0">
                          <a:solidFill>
                            <a:schemeClr val="tx1"/>
                          </a:solidFill>
                        </a:rPr>
                        <a:t>なる。</a:t>
                      </a:r>
                      <a:endParaRPr kumimoji="1" lang="ja-JP" alt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rPr>
                        <a:t>○</a:t>
                      </a:r>
                      <a:endParaRPr kumimoji="1" lang="en-US" altLang="ja-JP" sz="1400" b="1" dirty="0">
                        <a:solidFill>
                          <a:schemeClr val="tx1"/>
                        </a:solidFill>
                      </a:endParaRPr>
                    </a:p>
                    <a:p>
                      <a:pPr marL="0" marR="0" lvl="0" indent="0" algn="l" defTabSz="128016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　橋梁の横過方向は、河川の流向に対し概ね直角と</a:t>
                      </a:r>
                      <a:r>
                        <a:rPr kumimoji="1" lang="ja-JP" altLang="en-US" sz="1200" dirty="0" smtClean="0">
                          <a:solidFill>
                            <a:schemeClr val="tx1"/>
                          </a:solidFill>
                        </a:rPr>
                        <a:t>なる。</a:t>
                      </a:r>
                      <a:endParaRPr kumimoji="1" lang="ja-JP" alt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rPr>
                        <a:t>○</a:t>
                      </a:r>
                      <a:endParaRPr kumimoji="1" lang="en-US" altLang="ja-JP" sz="1400" b="1" dirty="0">
                        <a:solidFill>
                          <a:schemeClr val="tx1"/>
                        </a:solidFill>
                      </a:endParaRPr>
                    </a:p>
                    <a:p>
                      <a:r>
                        <a:rPr kumimoji="1" lang="ja-JP" altLang="en-US" sz="1200" dirty="0">
                          <a:solidFill>
                            <a:schemeClr val="tx1"/>
                          </a:solidFill>
                        </a:rPr>
                        <a:t>　橋梁の横過方向は、河川の流向に対し概ね直角と</a:t>
                      </a:r>
                      <a:r>
                        <a:rPr kumimoji="1" lang="ja-JP" altLang="en-US" sz="1200" dirty="0" smtClean="0">
                          <a:solidFill>
                            <a:schemeClr val="tx1"/>
                          </a:solidFill>
                        </a:rPr>
                        <a:t>なる。</a:t>
                      </a:r>
                      <a:endParaRPr kumimoji="1" lang="ja-JP" alt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tc>
                  <a:txBody>
                    <a:bodyPr/>
                    <a:lstStyle/>
                    <a:p>
                      <a:pPr algn="ctr"/>
                      <a:r>
                        <a:rPr kumimoji="1" lang="en-US" altLang="ja-JP" sz="1400" b="1" dirty="0">
                          <a:solidFill>
                            <a:schemeClr val="tx1"/>
                          </a:solidFill>
                          <a:latin typeface="+mn-ea"/>
                          <a:ea typeface="+mn-ea"/>
                        </a:rPr>
                        <a:t>●</a:t>
                      </a:r>
                    </a:p>
                    <a:p>
                      <a:pPr algn="l"/>
                      <a:r>
                        <a:rPr kumimoji="1" lang="ja-JP" altLang="en-US" sz="1200" dirty="0">
                          <a:solidFill>
                            <a:schemeClr val="tx1"/>
                          </a:solidFill>
                        </a:rPr>
                        <a:t>　橋梁の横過方向は河川の流向に対し斜角となり、流水の乱れや堤防への悪影響等及ぼすリスクがある。</a:t>
                      </a:r>
                      <a:endParaRPr kumimoji="1" lang="en-US" altLang="ja-JP" sz="1200" dirty="0">
                        <a:solidFill>
                          <a:schemeClr val="tx1"/>
                        </a:solidFill>
                      </a:endParaRPr>
                    </a:p>
                    <a:p>
                      <a:pPr algn="l"/>
                      <a:endParaRPr kumimoji="1" lang="en-US" altLang="ja-JP"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extLst>
                  <a:ext uri="{0D108BD9-81ED-4DB2-BD59-A6C34878D82A}">
                    <a16:rowId xmlns:a16="http://schemas.microsoft.com/office/drawing/2014/main" val="1066475916"/>
                  </a:ext>
                </a:extLst>
              </a:tr>
              <a:tr h="915231">
                <a:tc>
                  <a:txBody>
                    <a:bodyPr/>
                    <a:lstStyle/>
                    <a:p>
                      <a:pPr algn="ctr"/>
                      <a:r>
                        <a:rPr kumimoji="1" lang="ja-JP" altLang="en-US" sz="1400" dirty="0"/>
                        <a:t>経済性</a:t>
                      </a:r>
                    </a:p>
                  </a:txBody>
                  <a:tcPr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en-US" altLang="ja-JP" sz="1400" dirty="0"/>
                    </a:p>
                    <a:p>
                      <a:pPr algn="ctr"/>
                      <a:r>
                        <a:rPr kumimoji="1" lang="ja-JP" altLang="en-US" sz="1400" dirty="0"/>
                        <a:t>費用面</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en-US" altLang="ja-JP" sz="1400" b="1" dirty="0"/>
                    </a:p>
                    <a:p>
                      <a:r>
                        <a:rPr kumimoji="1" lang="ja-JP" altLang="en-US" sz="1200" dirty="0"/>
                        <a:t>　本案と他案との比較</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pPr algn="l"/>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1" dirty="0"/>
                        <a:t>●</a:t>
                      </a:r>
                      <a:endParaRPr kumimoji="1" lang="en-US" altLang="ja-JP" sz="1400" b="1" dirty="0"/>
                    </a:p>
                    <a:p>
                      <a:pPr algn="l"/>
                      <a:r>
                        <a:rPr kumimoji="1" lang="ja-JP" altLang="en-US" sz="1200" dirty="0"/>
                        <a:t>　新名神高速道路と二層式構造となり</a:t>
                      </a:r>
                      <a:r>
                        <a:rPr kumimoji="1" lang="ja-JP" altLang="en-US" sz="1200" dirty="0" smtClean="0"/>
                        <a:t>事業費増。</a:t>
                      </a:r>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400" b="1" dirty="0"/>
                        <a:t>●</a:t>
                      </a:r>
                      <a:endParaRPr kumimoji="1" lang="en-US" altLang="ja-JP" sz="1400" b="1" dirty="0"/>
                    </a:p>
                    <a:p>
                      <a:r>
                        <a:rPr kumimoji="1" lang="ja-JP" altLang="en-US" sz="1200" dirty="0"/>
                        <a:t>　ループ構造による</a:t>
                      </a:r>
                      <a:r>
                        <a:rPr kumimoji="1" lang="ja-JP" altLang="en-US" sz="1200" dirty="0" smtClean="0"/>
                        <a:t>事業費増。</a:t>
                      </a:r>
                      <a:endParaRPr kumimoji="1" lang="en-US" altLang="ja-JP" sz="1200" dirty="0"/>
                    </a:p>
                    <a:p>
                      <a:pPr marL="0" marR="0" lvl="0" indent="0" algn="l" defTabSz="1280160" rtl="0" eaLnBrk="1" fontAlgn="auto" latinLnBrk="0" hangingPunct="1">
                        <a:lnSpc>
                          <a:spcPct val="100000"/>
                        </a:lnSpc>
                        <a:spcBef>
                          <a:spcPts val="0"/>
                        </a:spcBef>
                        <a:spcAft>
                          <a:spcPts val="0"/>
                        </a:spcAft>
                        <a:buClrTx/>
                        <a:buSzTx/>
                        <a:buFontTx/>
                        <a:buNone/>
                        <a:tabLst/>
                        <a:defRPr/>
                      </a:pPr>
                      <a:endParaRPr kumimoji="1" lang="en-US" altLang="ja-JP"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400" b="1" dirty="0"/>
                        <a:t>●</a:t>
                      </a:r>
                      <a:endParaRPr kumimoji="1" lang="en-US" altLang="ja-JP" sz="1400" b="1" dirty="0"/>
                    </a:p>
                    <a:p>
                      <a:r>
                        <a:rPr kumimoji="1" lang="ja-JP" altLang="en-US" sz="1200" dirty="0"/>
                        <a:t>　下水道施設</a:t>
                      </a:r>
                      <a:r>
                        <a:rPr kumimoji="1" lang="ja-JP" altLang="en-US" sz="1200" dirty="0" smtClean="0"/>
                        <a:t>の分断により、機能確保のための再整備が必要。</a:t>
                      </a:r>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400" b="1" dirty="0"/>
                        <a:t>●</a:t>
                      </a:r>
                      <a:endParaRPr kumimoji="1" lang="en-US" altLang="ja-JP" sz="1400" b="1" dirty="0"/>
                    </a:p>
                    <a:p>
                      <a:pPr algn="l"/>
                      <a:r>
                        <a:rPr kumimoji="1" lang="ja-JP" altLang="en-US" sz="1200" dirty="0"/>
                        <a:t>　京都守口線の</a:t>
                      </a:r>
                      <a:r>
                        <a:rPr kumimoji="1" lang="en-US" altLang="ja-JP" sz="1200" dirty="0"/>
                        <a:t>4</a:t>
                      </a:r>
                      <a:r>
                        <a:rPr kumimoji="1" lang="ja-JP" altLang="en-US" sz="1200" dirty="0"/>
                        <a:t>車線整備延長が長くなるため、</a:t>
                      </a:r>
                      <a:r>
                        <a:rPr kumimoji="1" lang="ja-JP" altLang="en-US" sz="1200" dirty="0" smtClean="0"/>
                        <a:t>事業費増。</a:t>
                      </a:r>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400" b="1" dirty="0"/>
                        <a:t>●</a:t>
                      </a:r>
                      <a:endParaRPr kumimoji="1" lang="en-US" altLang="ja-JP" sz="1400" b="1" dirty="0"/>
                    </a:p>
                    <a:p>
                      <a:r>
                        <a:rPr kumimoji="1" lang="ja-JP" altLang="en-US" sz="1200" dirty="0"/>
                        <a:t>　斜め横断となり、橋長が長くなるため、</a:t>
                      </a:r>
                      <a:r>
                        <a:rPr kumimoji="1" lang="ja-JP" altLang="en-US" sz="1200" dirty="0" smtClean="0"/>
                        <a:t>事業費増。</a:t>
                      </a:r>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4286532"/>
                  </a:ext>
                </a:extLst>
              </a:tr>
            </a:tbl>
          </a:graphicData>
        </a:graphic>
      </p:graphicFrame>
      <p:sp>
        <p:nvSpPr>
          <p:cNvPr id="5" name="Rectangle 2"/>
          <p:cNvSpPr>
            <a:spLocks noChangeArrowheads="1"/>
          </p:cNvSpPr>
          <p:nvPr/>
        </p:nvSpPr>
        <p:spPr bwMode="auto">
          <a:xfrm>
            <a:off x="0" y="0"/>
            <a:ext cx="12801600" cy="554038"/>
          </a:xfrm>
          <a:prstGeom prst="rect">
            <a:avLst/>
          </a:prstGeom>
          <a:gradFill flip="none" rotWithShape="1">
            <a:gsLst>
              <a:gs pos="0">
                <a:schemeClr val="accent1"/>
              </a:gs>
              <a:gs pos="50000">
                <a:schemeClr val="bg1"/>
              </a:gs>
              <a:gs pos="100000">
                <a:schemeClr val="accent1"/>
              </a:gs>
            </a:gsLst>
            <a:lin ang="5400000" scaled="0"/>
            <a:tileRect/>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令和元年度建設事業評価　淀川渡河橋ルート比較　</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5320680" y="9265096"/>
            <a:ext cx="4968552" cy="307777"/>
          </a:xfrm>
          <a:prstGeom prst="rect">
            <a:avLst/>
          </a:prstGeom>
          <a:noFill/>
        </p:spPr>
        <p:txBody>
          <a:bodyPr wrap="square" rtlCol="0">
            <a:spAutoFit/>
          </a:bodyPr>
          <a:lstStyle/>
          <a:p>
            <a:r>
              <a:rPr kumimoji="1" lang="ja-JP" altLang="en-US" sz="1400" dirty="0"/>
              <a:t>◎：現計画より</a:t>
            </a:r>
            <a:r>
              <a:rPr kumimoji="1" lang="ja-JP" altLang="en-US" sz="1400" dirty="0" smtClean="0"/>
              <a:t>優れる　　〇</a:t>
            </a:r>
            <a:r>
              <a:rPr kumimoji="1" lang="ja-JP" altLang="en-US" sz="1400" dirty="0"/>
              <a:t>：現計画と</a:t>
            </a:r>
            <a:r>
              <a:rPr kumimoji="1" lang="ja-JP" altLang="en-US" sz="1400" dirty="0" smtClean="0"/>
              <a:t>同等　　</a:t>
            </a:r>
            <a:r>
              <a:rPr lang="ja-JP" altLang="en-US" sz="1400" dirty="0" smtClean="0"/>
              <a:t>●</a:t>
            </a:r>
            <a:r>
              <a:rPr kumimoji="1" lang="ja-JP" altLang="en-US" sz="1400" dirty="0"/>
              <a:t>：現計画より劣る</a:t>
            </a:r>
          </a:p>
        </p:txBody>
      </p:sp>
      <p:sp>
        <p:nvSpPr>
          <p:cNvPr id="7" name="テキスト ボックス 6"/>
          <p:cNvSpPr txBox="1"/>
          <p:nvPr/>
        </p:nvSpPr>
        <p:spPr>
          <a:xfrm>
            <a:off x="4087664" y="9265096"/>
            <a:ext cx="1224136" cy="307777"/>
          </a:xfrm>
          <a:prstGeom prst="rect">
            <a:avLst/>
          </a:prstGeom>
          <a:noFill/>
        </p:spPr>
        <p:txBody>
          <a:bodyPr wrap="square" rtlCol="0">
            <a:spAutoFit/>
          </a:bodyPr>
          <a:lstStyle/>
          <a:p>
            <a:r>
              <a:rPr kumimoji="1" lang="ja-JP" altLang="en-US" sz="1400" dirty="0" smtClean="0"/>
              <a:t>評価の基準</a:t>
            </a:r>
            <a:endParaRPr kumimoji="1" lang="ja-JP" altLang="en-US" sz="1400" dirty="0"/>
          </a:p>
        </p:txBody>
      </p:sp>
      <p:sp>
        <p:nvSpPr>
          <p:cNvPr id="2" name="スライド番号プレースホルダー 1"/>
          <p:cNvSpPr>
            <a:spLocks noGrp="1"/>
          </p:cNvSpPr>
          <p:nvPr>
            <p:ph type="sldNum" sz="quarter" idx="12"/>
          </p:nvPr>
        </p:nvSpPr>
        <p:spPr>
          <a:xfrm>
            <a:off x="9693461" y="9163396"/>
            <a:ext cx="2987040" cy="511175"/>
          </a:xfrm>
        </p:spPr>
        <p:txBody>
          <a:bodyPr/>
          <a:lstStyle/>
          <a:p>
            <a:r>
              <a:rPr kumimoji="1" lang="en-US" altLang="ja-JP" dirty="0" smtClean="0"/>
              <a:t>1</a:t>
            </a:r>
            <a:endParaRPr kumimoji="1" lang="ja-JP" altLang="en-US" dirty="0"/>
          </a:p>
        </p:txBody>
      </p:sp>
    </p:spTree>
    <p:extLst>
      <p:ext uri="{BB962C8B-B14F-4D97-AF65-F5344CB8AC3E}">
        <p14:creationId xmlns:p14="http://schemas.microsoft.com/office/powerpoint/2010/main" val="37804491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1404962" y="-7640"/>
            <a:ext cx="16518730" cy="10352856"/>
            <a:chOff x="-3227878" y="192088"/>
            <a:chExt cx="25783325" cy="19055303"/>
          </a:xfrm>
        </p:grpSpPr>
        <p:pic>
          <p:nvPicPr>
            <p:cNvPr id="4" name="図 3"/>
            <p:cNvPicPr>
              <a:picLocks noChangeAspect="1"/>
            </p:cNvPicPr>
            <p:nvPr/>
          </p:nvPicPr>
          <p:blipFill rotWithShape="1">
            <a:blip r:embed="rId3"/>
            <a:srcRect t="7673" r="744" b="11610"/>
            <a:stretch/>
          </p:blipFill>
          <p:spPr>
            <a:xfrm>
              <a:off x="9641160" y="192088"/>
              <a:ext cx="12914287" cy="5904656"/>
            </a:xfrm>
            <a:prstGeom prst="rect">
              <a:avLst/>
            </a:prstGeom>
            <a:ln>
              <a:noFill/>
            </a:ln>
          </p:spPr>
        </p:pic>
        <p:pic>
          <p:nvPicPr>
            <p:cNvPr id="5" name="図 4"/>
            <p:cNvPicPr>
              <a:picLocks noChangeAspect="1"/>
            </p:cNvPicPr>
            <p:nvPr/>
          </p:nvPicPr>
          <p:blipFill rotWithShape="1">
            <a:blip r:embed="rId4"/>
            <a:srcRect t="7673" r="1851" b="11610"/>
            <a:stretch/>
          </p:blipFill>
          <p:spPr>
            <a:xfrm>
              <a:off x="-838096" y="220666"/>
              <a:ext cx="12770271" cy="5904656"/>
            </a:xfrm>
            <a:prstGeom prst="rect">
              <a:avLst/>
            </a:prstGeom>
            <a:ln>
              <a:noFill/>
            </a:ln>
          </p:spPr>
        </p:pic>
        <p:pic>
          <p:nvPicPr>
            <p:cNvPr id="6" name="図 5"/>
            <p:cNvPicPr>
              <a:picLocks noChangeAspect="1"/>
            </p:cNvPicPr>
            <p:nvPr/>
          </p:nvPicPr>
          <p:blipFill rotWithShape="1">
            <a:blip r:embed="rId5"/>
            <a:srcRect l="74437" t="8299" r="744" b="11610"/>
            <a:stretch/>
          </p:blipFill>
          <p:spPr>
            <a:xfrm>
              <a:off x="-1946440" y="427166"/>
              <a:ext cx="3229243" cy="5858872"/>
            </a:xfrm>
            <a:prstGeom prst="rect">
              <a:avLst/>
            </a:prstGeom>
            <a:ln>
              <a:noFill/>
            </a:ln>
          </p:spPr>
        </p:pic>
        <p:pic>
          <p:nvPicPr>
            <p:cNvPr id="7" name="図 6"/>
            <p:cNvPicPr>
              <a:picLocks noChangeAspect="1"/>
            </p:cNvPicPr>
            <p:nvPr/>
          </p:nvPicPr>
          <p:blipFill rotWithShape="1">
            <a:blip r:embed="rId6"/>
            <a:srcRect l="75291" t="7081" r="383" b="11408"/>
            <a:stretch/>
          </p:blipFill>
          <p:spPr>
            <a:xfrm>
              <a:off x="-1834045" y="5993711"/>
              <a:ext cx="3165143" cy="5962692"/>
            </a:xfrm>
            <a:prstGeom prst="rect">
              <a:avLst/>
            </a:prstGeom>
            <a:ln>
              <a:noFill/>
            </a:ln>
          </p:spPr>
        </p:pic>
        <p:pic>
          <p:nvPicPr>
            <p:cNvPr id="10" name="図 9"/>
            <p:cNvPicPr>
              <a:picLocks noChangeAspect="1"/>
            </p:cNvPicPr>
            <p:nvPr/>
          </p:nvPicPr>
          <p:blipFill rotWithShape="1">
            <a:blip r:embed="rId7"/>
            <a:srcRect t="6688" r="1298" b="11610"/>
            <a:stretch/>
          </p:blipFill>
          <p:spPr>
            <a:xfrm>
              <a:off x="-308645" y="5770608"/>
              <a:ext cx="12842279" cy="5976664"/>
            </a:xfrm>
            <a:prstGeom prst="rect">
              <a:avLst/>
            </a:prstGeom>
            <a:ln>
              <a:noFill/>
            </a:ln>
          </p:spPr>
        </p:pic>
        <p:pic>
          <p:nvPicPr>
            <p:cNvPr id="11" name="図 10"/>
            <p:cNvPicPr>
              <a:picLocks noChangeAspect="1"/>
            </p:cNvPicPr>
            <p:nvPr/>
          </p:nvPicPr>
          <p:blipFill rotWithShape="1">
            <a:blip r:embed="rId8"/>
            <a:srcRect t="6688" r="1297" b="11610"/>
            <a:stretch/>
          </p:blipFill>
          <p:spPr>
            <a:xfrm>
              <a:off x="9259912" y="5978128"/>
              <a:ext cx="12842279" cy="5976664"/>
            </a:xfrm>
            <a:prstGeom prst="rect">
              <a:avLst/>
            </a:prstGeom>
            <a:ln>
              <a:noFill/>
            </a:ln>
          </p:spPr>
        </p:pic>
        <p:pic>
          <p:nvPicPr>
            <p:cNvPr id="12" name="図 11"/>
            <p:cNvPicPr>
              <a:picLocks noChangeAspect="1"/>
            </p:cNvPicPr>
            <p:nvPr/>
          </p:nvPicPr>
          <p:blipFill rotWithShape="1">
            <a:blip r:embed="rId9"/>
            <a:srcRect t="6688" r="744" b="11610"/>
            <a:stretch/>
          </p:blipFill>
          <p:spPr>
            <a:xfrm>
              <a:off x="9242959" y="11435425"/>
              <a:ext cx="12914287" cy="5976664"/>
            </a:xfrm>
            <a:prstGeom prst="rect">
              <a:avLst/>
            </a:prstGeom>
            <a:solidFill>
              <a:schemeClr val="bg1"/>
            </a:solidFill>
            <a:ln>
              <a:noFill/>
            </a:ln>
          </p:spPr>
        </p:pic>
        <p:pic>
          <p:nvPicPr>
            <p:cNvPr id="13" name="図 12"/>
            <p:cNvPicPr>
              <a:picLocks noChangeAspect="1"/>
            </p:cNvPicPr>
            <p:nvPr/>
          </p:nvPicPr>
          <p:blipFill rotWithShape="1">
            <a:blip r:embed="rId10"/>
            <a:srcRect t="6688" r="744" b="11610"/>
            <a:stretch/>
          </p:blipFill>
          <p:spPr>
            <a:xfrm>
              <a:off x="-3227878" y="11362796"/>
              <a:ext cx="12914287" cy="5976664"/>
            </a:xfrm>
            <a:prstGeom prst="rect">
              <a:avLst/>
            </a:prstGeom>
            <a:ln>
              <a:noFill/>
            </a:ln>
          </p:spPr>
        </p:pic>
        <p:pic>
          <p:nvPicPr>
            <p:cNvPr id="17" name="図 16"/>
            <p:cNvPicPr>
              <a:picLocks noChangeAspect="1"/>
            </p:cNvPicPr>
            <p:nvPr/>
          </p:nvPicPr>
          <p:blipFill rotWithShape="1">
            <a:blip r:embed="rId11"/>
            <a:srcRect l="21513" t="7335" r="1606" b="49183"/>
            <a:stretch/>
          </p:blipFill>
          <p:spPr>
            <a:xfrm>
              <a:off x="-1946439" y="15933973"/>
              <a:ext cx="10003063" cy="3180883"/>
            </a:xfrm>
            <a:prstGeom prst="rect">
              <a:avLst/>
            </a:prstGeom>
            <a:ln>
              <a:noFill/>
            </a:ln>
          </p:spPr>
        </p:pic>
        <p:pic>
          <p:nvPicPr>
            <p:cNvPr id="18" name="図 17"/>
            <p:cNvPicPr>
              <a:picLocks noChangeAspect="1"/>
            </p:cNvPicPr>
            <p:nvPr/>
          </p:nvPicPr>
          <p:blipFill rotWithShape="1">
            <a:blip r:embed="rId12"/>
            <a:srcRect t="6689" r="4036" b="52863"/>
            <a:stretch/>
          </p:blipFill>
          <p:spPr>
            <a:xfrm>
              <a:off x="5573767" y="16288538"/>
              <a:ext cx="12485923" cy="2958853"/>
            </a:xfrm>
            <a:prstGeom prst="rect">
              <a:avLst/>
            </a:prstGeom>
            <a:ln>
              <a:noFill/>
            </a:ln>
          </p:spPr>
        </p:pic>
      </p:grpSp>
      <p:sp>
        <p:nvSpPr>
          <p:cNvPr id="3" name="正方形/長方形 2"/>
          <p:cNvSpPr/>
          <p:nvPr/>
        </p:nvSpPr>
        <p:spPr>
          <a:xfrm>
            <a:off x="0" y="1"/>
            <a:ext cx="12801600" cy="9601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フリーフォーム 37"/>
          <p:cNvSpPr/>
          <p:nvPr/>
        </p:nvSpPr>
        <p:spPr>
          <a:xfrm>
            <a:off x="8502650" y="5591174"/>
            <a:ext cx="1584325" cy="2079625"/>
          </a:xfrm>
          <a:custGeom>
            <a:avLst/>
            <a:gdLst>
              <a:gd name="connsiteX0" fmla="*/ 1809750 w 1809750"/>
              <a:gd name="connsiteY0" fmla="*/ 0 h 2343150"/>
              <a:gd name="connsiteX1" fmla="*/ 1771650 w 1809750"/>
              <a:gd name="connsiteY1" fmla="*/ 85725 h 2343150"/>
              <a:gd name="connsiteX2" fmla="*/ 1666875 w 1809750"/>
              <a:gd name="connsiteY2" fmla="*/ 285750 h 2343150"/>
              <a:gd name="connsiteX3" fmla="*/ 1581150 w 1809750"/>
              <a:gd name="connsiteY3" fmla="*/ 438150 h 2343150"/>
              <a:gd name="connsiteX4" fmla="*/ 1524000 w 1809750"/>
              <a:gd name="connsiteY4" fmla="*/ 571500 h 2343150"/>
              <a:gd name="connsiteX5" fmla="*/ 1476375 w 1809750"/>
              <a:gd name="connsiteY5" fmla="*/ 676275 h 2343150"/>
              <a:gd name="connsiteX6" fmla="*/ 1343025 w 1809750"/>
              <a:gd name="connsiteY6" fmla="*/ 828675 h 2343150"/>
              <a:gd name="connsiteX7" fmla="*/ 1247775 w 1809750"/>
              <a:gd name="connsiteY7" fmla="*/ 952500 h 2343150"/>
              <a:gd name="connsiteX8" fmla="*/ 1000125 w 1809750"/>
              <a:gd name="connsiteY8" fmla="*/ 1209675 h 2343150"/>
              <a:gd name="connsiteX9" fmla="*/ 790575 w 1809750"/>
              <a:gd name="connsiteY9" fmla="*/ 1457325 h 2343150"/>
              <a:gd name="connsiteX10" fmla="*/ 609600 w 1809750"/>
              <a:gd name="connsiteY10" fmla="*/ 1628775 h 2343150"/>
              <a:gd name="connsiteX11" fmla="*/ 542925 w 1809750"/>
              <a:gd name="connsiteY11" fmla="*/ 1724025 h 2343150"/>
              <a:gd name="connsiteX12" fmla="*/ 390525 w 1809750"/>
              <a:gd name="connsiteY12" fmla="*/ 1885950 h 2343150"/>
              <a:gd name="connsiteX13" fmla="*/ 200025 w 1809750"/>
              <a:gd name="connsiteY13" fmla="*/ 2105025 h 2343150"/>
              <a:gd name="connsiteX14" fmla="*/ 0 w 1809750"/>
              <a:gd name="connsiteY14" fmla="*/ 2343150 h 2343150"/>
              <a:gd name="connsiteX0" fmla="*/ 2533650 w 2533650"/>
              <a:gd name="connsiteY0" fmla="*/ 0 h 3232150"/>
              <a:gd name="connsiteX1" fmla="*/ 2495550 w 2533650"/>
              <a:gd name="connsiteY1" fmla="*/ 85725 h 3232150"/>
              <a:gd name="connsiteX2" fmla="*/ 2390775 w 2533650"/>
              <a:gd name="connsiteY2" fmla="*/ 285750 h 3232150"/>
              <a:gd name="connsiteX3" fmla="*/ 2305050 w 2533650"/>
              <a:gd name="connsiteY3" fmla="*/ 438150 h 3232150"/>
              <a:gd name="connsiteX4" fmla="*/ 2247900 w 2533650"/>
              <a:gd name="connsiteY4" fmla="*/ 571500 h 3232150"/>
              <a:gd name="connsiteX5" fmla="*/ 2200275 w 2533650"/>
              <a:gd name="connsiteY5" fmla="*/ 676275 h 3232150"/>
              <a:gd name="connsiteX6" fmla="*/ 2066925 w 2533650"/>
              <a:gd name="connsiteY6" fmla="*/ 828675 h 3232150"/>
              <a:gd name="connsiteX7" fmla="*/ 1971675 w 2533650"/>
              <a:gd name="connsiteY7" fmla="*/ 952500 h 3232150"/>
              <a:gd name="connsiteX8" fmla="*/ 1724025 w 2533650"/>
              <a:gd name="connsiteY8" fmla="*/ 1209675 h 3232150"/>
              <a:gd name="connsiteX9" fmla="*/ 1514475 w 2533650"/>
              <a:gd name="connsiteY9" fmla="*/ 1457325 h 3232150"/>
              <a:gd name="connsiteX10" fmla="*/ 1333500 w 2533650"/>
              <a:gd name="connsiteY10" fmla="*/ 1628775 h 3232150"/>
              <a:gd name="connsiteX11" fmla="*/ 1266825 w 2533650"/>
              <a:gd name="connsiteY11" fmla="*/ 1724025 h 3232150"/>
              <a:gd name="connsiteX12" fmla="*/ 1114425 w 2533650"/>
              <a:gd name="connsiteY12" fmla="*/ 1885950 h 3232150"/>
              <a:gd name="connsiteX13" fmla="*/ 923925 w 2533650"/>
              <a:gd name="connsiteY13" fmla="*/ 2105025 h 3232150"/>
              <a:gd name="connsiteX14" fmla="*/ 0 w 2533650"/>
              <a:gd name="connsiteY14" fmla="*/ 3232150 h 3232150"/>
              <a:gd name="connsiteX0" fmla="*/ 2533650 w 2533650"/>
              <a:gd name="connsiteY0" fmla="*/ 0 h 3232150"/>
              <a:gd name="connsiteX1" fmla="*/ 2495550 w 2533650"/>
              <a:gd name="connsiteY1" fmla="*/ 85725 h 3232150"/>
              <a:gd name="connsiteX2" fmla="*/ 2390775 w 2533650"/>
              <a:gd name="connsiteY2" fmla="*/ 285750 h 3232150"/>
              <a:gd name="connsiteX3" fmla="*/ 2305050 w 2533650"/>
              <a:gd name="connsiteY3" fmla="*/ 438150 h 3232150"/>
              <a:gd name="connsiteX4" fmla="*/ 2247900 w 2533650"/>
              <a:gd name="connsiteY4" fmla="*/ 571500 h 3232150"/>
              <a:gd name="connsiteX5" fmla="*/ 2200275 w 2533650"/>
              <a:gd name="connsiteY5" fmla="*/ 676275 h 3232150"/>
              <a:gd name="connsiteX6" fmla="*/ 2066925 w 2533650"/>
              <a:gd name="connsiteY6" fmla="*/ 828675 h 3232150"/>
              <a:gd name="connsiteX7" fmla="*/ 1971675 w 2533650"/>
              <a:gd name="connsiteY7" fmla="*/ 952500 h 3232150"/>
              <a:gd name="connsiteX8" fmla="*/ 1724025 w 2533650"/>
              <a:gd name="connsiteY8" fmla="*/ 1209675 h 3232150"/>
              <a:gd name="connsiteX9" fmla="*/ 1514475 w 2533650"/>
              <a:gd name="connsiteY9" fmla="*/ 1457325 h 3232150"/>
              <a:gd name="connsiteX10" fmla="*/ 1333500 w 2533650"/>
              <a:gd name="connsiteY10" fmla="*/ 1628775 h 3232150"/>
              <a:gd name="connsiteX11" fmla="*/ 1266825 w 2533650"/>
              <a:gd name="connsiteY11" fmla="*/ 1724025 h 3232150"/>
              <a:gd name="connsiteX12" fmla="*/ 1114425 w 2533650"/>
              <a:gd name="connsiteY12" fmla="*/ 1885950 h 3232150"/>
              <a:gd name="connsiteX13" fmla="*/ 923925 w 2533650"/>
              <a:gd name="connsiteY13" fmla="*/ 2105025 h 3232150"/>
              <a:gd name="connsiteX14" fmla="*/ 0 w 2533650"/>
              <a:gd name="connsiteY14" fmla="*/ 3232150 h 3232150"/>
              <a:gd name="connsiteX0" fmla="*/ 2533650 w 2533650"/>
              <a:gd name="connsiteY0" fmla="*/ 0 h 3232150"/>
              <a:gd name="connsiteX1" fmla="*/ 2495550 w 2533650"/>
              <a:gd name="connsiteY1" fmla="*/ 85725 h 3232150"/>
              <a:gd name="connsiteX2" fmla="*/ 2390775 w 2533650"/>
              <a:gd name="connsiteY2" fmla="*/ 285750 h 3232150"/>
              <a:gd name="connsiteX3" fmla="*/ 2305050 w 2533650"/>
              <a:gd name="connsiteY3" fmla="*/ 438150 h 3232150"/>
              <a:gd name="connsiteX4" fmla="*/ 2247900 w 2533650"/>
              <a:gd name="connsiteY4" fmla="*/ 571500 h 3232150"/>
              <a:gd name="connsiteX5" fmla="*/ 2200275 w 2533650"/>
              <a:gd name="connsiteY5" fmla="*/ 676275 h 3232150"/>
              <a:gd name="connsiteX6" fmla="*/ 2066925 w 2533650"/>
              <a:gd name="connsiteY6" fmla="*/ 828675 h 3232150"/>
              <a:gd name="connsiteX7" fmla="*/ 1971675 w 2533650"/>
              <a:gd name="connsiteY7" fmla="*/ 952500 h 3232150"/>
              <a:gd name="connsiteX8" fmla="*/ 1724025 w 2533650"/>
              <a:gd name="connsiteY8" fmla="*/ 1209675 h 3232150"/>
              <a:gd name="connsiteX9" fmla="*/ 1514475 w 2533650"/>
              <a:gd name="connsiteY9" fmla="*/ 1457325 h 3232150"/>
              <a:gd name="connsiteX10" fmla="*/ 1333500 w 2533650"/>
              <a:gd name="connsiteY10" fmla="*/ 1628775 h 3232150"/>
              <a:gd name="connsiteX11" fmla="*/ 1266825 w 2533650"/>
              <a:gd name="connsiteY11" fmla="*/ 1724025 h 3232150"/>
              <a:gd name="connsiteX12" fmla="*/ 1114425 w 2533650"/>
              <a:gd name="connsiteY12" fmla="*/ 1885950 h 3232150"/>
              <a:gd name="connsiteX13" fmla="*/ 923925 w 2533650"/>
              <a:gd name="connsiteY13" fmla="*/ 2105025 h 3232150"/>
              <a:gd name="connsiteX14" fmla="*/ 0 w 2533650"/>
              <a:gd name="connsiteY14" fmla="*/ 3232150 h 3232150"/>
              <a:gd name="connsiteX0" fmla="*/ 2368550 w 2368550"/>
              <a:gd name="connsiteY0" fmla="*/ 0 h 3003550"/>
              <a:gd name="connsiteX1" fmla="*/ 2330450 w 2368550"/>
              <a:gd name="connsiteY1" fmla="*/ 85725 h 3003550"/>
              <a:gd name="connsiteX2" fmla="*/ 2225675 w 2368550"/>
              <a:gd name="connsiteY2" fmla="*/ 285750 h 3003550"/>
              <a:gd name="connsiteX3" fmla="*/ 2139950 w 2368550"/>
              <a:gd name="connsiteY3" fmla="*/ 438150 h 3003550"/>
              <a:gd name="connsiteX4" fmla="*/ 2082800 w 2368550"/>
              <a:gd name="connsiteY4" fmla="*/ 571500 h 3003550"/>
              <a:gd name="connsiteX5" fmla="*/ 2035175 w 2368550"/>
              <a:gd name="connsiteY5" fmla="*/ 676275 h 3003550"/>
              <a:gd name="connsiteX6" fmla="*/ 1901825 w 2368550"/>
              <a:gd name="connsiteY6" fmla="*/ 828675 h 3003550"/>
              <a:gd name="connsiteX7" fmla="*/ 1806575 w 2368550"/>
              <a:gd name="connsiteY7" fmla="*/ 952500 h 3003550"/>
              <a:gd name="connsiteX8" fmla="*/ 1558925 w 2368550"/>
              <a:gd name="connsiteY8" fmla="*/ 1209675 h 3003550"/>
              <a:gd name="connsiteX9" fmla="*/ 1349375 w 2368550"/>
              <a:gd name="connsiteY9" fmla="*/ 1457325 h 3003550"/>
              <a:gd name="connsiteX10" fmla="*/ 1168400 w 2368550"/>
              <a:gd name="connsiteY10" fmla="*/ 1628775 h 3003550"/>
              <a:gd name="connsiteX11" fmla="*/ 1101725 w 2368550"/>
              <a:gd name="connsiteY11" fmla="*/ 1724025 h 3003550"/>
              <a:gd name="connsiteX12" fmla="*/ 949325 w 2368550"/>
              <a:gd name="connsiteY12" fmla="*/ 1885950 h 3003550"/>
              <a:gd name="connsiteX13" fmla="*/ 758825 w 2368550"/>
              <a:gd name="connsiteY13" fmla="*/ 2105025 h 3003550"/>
              <a:gd name="connsiteX14" fmla="*/ 0 w 2368550"/>
              <a:gd name="connsiteY14" fmla="*/ 3003550 h 3003550"/>
              <a:gd name="connsiteX0" fmla="*/ 2178050 w 2178050"/>
              <a:gd name="connsiteY0" fmla="*/ 0 h 2813050"/>
              <a:gd name="connsiteX1" fmla="*/ 2139950 w 2178050"/>
              <a:gd name="connsiteY1" fmla="*/ 85725 h 2813050"/>
              <a:gd name="connsiteX2" fmla="*/ 2035175 w 2178050"/>
              <a:gd name="connsiteY2" fmla="*/ 285750 h 2813050"/>
              <a:gd name="connsiteX3" fmla="*/ 1949450 w 2178050"/>
              <a:gd name="connsiteY3" fmla="*/ 438150 h 2813050"/>
              <a:gd name="connsiteX4" fmla="*/ 1892300 w 2178050"/>
              <a:gd name="connsiteY4" fmla="*/ 571500 h 2813050"/>
              <a:gd name="connsiteX5" fmla="*/ 1844675 w 2178050"/>
              <a:gd name="connsiteY5" fmla="*/ 676275 h 2813050"/>
              <a:gd name="connsiteX6" fmla="*/ 1711325 w 2178050"/>
              <a:gd name="connsiteY6" fmla="*/ 828675 h 2813050"/>
              <a:gd name="connsiteX7" fmla="*/ 1616075 w 2178050"/>
              <a:gd name="connsiteY7" fmla="*/ 952500 h 2813050"/>
              <a:gd name="connsiteX8" fmla="*/ 1368425 w 2178050"/>
              <a:gd name="connsiteY8" fmla="*/ 1209675 h 2813050"/>
              <a:gd name="connsiteX9" fmla="*/ 1158875 w 2178050"/>
              <a:gd name="connsiteY9" fmla="*/ 1457325 h 2813050"/>
              <a:gd name="connsiteX10" fmla="*/ 977900 w 2178050"/>
              <a:gd name="connsiteY10" fmla="*/ 1628775 h 2813050"/>
              <a:gd name="connsiteX11" fmla="*/ 911225 w 2178050"/>
              <a:gd name="connsiteY11" fmla="*/ 1724025 h 2813050"/>
              <a:gd name="connsiteX12" fmla="*/ 758825 w 2178050"/>
              <a:gd name="connsiteY12" fmla="*/ 1885950 h 2813050"/>
              <a:gd name="connsiteX13" fmla="*/ 568325 w 2178050"/>
              <a:gd name="connsiteY13" fmla="*/ 2105025 h 2813050"/>
              <a:gd name="connsiteX14" fmla="*/ 0 w 2178050"/>
              <a:gd name="connsiteY14" fmla="*/ 2813050 h 2813050"/>
              <a:gd name="connsiteX0" fmla="*/ 2475230 w 2475230"/>
              <a:gd name="connsiteY0" fmla="*/ 0 h 3293110"/>
              <a:gd name="connsiteX1" fmla="*/ 2437130 w 2475230"/>
              <a:gd name="connsiteY1" fmla="*/ 85725 h 3293110"/>
              <a:gd name="connsiteX2" fmla="*/ 2332355 w 2475230"/>
              <a:gd name="connsiteY2" fmla="*/ 285750 h 3293110"/>
              <a:gd name="connsiteX3" fmla="*/ 2246630 w 2475230"/>
              <a:gd name="connsiteY3" fmla="*/ 438150 h 3293110"/>
              <a:gd name="connsiteX4" fmla="*/ 2189480 w 2475230"/>
              <a:gd name="connsiteY4" fmla="*/ 571500 h 3293110"/>
              <a:gd name="connsiteX5" fmla="*/ 2141855 w 2475230"/>
              <a:gd name="connsiteY5" fmla="*/ 676275 h 3293110"/>
              <a:gd name="connsiteX6" fmla="*/ 2008505 w 2475230"/>
              <a:gd name="connsiteY6" fmla="*/ 828675 h 3293110"/>
              <a:gd name="connsiteX7" fmla="*/ 1913255 w 2475230"/>
              <a:gd name="connsiteY7" fmla="*/ 952500 h 3293110"/>
              <a:gd name="connsiteX8" fmla="*/ 1665605 w 2475230"/>
              <a:gd name="connsiteY8" fmla="*/ 1209675 h 3293110"/>
              <a:gd name="connsiteX9" fmla="*/ 1456055 w 2475230"/>
              <a:gd name="connsiteY9" fmla="*/ 1457325 h 3293110"/>
              <a:gd name="connsiteX10" fmla="*/ 1275080 w 2475230"/>
              <a:gd name="connsiteY10" fmla="*/ 1628775 h 3293110"/>
              <a:gd name="connsiteX11" fmla="*/ 1208405 w 2475230"/>
              <a:gd name="connsiteY11" fmla="*/ 1724025 h 3293110"/>
              <a:gd name="connsiteX12" fmla="*/ 1056005 w 2475230"/>
              <a:gd name="connsiteY12" fmla="*/ 1885950 h 3293110"/>
              <a:gd name="connsiteX13" fmla="*/ 865505 w 2475230"/>
              <a:gd name="connsiteY13" fmla="*/ 2105025 h 3293110"/>
              <a:gd name="connsiteX14" fmla="*/ 0 w 2475230"/>
              <a:gd name="connsiteY14" fmla="*/ 3293110 h 3293110"/>
              <a:gd name="connsiteX0" fmla="*/ 2475230 w 2475230"/>
              <a:gd name="connsiteY0" fmla="*/ 0 h 3293110"/>
              <a:gd name="connsiteX1" fmla="*/ 2437130 w 2475230"/>
              <a:gd name="connsiteY1" fmla="*/ 85725 h 3293110"/>
              <a:gd name="connsiteX2" fmla="*/ 2332355 w 2475230"/>
              <a:gd name="connsiteY2" fmla="*/ 285750 h 3293110"/>
              <a:gd name="connsiteX3" fmla="*/ 2246630 w 2475230"/>
              <a:gd name="connsiteY3" fmla="*/ 438150 h 3293110"/>
              <a:gd name="connsiteX4" fmla="*/ 2189480 w 2475230"/>
              <a:gd name="connsiteY4" fmla="*/ 571500 h 3293110"/>
              <a:gd name="connsiteX5" fmla="*/ 2141855 w 2475230"/>
              <a:gd name="connsiteY5" fmla="*/ 676275 h 3293110"/>
              <a:gd name="connsiteX6" fmla="*/ 2008505 w 2475230"/>
              <a:gd name="connsiteY6" fmla="*/ 828675 h 3293110"/>
              <a:gd name="connsiteX7" fmla="*/ 1913255 w 2475230"/>
              <a:gd name="connsiteY7" fmla="*/ 952500 h 3293110"/>
              <a:gd name="connsiteX8" fmla="*/ 1665605 w 2475230"/>
              <a:gd name="connsiteY8" fmla="*/ 1209675 h 3293110"/>
              <a:gd name="connsiteX9" fmla="*/ 1456055 w 2475230"/>
              <a:gd name="connsiteY9" fmla="*/ 1457325 h 3293110"/>
              <a:gd name="connsiteX10" fmla="*/ 1275080 w 2475230"/>
              <a:gd name="connsiteY10" fmla="*/ 1628775 h 3293110"/>
              <a:gd name="connsiteX11" fmla="*/ 1208405 w 2475230"/>
              <a:gd name="connsiteY11" fmla="*/ 1724025 h 3293110"/>
              <a:gd name="connsiteX12" fmla="*/ 1056005 w 2475230"/>
              <a:gd name="connsiteY12" fmla="*/ 1885950 h 3293110"/>
              <a:gd name="connsiteX13" fmla="*/ 865505 w 2475230"/>
              <a:gd name="connsiteY13" fmla="*/ 2105025 h 3293110"/>
              <a:gd name="connsiteX14" fmla="*/ 0 w 2475230"/>
              <a:gd name="connsiteY14" fmla="*/ 3293110 h 3293110"/>
              <a:gd name="connsiteX0" fmla="*/ 2802890 w 2802890"/>
              <a:gd name="connsiteY0" fmla="*/ 0 h 3978910"/>
              <a:gd name="connsiteX1" fmla="*/ 2764790 w 2802890"/>
              <a:gd name="connsiteY1" fmla="*/ 85725 h 3978910"/>
              <a:gd name="connsiteX2" fmla="*/ 2660015 w 2802890"/>
              <a:gd name="connsiteY2" fmla="*/ 285750 h 3978910"/>
              <a:gd name="connsiteX3" fmla="*/ 2574290 w 2802890"/>
              <a:gd name="connsiteY3" fmla="*/ 438150 h 3978910"/>
              <a:gd name="connsiteX4" fmla="*/ 2517140 w 2802890"/>
              <a:gd name="connsiteY4" fmla="*/ 571500 h 3978910"/>
              <a:gd name="connsiteX5" fmla="*/ 2469515 w 2802890"/>
              <a:gd name="connsiteY5" fmla="*/ 676275 h 3978910"/>
              <a:gd name="connsiteX6" fmla="*/ 2336165 w 2802890"/>
              <a:gd name="connsiteY6" fmla="*/ 828675 h 3978910"/>
              <a:gd name="connsiteX7" fmla="*/ 2240915 w 2802890"/>
              <a:gd name="connsiteY7" fmla="*/ 952500 h 3978910"/>
              <a:gd name="connsiteX8" fmla="*/ 1993265 w 2802890"/>
              <a:gd name="connsiteY8" fmla="*/ 1209675 h 3978910"/>
              <a:gd name="connsiteX9" fmla="*/ 1783715 w 2802890"/>
              <a:gd name="connsiteY9" fmla="*/ 1457325 h 3978910"/>
              <a:gd name="connsiteX10" fmla="*/ 1602740 w 2802890"/>
              <a:gd name="connsiteY10" fmla="*/ 1628775 h 3978910"/>
              <a:gd name="connsiteX11" fmla="*/ 1536065 w 2802890"/>
              <a:gd name="connsiteY11" fmla="*/ 1724025 h 3978910"/>
              <a:gd name="connsiteX12" fmla="*/ 1383665 w 2802890"/>
              <a:gd name="connsiteY12" fmla="*/ 1885950 h 3978910"/>
              <a:gd name="connsiteX13" fmla="*/ 1193165 w 2802890"/>
              <a:gd name="connsiteY13" fmla="*/ 2105025 h 3978910"/>
              <a:gd name="connsiteX14" fmla="*/ 0 w 2802890"/>
              <a:gd name="connsiteY14" fmla="*/ 3978910 h 3978910"/>
              <a:gd name="connsiteX0" fmla="*/ 2802890 w 2802890"/>
              <a:gd name="connsiteY0" fmla="*/ 0 h 3978910"/>
              <a:gd name="connsiteX1" fmla="*/ 2764790 w 2802890"/>
              <a:gd name="connsiteY1" fmla="*/ 85725 h 3978910"/>
              <a:gd name="connsiteX2" fmla="*/ 2660015 w 2802890"/>
              <a:gd name="connsiteY2" fmla="*/ 285750 h 3978910"/>
              <a:gd name="connsiteX3" fmla="*/ 2574290 w 2802890"/>
              <a:gd name="connsiteY3" fmla="*/ 438150 h 3978910"/>
              <a:gd name="connsiteX4" fmla="*/ 2517140 w 2802890"/>
              <a:gd name="connsiteY4" fmla="*/ 571500 h 3978910"/>
              <a:gd name="connsiteX5" fmla="*/ 2469515 w 2802890"/>
              <a:gd name="connsiteY5" fmla="*/ 676275 h 3978910"/>
              <a:gd name="connsiteX6" fmla="*/ 2336165 w 2802890"/>
              <a:gd name="connsiteY6" fmla="*/ 828675 h 3978910"/>
              <a:gd name="connsiteX7" fmla="*/ 2240915 w 2802890"/>
              <a:gd name="connsiteY7" fmla="*/ 952500 h 3978910"/>
              <a:gd name="connsiteX8" fmla="*/ 1993265 w 2802890"/>
              <a:gd name="connsiteY8" fmla="*/ 1209675 h 3978910"/>
              <a:gd name="connsiteX9" fmla="*/ 1783715 w 2802890"/>
              <a:gd name="connsiteY9" fmla="*/ 1457325 h 3978910"/>
              <a:gd name="connsiteX10" fmla="*/ 1602740 w 2802890"/>
              <a:gd name="connsiteY10" fmla="*/ 1628775 h 3978910"/>
              <a:gd name="connsiteX11" fmla="*/ 1536065 w 2802890"/>
              <a:gd name="connsiteY11" fmla="*/ 1724025 h 3978910"/>
              <a:gd name="connsiteX12" fmla="*/ 1383665 w 2802890"/>
              <a:gd name="connsiteY12" fmla="*/ 1885950 h 3978910"/>
              <a:gd name="connsiteX13" fmla="*/ 1193165 w 2802890"/>
              <a:gd name="connsiteY13" fmla="*/ 2105025 h 3978910"/>
              <a:gd name="connsiteX14" fmla="*/ 0 w 2802890"/>
              <a:gd name="connsiteY14" fmla="*/ 3978910 h 3978910"/>
              <a:gd name="connsiteX0" fmla="*/ 2802890 w 2802890"/>
              <a:gd name="connsiteY0" fmla="*/ 0 h 3978910"/>
              <a:gd name="connsiteX1" fmla="*/ 2764790 w 2802890"/>
              <a:gd name="connsiteY1" fmla="*/ 85725 h 3978910"/>
              <a:gd name="connsiteX2" fmla="*/ 2660015 w 2802890"/>
              <a:gd name="connsiteY2" fmla="*/ 285750 h 3978910"/>
              <a:gd name="connsiteX3" fmla="*/ 2574290 w 2802890"/>
              <a:gd name="connsiteY3" fmla="*/ 438150 h 3978910"/>
              <a:gd name="connsiteX4" fmla="*/ 2517140 w 2802890"/>
              <a:gd name="connsiteY4" fmla="*/ 571500 h 3978910"/>
              <a:gd name="connsiteX5" fmla="*/ 2469515 w 2802890"/>
              <a:gd name="connsiteY5" fmla="*/ 676275 h 3978910"/>
              <a:gd name="connsiteX6" fmla="*/ 2336165 w 2802890"/>
              <a:gd name="connsiteY6" fmla="*/ 828675 h 3978910"/>
              <a:gd name="connsiteX7" fmla="*/ 2240915 w 2802890"/>
              <a:gd name="connsiteY7" fmla="*/ 952500 h 3978910"/>
              <a:gd name="connsiteX8" fmla="*/ 1993265 w 2802890"/>
              <a:gd name="connsiteY8" fmla="*/ 1209675 h 3978910"/>
              <a:gd name="connsiteX9" fmla="*/ 1783715 w 2802890"/>
              <a:gd name="connsiteY9" fmla="*/ 1457325 h 3978910"/>
              <a:gd name="connsiteX10" fmla="*/ 1602740 w 2802890"/>
              <a:gd name="connsiteY10" fmla="*/ 1628775 h 3978910"/>
              <a:gd name="connsiteX11" fmla="*/ 1536065 w 2802890"/>
              <a:gd name="connsiteY11" fmla="*/ 1724025 h 3978910"/>
              <a:gd name="connsiteX12" fmla="*/ 1383665 w 2802890"/>
              <a:gd name="connsiteY12" fmla="*/ 1885950 h 3978910"/>
              <a:gd name="connsiteX13" fmla="*/ 1193165 w 2802890"/>
              <a:gd name="connsiteY13" fmla="*/ 2105025 h 3978910"/>
              <a:gd name="connsiteX14" fmla="*/ 0 w 2802890"/>
              <a:gd name="connsiteY14" fmla="*/ 3978910 h 3978910"/>
              <a:gd name="connsiteX0" fmla="*/ 1609725 w 1609725"/>
              <a:gd name="connsiteY0" fmla="*/ 0 h 2105025"/>
              <a:gd name="connsiteX1" fmla="*/ 1571625 w 1609725"/>
              <a:gd name="connsiteY1" fmla="*/ 85725 h 2105025"/>
              <a:gd name="connsiteX2" fmla="*/ 1466850 w 1609725"/>
              <a:gd name="connsiteY2" fmla="*/ 285750 h 2105025"/>
              <a:gd name="connsiteX3" fmla="*/ 1381125 w 1609725"/>
              <a:gd name="connsiteY3" fmla="*/ 438150 h 2105025"/>
              <a:gd name="connsiteX4" fmla="*/ 1323975 w 1609725"/>
              <a:gd name="connsiteY4" fmla="*/ 571500 h 2105025"/>
              <a:gd name="connsiteX5" fmla="*/ 1276350 w 1609725"/>
              <a:gd name="connsiteY5" fmla="*/ 676275 h 2105025"/>
              <a:gd name="connsiteX6" fmla="*/ 1143000 w 1609725"/>
              <a:gd name="connsiteY6" fmla="*/ 828675 h 2105025"/>
              <a:gd name="connsiteX7" fmla="*/ 1047750 w 1609725"/>
              <a:gd name="connsiteY7" fmla="*/ 952500 h 2105025"/>
              <a:gd name="connsiteX8" fmla="*/ 800100 w 1609725"/>
              <a:gd name="connsiteY8" fmla="*/ 1209675 h 2105025"/>
              <a:gd name="connsiteX9" fmla="*/ 590550 w 1609725"/>
              <a:gd name="connsiteY9" fmla="*/ 1457325 h 2105025"/>
              <a:gd name="connsiteX10" fmla="*/ 409575 w 1609725"/>
              <a:gd name="connsiteY10" fmla="*/ 1628775 h 2105025"/>
              <a:gd name="connsiteX11" fmla="*/ 342900 w 1609725"/>
              <a:gd name="connsiteY11" fmla="*/ 1724025 h 2105025"/>
              <a:gd name="connsiteX12" fmla="*/ 190500 w 1609725"/>
              <a:gd name="connsiteY12" fmla="*/ 1885950 h 2105025"/>
              <a:gd name="connsiteX13" fmla="*/ 0 w 1609725"/>
              <a:gd name="connsiteY13" fmla="*/ 2105025 h 2105025"/>
              <a:gd name="connsiteX0" fmla="*/ 1584325 w 1584325"/>
              <a:gd name="connsiteY0" fmla="*/ 0 h 2079625"/>
              <a:gd name="connsiteX1" fmla="*/ 1546225 w 1584325"/>
              <a:gd name="connsiteY1" fmla="*/ 85725 h 2079625"/>
              <a:gd name="connsiteX2" fmla="*/ 1441450 w 1584325"/>
              <a:gd name="connsiteY2" fmla="*/ 285750 h 2079625"/>
              <a:gd name="connsiteX3" fmla="*/ 1355725 w 1584325"/>
              <a:gd name="connsiteY3" fmla="*/ 438150 h 2079625"/>
              <a:gd name="connsiteX4" fmla="*/ 1298575 w 1584325"/>
              <a:gd name="connsiteY4" fmla="*/ 571500 h 2079625"/>
              <a:gd name="connsiteX5" fmla="*/ 1250950 w 1584325"/>
              <a:gd name="connsiteY5" fmla="*/ 676275 h 2079625"/>
              <a:gd name="connsiteX6" fmla="*/ 1117600 w 1584325"/>
              <a:gd name="connsiteY6" fmla="*/ 828675 h 2079625"/>
              <a:gd name="connsiteX7" fmla="*/ 1022350 w 1584325"/>
              <a:gd name="connsiteY7" fmla="*/ 952500 h 2079625"/>
              <a:gd name="connsiteX8" fmla="*/ 774700 w 1584325"/>
              <a:gd name="connsiteY8" fmla="*/ 1209675 h 2079625"/>
              <a:gd name="connsiteX9" fmla="*/ 565150 w 1584325"/>
              <a:gd name="connsiteY9" fmla="*/ 1457325 h 2079625"/>
              <a:gd name="connsiteX10" fmla="*/ 384175 w 1584325"/>
              <a:gd name="connsiteY10" fmla="*/ 1628775 h 2079625"/>
              <a:gd name="connsiteX11" fmla="*/ 317500 w 1584325"/>
              <a:gd name="connsiteY11" fmla="*/ 1724025 h 2079625"/>
              <a:gd name="connsiteX12" fmla="*/ 165100 w 1584325"/>
              <a:gd name="connsiteY12" fmla="*/ 1885950 h 2079625"/>
              <a:gd name="connsiteX13" fmla="*/ 0 w 1584325"/>
              <a:gd name="connsiteY13" fmla="*/ 2079625 h 207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84325" h="2079625">
                <a:moveTo>
                  <a:pt x="1584325" y="0"/>
                </a:moveTo>
                <a:lnTo>
                  <a:pt x="1546225" y="85725"/>
                </a:lnTo>
                <a:lnTo>
                  <a:pt x="1441450" y="285750"/>
                </a:lnTo>
                <a:lnTo>
                  <a:pt x="1355725" y="438150"/>
                </a:lnTo>
                <a:lnTo>
                  <a:pt x="1298575" y="571500"/>
                </a:lnTo>
                <a:lnTo>
                  <a:pt x="1250950" y="676275"/>
                </a:lnTo>
                <a:lnTo>
                  <a:pt x="1117600" y="828675"/>
                </a:lnTo>
                <a:lnTo>
                  <a:pt x="1022350" y="952500"/>
                </a:lnTo>
                <a:lnTo>
                  <a:pt x="774700" y="1209675"/>
                </a:lnTo>
                <a:lnTo>
                  <a:pt x="565150" y="1457325"/>
                </a:lnTo>
                <a:lnTo>
                  <a:pt x="384175" y="1628775"/>
                </a:lnTo>
                <a:lnTo>
                  <a:pt x="317500" y="1724025"/>
                </a:lnTo>
                <a:lnTo>
                  <a:pt x="165100" y="1885950"/>
                </a:lnTo>
                <a:lnTo>
                  <a:pt x="0" y="2079625"/>
                </a:lnTo>
              </a:path>
            </a:pathLst>
          </a:custGeom>
          <a:noFill/>
          <a:ln w="762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rot="18642470">
            <a:off x="8228621" y="6677966"/>
            <a:ext cx="1620957" cy="338554"/>
          </a:xfrm>
          <a:prstGeom prst="rect">
            <a:avLst/>
          </a:prstGeom>
          <a:noFill/>
        </p:spPr>
        <p:txBody>
          <a:bodyPr wrap="none" rtlCol="0">
            <a:spAutoFit/>
          </a:bodyPr>
          <a:lstStyle/>
          <a:p>
            <a:r>
              <a:rPr kumimoji="1" lang="ja-JP" altLang="en-US" sz="1600" dirty="0" smtClean="0">
                <a:solidFill>
                  <a:srgbClr val="FF0000"/>
                </a:solidFill>
              </a:rPr>
              <a:t>府道京都守口線</a:t>
            </a:r>
            <a:endParaRPr kumimoji="1" lang="ja-JP" altLang="en-US" sz="1600" dirty="0">
              <a:solidFill>
                <a:srgbClr val="FF0000"/>
              </a:solidFill>
            </a:endParaRPr>
          </a:p>
        </p:txBody>
      </p:sp>
      <p:sp>
        <p:nvSpPr>
          <p:cNvPr id="40" name="フリーフォーム 39"/>
          <p:cNvSpPr/>
          <p:nvPr/>
        </p:nvSpPr>
        <p:spPr>
          <a:xfrm>
            <a:off x="5267325" y="6515100"/>
            <a:ext cx="3228975" cy="1104900"/>
          </a:xfrm>
          <a:custGeom>
            <a:avLst/>
            <a:gdLst>
              <a:gd name="connsiteX0" fmla="*/ 0 w 3228975"/>
              <a:gd name="connsiteY0" fmla="*/ 0 h 1104900"/>
              <a:gd name="connsiteX1" fmla="*/ 466725 w 3228975"/>
              <a:gd name="connsiteY1" fmla="*/ 133350 h 1104900"/>
              <a:gd name="connsiteX2" fmla="*/ 962025 w 3228975"/>
              <a:gd name="connsiteY2" fmla="*/ 285750 h 1104900"/>
              <a:gd name="connsiteX3" fmla="*/ 1724025 w 3228975"/>
              <a:gd name="connsiteY3" fmla="*/ 476250 h 1104900"/>
              <a:gd name="connsiteX4" fmla="*/ 2209800 w 3228975"/>
              <a:gd name="connsiteY4" fmla="*/ 609600 h 1104900"/>
              <a:gd name="connsiteX5" fmla="*/ 2524125 w 3228975"/>
              <a:gd name="connsiteY5" fmla="*/ 723900 h 1104900"/>
              <a:gd name="connsiteX6" fmla="*/ 2800350 w 3228975"/>
              <a:gd name="connsiteY6" fmla="*/ 809625 h 1104900"/>
              <a:gd name="connsiteX7" fmla="*/ 3000375 w 3228975"/>
              <a:gd name="connsiteY7" fmla="*/ 942975 h 1104900"/>
              <a:gd name="connsiteX8" fmla="*/ 3228975 w 3228975"/>
              <a:gd name="connsiteY8" fmla="*/ 1104900 h 1104900"/>
              <a:gd name="connsiteX9" fmla="*/ 3228975 w 3228975"/>
              <a:gd name="connsiteY9" fmla="*/ 1104900 h 1104900"/>
              <a:gd name="connsiteX10" fmla="*/ 3228975 w 3228975"/>
              <a:gd name="connsiteY10" fmla="*/ 110490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28975" h="1104900">
                <a:moveTo>
                  <a:pt x="0" y="0"/>
                </a:moveTo>
                <a:lnTo>
                  <a:pt x="466725" y="133350"/>
                </a:lnTo>
                <a:lnTo>
                  <a:pt x="962025" y="285750"/>
                </a:lnTo>
                <a:lnTo>
                  <a:pt x="1724025" y="476250"/>
                </a:lnTo>
                <a:lnTo>
                  <a:pt x="2209800" y="609600"/>
                </a:lnTo>
                <a:lnTo>
                  <a:pt x="2524125" y="723900"/>
                </a:lnTo>
                <a:lnTo>
                  <a:pt x="2800350" y="809625"/>
                </a:lnTo>
                <a:lnTo>
                  <a:pt x="3000375" y="942975"/>
                </a:lnTo>
                <a:lnTo>
                  <a:pt x="3228975" y="1104900"/>
                </a:lnTo>
                <a:lnTo>
                  <a:pt x="3228975" y="1104900"/>
                </a:lnTo>
                <a:lnTo>
                  <a:pt x="3228975" y="1104900"/>
                </a:ln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リーフォーム 41"/>
          <p:cNvSpPr/>
          <p:nvPr/>
        </p:nvSpPr>
        <p:spPr>
          <a:xfrm>
            <a:off x="4095750" y="6048375"/>
            <a:ext cx="1285875" cy="1724025"/>
          </a:xfrm>
          <a:custGeom>
            <a:avLst/>
            <a:gdLst>
              <a:gd name="connsiteX0" fmla="*/ 0 w 1257300"/>
              <a:gd name="connsiteY0" fmla="*/ 1724025 h 1724025"/>
              <a:gd name="connsiteX1" fmla="*/ 323850 w 1257300"/>
              <a:gd name="connsiteY1" fmla="*/ 1552575 h 1724025"/>
              <a:gd name="connsiteX2" fmla="*/ 552450 w 1257300"/>
              <a:gd name="connsiteY2" fmla="*/ 1438275 h 1724025"/>
              <a:gd name="connsiteX3" fmla="*/ 723900 w 1257300"/>
              <a:gd name="connsiteY3" fmla="*/ 1266825 h 1724025"/>
              <a:gd name="connsiteX4" fmla="*/ 857250 w 1257300"/>
              <a:gd name="connsiteY4" fmla="*/ 1019175 h 1724025"/>
              <a:gd name="connsiteX5" fmla="*/ 952500 w 1257300"/>
              <a:gd name="connsiteY5" fmla="*/ 790575 h 1724025"/>
              <a:gd name="connsiteX6" fmla="*/ 1123950 w 1257300"/>
              <a:gd name="connsiteY6" fmla="*/ 447675 h 1724025"/>
              <a:gd name="connsiteX7" fmla="*/ 1200150 w 1257300"/>
              <a:gd name="connsiteY7" fmla="*/ 257175 h 1724025"/>
              <a:gd name="connsiteX8" fmla="*/ 1257300 w 1257300"/>
              <a:gd name="connsiteY8" fmla="*/ 0 h 1724025"/>
              <a:gd name="connsiteX0" fmla="*/ 0 w 1257300"/>
              <a:gd name="connsiteY0" fmla="*/ 1724025 h 1724025"/>
              <a:gd name="connsiteX1" fmla="*/ 323850 w 1257300"/>
              <a:gd name="connsiteY1" fmla="*/ 1552575 h 1724025"/>
              <a:gd name="connsiteX2" fmla="*/ 552450 w 1257300"/>
              <a:gd name="connsiteY2" fmla="*/ 1438275 h 1724025"/>
              <a:gd name="connsiteX3" fmla="*/ 723900 w 1257300"/>
              <a:gd name="connsiteY3" fmla="*/ 1266825 h 1724025"/>
              <a:gd name="connsiteX4" fmla="*/ 857250 w 1257300"/>
              <a:gd name="connsiteY4" fmla="*/ 1019175 h 1724025"/>
              <a:gd name="connsiteX5" fmla="*/ 985838 w 1257300"/>
              <a:gd name="connsiteY5" fmla="*/ 809625 h 1724025"/>
              <a:gd name="connsiteX6" fmla="*/ 1123950 w 1257300"/>
              <a:gd name="connsiteY6" fmla="*/ 447675 h 1724025"/>
              <a:gd name="connsiteX7" fmla="*/ 1200150 w 1257300"/>
              <a:gd name="connsiteY7" fmla="*/ 257175 h 1724025"/>
              <a:gd name="connsiteX8" fmla="*/ 1257300 w 1257300"/>
              <a:gd name="connsiteY8" fmla="*/ 0 h 1724025"/>
              <a:gd name="connsiteX0" fmla="*/ 0 w 1257300"/>
              <a:gd name="connsiteY0" fmla="*/ 1724025 h 1724025"/>
              <a:gd name="connsiteX1" fmla="*/ 323850 w 1257300"/>
              <a:gd name="connsiteY1" fmla="*/ 1552575 h 1724025"/>
              <a:gd name="connsiteX2" fmla="*/ 552450 w 1257300"/>
              <a:gd name="connsiteY2" fmla="*/ 1438275 h 1724025"/>
              <a:gd name="connsiteX3" fmla="*/ 723900 w 1257300"/>
              <a:gd name="connsiteY3" fmla="*/ 1266825 h 1724025"/>
              <a:gd name="connsiteX4" fmla="*/ 881062 w 1257300"/>
              <a:gd name="connsiteY4" fmla="*/ 1033463 h 1724025"/>
              <a:gd name="connsiteX5" fmla="*/ 985838 w 1257300"/>
              <a:gd name="connsiteY5" fmla="*/ 809625 h 1724025"/>
              <a:gd name="connsiteX6" fmla="*/ 1123950 w 1257300"/>
              <a:gd name="connsiteY6" fmla="*/ 447675 h 1724025"/>
              <a:gd name="connsiteX7" fmla="*/ 1200150 w 1257300"/>
              <a:gd name="connsiteY7" fmla="*/ 257175 h 1724025"/>
              <a:gd name="connsiteX8" fmla="*/ 1257300 w 1257300"/>
              <a:gd name="connsiteY8" fmla="*/ 0 h 1724025"/>
              <a:gd name="connsiteX0" fmla="*/ 0 w 1257300"/>
              <a:gd name="connsiteY0" fmla="*/ 1724025 h 1724025"/>
              <a:gd name="connsiteX1" fmla="*/ 323850 w 1257300"/>
              <a:gd name="connsiteY1" fmla="*/ 1552575 h 1724025"/>
              <a:gd name="connsiteX2" fmla="*/ 552450 w 1257300"/>
              <a:gd name="connsiteY2" fmla="*/ 1438275 h 1724025"/>
              <a:gd name="connsiteX3" fmla="*/ 723900 w 1257300"/>
              <a:gd name="connsiteY3" fmla="*/ 1266825 h 1724025"/>
              <a:gd name="connsiteX4" fmla="*/ 876299 w 1257300"/>
              <a:gd name="connsiteY4" fmla="*/ 1028701 h 1724025"/>
              <a:gd name="connsiteX5" fmla="*/ 985838 w 1257300"/>
              <a:gd name="connsiteY5" fmla="*/ 809625 h 1724025"/>
              <a:gd name="connsiteX6" fmla="*/ 1123950 w 1257300"/>
              <a:gd name="connsiteY6" fmla="*/ 447675 h 1724025"/>
              <a:gd name="connsiteX7" fmla="*/ 1200150 w 1257300"/>
              <a:gd name="connsiteY7" fmla="*/ 257175 h 1724025"/>
              <a:gd name="connsiteX8" fmla="*/ 1257300 w 1257300"/>
              <a:gd name="connsiteY8" fmla="*/ 0 h 1724025"/>
              <a:gd name="connsiteX0" fmla="*/ 0 w 1257300"/>
              <a:gd name="connsiteY0" fmla="*/ 1724025 h 1724025"/>
              <a:gd name="connsiteX1" fmla="*/ 328613 w 1257300"/>
              <a:gd name="connsiteY1" fmla="*/ 1571625 h 1724025"/>
              <a:gd name="connsiteX2" fmla="*/ 552450 w 1257300"/>
              <a:gd name="connsiteY2" fmla="*/ 1438275 h 1724025"/>
              <a:gd name="connsiteX3" fmla="*/ 723900 w 1257300"/>
              <a:gd name="connsiteY3" fmla="*/ 1266825 h 1724025"/>
              <a:gd name="connsiteX4" fmla="*/ 876299 w 1257300"/>
              <a:gd name="connsiteY4" fmla="*/ 1028701 h 1724025"/>
              <a:gd name="connsiteX5" fmla="*/ 985838 w 1257300"/>
              <a:gd name="connsiteY5" fmla="*/ 809625 h 1724025"/>
              <a:gd name="connsiteX6" fmla="*/ 1123950 w 1257300"/>
              <a:gd name="connsiteY6" fmla="*/ 447675 h 1724025"/>
              <a:gd name="connsiteX7" fmla="*/ 1200150 w 1257300"/>
              <a:gd name="connsiteY7" fmla="*/ 257175 h 1724025"/>
              <a:gd name="connsiteX8" fmla="*/ 1257300 w 1257300"/>
              <a:gd name="connsiteY8" fmla="*/ 0 h 1724025"/>
              <a:gd name="connsiteX0" fmla="*/ 0 w 1257300"/>
              <a:gd name="connsiteY0" fmla="*/ 1724025 h 1724025"/>
              <a:gd name="connsiteX1" fmla="*/ 328613 w 1257300"/>
              <a:gd name="connsiteY1" fmla="*/ 1571625 h 1724025"/>
              <a:gd name="connsiteX2" fmla="*/ 552450 w 1257300"/>
              <a:gd name="connsiteY2" fmla="*/ 1438275 h 1724025"/>
              <a:gd name="connsiteX3" fmla="*/ 723900 w 1257300"/>
              <a:gd name="connsiteY3" fmla="*/ 1266825 h 1724025"/>
              <a:gd name="connsiteX4" fmla="*/ 876299 w 1257300"/>
              <a:gd name="connsiteY4" fmla="*/ 1028701 h 1724025"/>
              <a:gd name="connsiteX5" fmla="*/ 985838 w 1257300"/>
              <a:gd name="connsiteY5" fmla="*/ 809625 h 1724025"/>
              <a:gd name="connsiteX6" fmla="*/ 1123950 w 1257300"/>
              <a:gd name="connsiteY6" fmla="*/ 447675 h 1724025"/>
              <a:gd name="connsiteX7" fmla="*/ 1200150 w 1257300"/>
              <a:gd name="connsiteY7" fmla="*/ 257175 h 1724025"/>
              <a:gd name="connsiteX8" fmla="*/ 1257300 w 1257300"/>
              <a:gd name="connsiteY8" fmla="*/ 0 h 1724025"/>
              <a:gd name="connsiteX0" fmla="*/ 0 w 1257300"/>
              <a:gd name="connsiteY0" fmla="*/ 1724025 h 1724025"/>
              <a:gd name="connsiteX1" fmla="*/ 328613 w 1257300"/>
              <a:gd name="connsiteY1" fmla="*/ 1571625 h 1724025"/>
              <a:gd name="connsiteX2" fmla="*/ 552450 w 1257300"/>
              <a:gd name="connsiteY2" fmla="*/ 1438275 h 1724025"/>
              <a:gd name="connsiteX3" fmla="*/ 723900 w 1257300"/>
              <a:gd name="connsiteY3" fmla="*/ 1266825 h 1724025"/>
              <a:gd name="connsiteX4" fmla="*/ 876299 w 1257300"/>
              <a:gd name="connsiteY4" fmla="*/ 1028701 h 1724025"/>
              <a:gd name="connsiteX5" fmla="*/ 985838 w 1257300"/>
              <a:gd name="connsiteY5" fmla="*/ 809625 h 1724025"/>
              <a:gd name="connsiteX6" fmla="*/ 1123950 w 1257300"/>
              <a:gd name="connsiteY6" fmla="*/ 447675 h 1724025"/>
              <a:gd name="connsiteX7" fmla="*/ 1200150 w 1257300"/>
              <a:gd name="connsiteY7" fmla="*/ 257175 h 1724025"/>
              <a:gd name="connsiteX8" fmla="*/ 1257300 w 1257300"/>
              <a:gd name="connsiteY8" fmla="*/ 0 h 1724025"/>
              <a:gd name="connsiteX0" fmla="*/ 0 w 1257300"/>
              <a:gd name="connsiteY0" fmla="*/ 1724025 h 1724025"/>
              <a:gd name="connsiteX1" fmla="*/ 328613 w 1257300"/>
              <a:gd name="connsiteY1" fmla="*/ 1571625 h 1724025"/>
              <a:gd name="connsiteX2" fmla="*/ 552450 w 1257300"/>
              <a:gd name="connsiteY2" fmla="*/ 1438275 h 1724025"/>
              <a:gd name="connsiteX3" fmla="*/ 723900 w 1257300"/>
              <a:gd name="connsiteY3" fmla="*/ 1266825 h 1724025"/>
              <a:gd name="connsiteX4" fmla="*/ 876299 w 1257300"/>
              <a:gd name="connsiteY4" fmla="*/ 1028701 h 1724025"/>
              <a:gd name="connsiteX5" fmla="*/ 985838 w 1257300"/>
              <a:gd name="connsiteY5" fmla="*/ 809625 h 1724025"/>
              <a:gd name="connsiteX6" fmla="*/ 1123950 w 1257300"/>
              <a:gd name="connsiteY6" fmla="*/ 447675 h 1724025"/>
              <a:gd name="connsiteX7" fmla="*/ 1200150 w 1257300"/>
              <a:gd name="connsiteY7" fmla="*/ 257175 h 1724025"/>
              <a:gd name="connsiteX8" fmla="*/ 1257300 w 1257300"/>
              <a:gd name="connsiteY8" fmla="*/ 0 h 1724025"/>
              <a:gd name="connsiteX0" fmla="*/ 0 w 1257300"/>
              <a:gd name="connsiteY0" fmla="*/ 1724025 h 1724025"/>
              <a:gd name="connsiteX1" fmla="*/ 328613 w 1257300"/>
              <a:gd name="connsiteY1" fmla="*/ 1571625 h 1724025"/>
              <a:gd name="connsiteX2" fmla="*/ 552450 w 1257300"/>
              <a:gd name="connsiteY2" fmla="*/ 1438275 h 1724025"/>
              <a:gd name="connsiteX3" fmla="*/ 723900 w 1257300"/>
              <a:gd name="connsiteY3" fmla="*/ 1266825 h 1724025"/>
              <a:gd name="connsiteX4" fmla="*/ 876299 w 1257300"/>
              <a:gd name="connsiteY4" fmla="*/ 1028701 h 1724025"/>
              <a:gd name="connsiteX5" fmla="*/ 985838 w 1257300"/>
              <a:gd name="connsiteY5" fmla="*/ 809625 h 1724025"/>
              <a:gd name="connsiteX6" fmla="*/ 1123950 w 1257300"/>
              <a:gd name="connsiteY6" fmla="*/ 447675 h 1724025"/>
              <a:gd name="connsiteX7" fmla="*/ 1200150 w 1257300"/>
              <a:gd name="connsiteY7" fmla="*/ 257175 h 1724025"/>
              <a:gd name="connsiteX8" fmla="*/ 1257300 w 1257300"/>
              <a:gd name="connsiteY8" fmla="*/ 0 h 1724025"/>
              <a:gd name="connsiteX0" fmla="*/ 0 w 1257300"/>
              <a:gd name="connsiteY0" fmla="*/ 1724025 h 1724025"/>
              <a:gd name="connsiteX1" fmla="*/ 328613 w 1257300"/>
              <a:gd name="connsiteY1" fmla="*/ 1571625 h 1724025"/>
              <a:gd name="connsiteX2" fmla="*/ 552450 w 1257300"/>
              <a:gd name="connsiteY2" fmla="*/ 1438275 h 1724025"/>
              <a:gd name="connsiteX3" fmla="*/ 723900 w 1257300"/>
              <a:gd name="connsiteY3" fmla="*/ 1266825 h 1724025"/>
              <a:gd name="connsiteX4" fmla="*/ 876299 w 1257300"/>
              <a:gd name="connsiteY4" fmla="*/ 1028701 h 1724025"/>
              <a:gd name="connsiteX5" fmla="*/ 985838 w 1257300"/>
              <a:gd name="connsiteY5" fmla="*/ 809625 h 1724025"/>
              <a:gd name="connsiteX6" fmla="*/ 1123950 w 1257300"/>
              <a:gd name="connsiteY6" fmla="*/ 447675 h 1724025"/>
              <a:gd name="connsiteX7" fmla="*/ 1200150 w 1257300"/>
              <a:gd name="connsiteY7" fmla="*/ 257175 h 1724025"/>
              <a:gd name="connsiteX8" fmla="*/ 1257300 w 1257300"/>
              <a:gd name="connsiteY8" fmla="*/ 0 h 1724025"/>
              <a:gd name="connsiteX0" fmla="*/ 0 w 1257300"/>
              <a:gd name="connsiteY0" fmla="*/ 1724025 h 1724025"/>
              <a:gd name="connsiteX1" fmla="*/ 328613 w 1257300"/>
              <a:gd name="connsiteY1" fmla="*/ 1571625 h 1724025"/>
              <a:gd name="connsiteX2" fmla="*/ 552450 w 1257300"/>
              <a:gd name="connsiteY2" fmla="*/ 1438275 h 1724025"/>
              <a:gd name="connsiteX3" fmla="*/ 723900 w 1257300"/>
              <a:gd name="connsiteY3" fmla="*/ 1266825 h 1724025"/>
              <a:gd name="connsiteX4" fmla="*/ 876299 w 1257300"/>
              <a:gd name="connsiteY4" fmla="*/ 1028701 h 1724025"/>
              <a:gd name="connsiteX5" fmla="*/ 985838 w 1257300"/>
              <a:gd name="connsiteY5" fmla="*/ 809625 h 1724025"/>
              <a:gd name="connsiteX6" fmla="*/ 1123950 w 1257300"/>
              <a:gd name="connsiteY6" fmla="*/ 447675 h 1724025"/>
              <a:gd name="connsiteX7" fmla="*/ 1200150 w 1257300"/>
              <a:gd name="connsiteY7" fmla="*/ 257175 h 1724025"/>
              <a:gd name="connsiteX8" fmla="*/ 1257300 w 1257300"/>
              <a:gd name="connsiteY8" fmla="*/ 0 h 1724025"/>
              <a:gd name="connsiteX0" fmla="*/ 0 w 1257300"/>
              <a:gd name="connsiteY0" fmla="*/ 1724025 h 1724025"/>
              <a:gd name="connsiteX1" fmla="*/ 328613 w 1257300"/>
              <a:gd name="connsiteY1" fmla="*/ 1571625 h 1724025"/>
              <a:gd name="connsiteX2" fmla="*/ 552450 w 1257300"/>
              <a:gd name="connsiteY2" fmla="*/ 1438275 h 1724025"/>
              <a:gd name="connsiteX3" fmla="*/ 723900 w 1257300"/>
              <a:gd name="connsiteY3" fmla="*/ 1266825 h 1724025"/>
              <a:gd name="connsiteX4" fmla="*/ 866774 w 1257300"/>
              <a:gd name="connsiteY4" fmla="*/ 1028701 h 1724025"/>
              <a:gd name="connsiteX5" fmla="*/ 985838 w 1257300"/>
              <a:gd name="connsiteY5" fmla="*/ 809625 h 1724025"/>
              <a:gd name="connsiteX6" fmla="*/ 1123950 w 1257300"/>
              <a:gd name="connsiteY6" fmla="*/ 447675 h 1724025"/>
              <a:gd name="connsiteX7" fmla="*/ 1200150 w 1257300"/>
              <a:gd name="connsiteY7" fmla="*/ 257175 h 1724025"/>
              <a:gd name="connsiteX8" fmla="*/ 1257300 w 1257300"/>
              <a:gd name="connsiteY8" fmla="*/ 0 h 1724025"/>
              <a:gd name="connsiteX0" fmla="*/ 0 w 1257300"/>
              <a:gd name="connsiteY0" fmla="*/ 1724025 h 1724025"/>
              <a:gd name="connsiteX1" fmla="*/ 328613 w 1257300"/>
              <a:gd name="connsiteY1" fmla="*/ 1571625 h 1724025"/>
              <a:gd name="connsiteX2" fmla="*/ 552450 w 1257300"/>
              <a:gd name="connsiteY2" fmla="*/ 1438275 h 1724025"/>
              <a:gd name="connsiteX3" fmla="*/ 723900 w 1257300"/>
              <a:gd name="connsiteY3" fmla="*/ 1266825 h 1724025"/>
              <a:gd name="connsiteX4" fmla="*/ 866774 w 1257300"/>
              <a:gd name="connsiteY4" fmla="*/ 1023938 h 1724025"/>
              <a:gd name="connsiteX5" fmla="*/ 985838 w 1257300"/>
              <a:gd name="connsiteY5" fmla="*/ 809625 h 1724025"/>
              <a:gd name="connsiteX6" fmla="*/ 1123950 w 1257300"/>
              <a:gd name="connsiteY6" fmla="*/ 447675 h 1724025"/>
              <a:gd name="connsiteX7" fmla="*/ 1200150 w 1257300"/>
              <a:gd name="connsiteY7" fmla="*/ 257175 h 1724025"/>
              <a:gd name="connsiteX8" fmla="*/ 1257300 w 1257300"/>
              <a:gd name="connsiteY8" fmla="*/ 0 h 1724025"/>
              <a:gd name="connsiteX0" fmla="*/ 0 w 1257300"/>
              <a:gd name="connsiteY0" fmla="*/ 1724025 h 1724025"/>
              <a:gd name="connsiteX1" fmla="*/ 328613 w 1257300"/>
              <a:gd name="connsiteY1" fmla="*/ 1571625 h 1724025"/>
              <a:gd name="connsiteX2" fmla="*/ 552450 w 1257300"/>
              <a:gd name="connsiteY2" fmla="*/ 1438275 h 1724025"/>
              <a:gd name="connsiteX3" fmla="*/ 723900 w 1257300"/>
              <a:gd name="connsiteY3" fmla="*/ 1266825 h 1724025"/>
              <a:gd name="connsiteX4" fmla="*/ 871536 w 1257300"/>
              <a:gd name="connsiteY4" fmla="*/ 1023938 h 1724025"/>
              <a:gd name="connsiteX5" fmla="*/ 985838 w 1257300"/>
              <a:gd name="connsiteY5" fmla="*/ 809625 h 1724025"/>
              <a:gd name="connsiteX6" fmla="*/ 1123950 w 1257300"/>
              <a:gd name="connsiteY6" fmla="*/ 447675 h 1724025"/>
              <a:gd name="connsiteX7" fmla="*/ 1200150 w 1257300"/>
              <a:gd name="connsiteY7" fmla="*/ 257175 h 1724025"/>
              <a:gd name="connsiteX8" fmla="*/ 1257300 w 1257300"/>
              <a:gd name="connsiteY8" fmla="*/ 0 h 1724025"/>
              <a:gd name="connsiteX0" fmla="*/ 0 w 1257300"/>
              <a:gd name="connsiteY0" fmla="*/ 1724025 h 1724025"/>
              <a:gd name="connsiteX1" fmla="*/ 328613 w 1257300"/>
              <a:gd name="connsiteY1" fmla="*/ 1571625 h 1724025"/>
              <a:gd name="connsiteX2" fmla="*/ 552450 w 1257300"/>
              <a:gd name="connsiteY2" fmla="*/ 1438275 h 1724025"/>
              <a:gd name="connsiteX3" fmla="*/ 723900 w 1257300"/>
              <a:gd name="connsiteY3" fmla="*/ 1266825 h 1724025"/>
              <a:gd name="connsiteX4" fmla="*/ 871536 w 1257300"/>
              <a:gd name="connsiteY4" fmla="*/ 1023938 h 1724025"/>
              <a:gd name="connsiteX5" fmla="*/ 981076 w 1257300"/>
              <a:gd name="connsiteY5" fmla="*/ 804863 h 1724025"/>
              <a:gd name="connsiteX6" fmla="*/ 1123950 w 1257300"/>
              <a:gd name="connsiteY6" fmla="*/ 447675 h 1724025"/>
              <a:gd name="connsiteX7" fmla="*/ 1200150 w 1257300"/>
              <a:gd name="connsiteY7" fmla="*/ 257175 h 1724025"/>
              <a:gd name="connsiteX8" fmla="*/ 1257300 w 1257300"/>
              <a:gd name="connsiteY8" fmla="*/ 0 h 1724025"/>
              <a:gd name="connsiteX0" fmla="*/ 0 w 1257300"/>
              <a:gd name="connsiteY0" fmla="*/ 1724025 h 1724025"/>
              <a:gd name="connsiteX1" fmla="*/ 328613 w 1257300"/>
              <a:gd name="connsiteY1" fmla="*/ 1571625 h 1724025"/>
              <a:gd name="connsiteX2" fmla="*/ 552450 w 1257300"/>
              <a:gd name="connsiteY2" fmla="*/ 1438275 h 1724025"/>
              <a:gd name="connsiteX3" fmla="*/ 723900 w 1257300"/>
              <a:gd name="connsiteY3" fmla="*/ 1266825 h 1724025"/>
              <a:gd name="connsiteX4" fmla="*/ 871536 w 1257300"/>
              <a:gd name="connsiteY4" fmla="*/ 1023938 h 1724025"/>
              <a:gd name="connsiteX5" fmla="*/ 981076 w 1257300"/>
              <a:gd name="connsiteY5" fmla="*/ 804863 h 1724025"/>
              <a:gd name="connsiteX6" fmla="*/ 1143000 w 1257300"/>
              <a:gd name="connsiteY6" fmla="*/ 442912 h 1724025"/>
              <a:gd name="connsiteX7" fmla="*/ 1200150 w 1257300"/>
              <a:gd name="connsiteY7" fmla="*/ 257175 h 1724025"/>
              <a:gd name="connsiteX8" fmla="*/ 1257300 w 1257300"/>
              <a:gd name="connsiteY8" fmla="*/ 0 h 1724025"/>
              <a:gd name="connsiteX0" fmla="*/ 0 w 1257300"/>
              <a:gd name="connsiteY0" fmla="*/ 1724025 h 1724025"/>
              <a:gd name="connsiteX1" fmla="*/ 328613 w 1257300"/>
              <a:gd name="connsiteY1" fmla="*/ 1571625 h 1724025"/>
              <a:gd name="connsiteX2" fmla="*/ 552450 w 1257300"/>
              <a:gd name="connsiteY2" fmla="*/ 1438275 h 1724025"/>
              <a:gd name="connsiteX3" fmla="*/ 723900 w 1257300"/>
              <a:gd name="connsiteY3" fmla="*/ 1266825 h 1724025"/>
              <a:gd name="connsiteX4" fmla="*/ 871536 w 1257300"/>
              <a:gd name="connsiteY4" fmla="*/ 1023938 h 1724025"/>
              <a:gd name="connsiteX5" fmla="*/ 981076 w 1257300"/>
              <a:gd name="connsiteY5" fmla="*/ 804863 h 1724025"/>
              <a:gd name="connsiteX6" fmla="*/ 1143000 w 1257300"/>
              <a:gd name="connsiteY6" fmla="*/ 442912 h 1724025"/>
              <a:gd name="connsiteX7" fmla="*/ 1200150 w 1257300"/>
              <a:gd name="connsiteY7" fmla="*/ 257175 h 1724025"/>
              <a:gd name="connsiteX8" fmla="*/ 1257300 w 1257300"/>
              <a:gd name="connsiteY8" fmla="*/ 0 h 1724025"/>
              <a:gd name="connsiteX0" fmla="*/ 0 w 1285875"/>
              <a:gd name="connsiteY0" fmla="*/ 1724025 h 1724025"/>
              <a:gd name="connsiteX1" fmla="*/ 328613 w 1285875"/>
              <a:gd name="connsiteY1" fmla="*/ 1571625 h 1724025"/>
              <a:gd name="connsiteX2" fmla="*/ 552450 w 1285875"/>
              <a:gd name="connsiteY2" fmla="*/ 1438275 h 1724025"/>
              <a:gd name="connsiteX3" fmla="*/ 723900 w 1285875"/>
              <a:gd name="connsiteY3" fmla="*/ 1266825 h 1724025"/>
              <a:gd name="connsiteX4" fmla="*/ 871536 w 1285875"/>
              <a:gd name="connsiteY4" fmla="*/ 1023938 h 1724025"/>
              <a:gd name="connsiteX5" fmla="*/ 981076 w 1285875"/>
              <a:gd name="connsiteY5" fmla="*/ 804863 h 1724025"/>
              <a:gd name="connsiteX6" fmla="*/ 1143000 w 1285875"/>
              <a:gd name="connsiteY6" fmla="*/ 442912 h 1724025"/>
              <a:gd name="connsiteX7" fmla="*/ 1200150 w 1285875"/>
              <a:gd name="connsiteY7" fmla="*/ 257175 h 1724025"/>
              <a:gd name="connsiteX8" fmla="*/ 1285875 w 1285875"/>
              <a:gd name="connsiteY8" fmla="*/ 0 h 17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5" h="1724025">
                <a:moveTo>
                  <a:pt x="0" y="1724025"/>
                </a:moveTo>
                <a:lnTo>
                  <a:pt x="328613" y="1571625"/>
                </a:lnTo>
                <a:lnTo>
                  <a:pt x="552450" y="1438275"/>
                </a:lnTo>
                <a:cubicBezTo>
                  <a:pt x="647700" y="1395413"/>
                  <a:pt x="681038" y="1338262"/>
                  <a:pt x="723900" y="1266825"/>
                </a:cubicBezTo>
                <a:cubicBezTo>
                  <a:pt x="774700" y="1173163"/>
                  <a:pt x="820736" y="1103313"/>
                  <a:pt x="871536" y="1023938"/>
                </a:cubicBezTo>
                <a:cubicBezTo>
                  <a:pt x="893761" y="941388"/>
                  <a:pt x="944563" y="877888"/>
                  <a:pt x="981076" y="804863"/>
                </a:cubicBezTo>
                <a:cubicBezTo>
                  <a:pt x="1035051" y="684213"/>
                  <a:pt x="1093787" y="563562"/>
                  <a:pt x="1143000" y="442912"/>
                </a:cubicBezTo>
                <a:lnTo>
                  <a:pt x="1200150" y="257175"/>
                </a:lnTo>
                <a:lnTo>
                  <a:pt x="1285875" y="0"/>
                </a:ln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楕円 42"/>
          <p:cNvSpPr>
            <a:spLocks noChangeAspect="1"/>
          </p:cNvSpPr>
          <p:nvPr/>
        </p:nvSpPr>
        <p:spPr>
          <a:xfrm>
            <a:off x="1959520" y="9136266"/>
            <a:ext cx="179643" cy="180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リーフォーム 28"/>
          <p:cNvSpPr/>
          <p:nvPr/>
        </p:nvSpPr>
        <p:spPr>
          <a:xfrm>
            <a:off x="6257925" y="3580403"/>
            <a:ext cx="302454" cy="158750"/>
          </a:xfrm>
          <a:custGeom>
            <a:avLst/>
            <a:gdLst>
              <a:gd name="connsiteX0" fmla="*/ 73025 w 285750"/>
              <a:gd name="connsiteY0" fmla="*/ 0 h 158750"/>
              <a:gd name="connsiteX1" fmla="*/ 285750 w 285750"/>
              <a:gd name="connsiteY1" fmla="*/ 57150 h 158750"/>
              <a:gd name="connsiteX2" fmla="*/ 279400 w 285750"/>
              <a:gd name="connsiteY2" fmla="*/ 158750 h 158750"/>
              <a:gd name="connsiteX3" fmla="*/ 98425 w 285750"/>
              <a:gd name="connsiteY3" fmla="*/ 123825 h 158750"/>
              <a:gd name="connsiteX4" fmla="*/ 0 w 285750"/>
              <a:gd name="connsiteY4" fmla="*/ 82550 h 158750"/>
              <a:gd name="connsiteX5" fmla="*/ 73025 w 285750"/>
              <a:gd name="connsiteY5" fmla="*/ 0 h 15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0" h="158750">
                <a:moveTo>
                  <a:pt x="73025" y="0"/>
                </a:moveTo>
                <a:lnTo>
                  <a:pt x="285750" y="57150"/>
                </a:lnTo>
                <a:lnTo>
                  <a:pt x="279400" y="158750"/>
                </a:lnTo>
                <a:lnTo>
                  <a:pt x="98425" y="123825"/>
                </a:lnTo>
                <a:lnTo>
                  <a:pt x="0" y="82550"/>
                </a:lnTo>
                <a:lnTo>
                  <a:pt x="730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フリーフォーム 30"/>
          <p:cNvSpPr/>
          <p:nvPr/>
        </p:nvSpPr>
        <p:spPr>
          <a:xfrm>
            <a:off x="1930399" y="38101"/>
            <a:ext cx="11482263" cy="5542007"/>
          </a:xfrm>
          <a:custGeom>
            <a:avLst/>
            <a:gdLst>
              <a:gd name="connsiteX0" fmla="*/ 0 w 6769100"/>
              <a:gd name="connsiteY0" fmla="*/ 0 h 2946400"/>
              <a:gd name="connsiteX1" fmla="*/ 812800 w 6769100"/>
              <a:gd name="connsiteY1" fmla="*/ 482600 h 2946400"/>
              <a:gd name="connsiteX2" fmla="*/ 2425700 w 6769100"/>
              <a:gd name="connsiteY2" fmla="*/ 990600 h 2946400"/>
              <a:gd name="connsiteX3" fmla="*/ 4013200 w 6769100"/>
              <a:gd name="connsiteY3" fmla="*/ 1562100 h 2946400"/>
              <a:gd name="connsiteX4" fmla="*/ 5334000 w 6769100"/>
              <a:gd name="connsiteY4" fmla="*/ 2159000 h 2946400"/>
              <a:gd name="connsiteX5" fmla="*/ 6769100 w 6769100"/>
              <a:gd name="connsiteY5" fmla="*/ 2946400 h 2946400"/>
              <a:gd name="connsiteX0" fmla="*/ 0 w 6769100"/>
              <a:gd name="connsiteY0" fmla="*/ 0 h 2946400"/>
              <a:gd name="connsiteX1" fmla="*/ 851711 w 6769100"/>
              <a:gd name="connsiteY1" fmla="*/ 455825 h 2946400"/>
              <a:gd name="connsiteX2" fmla="*/ 2425700 w 6769100"/>
              <a:gd name="connsiteY2" fmla="*/ 990600 h 2946400"/>
              <a:gd name="connsiteX3" fmla="*/ 4013200 w 6769100"/>
              <a:gd name="connsiteY3" fmla="*/ 1562100 h 2946400"/>
              <a:gd name="connsiteX4" fmla="*/ 5334000 w 6769100"/>
              <a:gd name="connsiteY4" fmla="*/ 2159000 h 2946400"/>
              <a:gd name="connsiteX5" fmla="*/ 6769100 w 6769100"/>
              <a:gd name="connsiteY5" fmla="*/ 2946400 h 2946400"/>
              <a:gd name="connsiteX0" fmla="*/ 0 w 6769100"/>
              <a:gd name="connsiteY0" fmla="*/ 0 h 2946400"/>
              <a:gd name="connsiteX1" fmla="*/ 851711 w 6769100"/>
              <a:gd name="connsiteY1" fmla="*/ 455825 h 2946400"/>
              <a:gd name="connsiteX2" fmla="*/ 2532704 w 6769100"/>
              <a:gd name="connsiteY2" fmla="*/ 910275 h 2946400"/>
              <a:gd name="connsiteX3" fmla="*/ 4013200 w 6769100"/>
              <a:gd name="connsiteY3" fmla="*/ 1562100 h 2946400"/>
              <a:gd name="connsiteX4" fmla="*/ 5334000 w 6769100"/>
              <a:gd name="connsiteY4" fmla="*/ 2159000 h 2946400"/>
              <a:gd name="connsiteX5" fmla="*/ 6769100 w 6769100"/>
              <a:gd name="connsiteY5" fmla="*/ 2946400 h 2946400"/>
              <a:gd name="connsiteX0" fmla="*/ 0 w 6769100"/>
              <a:gd name="connsiteY0" fmla="*/ 0 h 2946400"/>
              <a:gd name="connsiteX1" fmla="*/ 851711 w 6769100"/>
              <a:gd name="connsiteY1" fmla="*/ 455825 h 2946400"/>
              <a:gd name="connsiteX2" fmla="*/ 2532704 w 6769100"/>
              <a:gd name="connsiteY2" fmla="*/ 910275 h 2946400"/>
              <a:gd name="connsiteX3" fmla="*/ 4013200 w 6769100"/>
              <a:gd name="connsiteY3" fmla="*/ 1562100 h 2946400"/>
              <a:gd name="connsiteX4" fmla="*/ 5334000 w 6769100"/>
              <a:gd name="connsiteY4" fmla="*/ 2159000 h 2946400"/>
              <a:gd name="connsiteX5" fmla="*/ 6769100 w 6769100"/>
              <a:gd name="connsiteY5" fmla="*/ 2946400 h 2946400"/>
              <a:gd name="connsiteX0" fmla="*/ 0 w 6769100"/>
              <a:gd name="connsiteY0" fmla="*/ 0 h 2946400"/>
              <a:gd name="connsiteX1" fmla="*/ 851711 w 6769100"/>
              <a:gd name="connsiteY1" fmla="*/ 455825 h 2946400"/>
              <a:gd name="connsiteX2" fmla="*/ 2532704 w 6769100"/>
              <a:gd name="connsiteY2" fmla="*/ 910275 h 2946400"/>
              <a:gd name="connsiteX3" fmla="*/ 4061839 w 6769100"/>
              <a:gd name="connsiteY3" fmla="*/ 1526400 h 2946400"/>
              <a:gd name="connsiteX4" fmla="*/ 5334000 w 6769100"/>
              <a:gd name="connsiteY4" fmla="*/ 2159000 h 2946400"/>
              <a:gd name="connsiteX5" fmla="*/ 6769100 w 6769100"/>
              <a:gd name="connsiteY5" fmla="*/ 2946400 h 2946400"/>
              <a:gd name="connsiteX0" fmla="*/ 0 w 6769100"/>
              <a:gd name="connsiteY0" fmla="*/ 0 h 2946400"/>
              <a:gd name="connsiteX1" fmla="*/ 851711 w 6769100"/>
              <a:gd name="connsiteY1" fmla="*/ 455825 h 2946400"/>
              <a:gd name="connsiteX2" fmla="*/ 2532704 w 6769100"/>
              <a:gd name="connsiteY2" fmla="*/ 910275 h 2946400"/>
              <a:gd name="connsiteX3" fmla="*/ 4061839 w 6769100"/>
              <a:gd name="connsiteY3" fmla="*/ 1526400 h 2946400"/>
              <a:gd name="connsiteX4" fmla="*/ 5334000 w 6769100"/>
              <a:gd name="connsiteY4" fmla="*/ 2159000 h 2946400"/>
              <a:gd name="connsiteX5" fmla="*/ 6769100 w 6769100"/>
              <a:gd name="connsiteY5" fmla="*/ 2946400 h 2946400"/>
              <a:gd name="connsiteX0" fmla="*/ 0 w 6769100"/>
              <a:gd name="connsiteY0" fmla="*/ 0 h 2946400"/>
              <a:gd name="connsiteX1" fmla="*/ 851711 w 6769100"/>
              <a:gd name="connsiteY1" fmla="*/ 455825 h 2946400"/>
              <a:gd name="connsiteX2" fmla="*/ 2532704 w 6769100"/>
              <a:gd name="connsiteY2" fmla="*/ 910275 h 2946400"/>
              <a:gd name="connsiteX3" fmla="*/ 4061839 w 6769100"/>
              <a:gd name="connsiteY3" fmla="*/ 1526400 h 2946400"/>
              <a:gd name="connsiteX4" fmla="*/ 5334000 w 6769100"/>
              <a:gd name="connsiteY4" fmla="*/ 2159000 h 2946400"/>
              <a:gd name="connsiteX5" fmla="*/ 6769100 w 6769100"/>
              <a:gd name="connsiteY5" fmla="*/ 2946400 h 2946400"/>
              <a:gd name="connsiteX0" fmla="*/ 0 w 6769100"/>
              <a:gd name="connsiteY0" fmla="*/ 0 h 2946400"/>
              <a:gd name="connsiteX1" fmla="*/ 851711 w 6769100"/>
              <a:gd name="connsiteY1" fmla="*/ 455825 h 2946400"/>
              <a:gd name="connsiteX2" fmla="*/ 2532704 w 6769100"/>
              <a:gd name="connsiteY2" fmla="*/ 910275 h 2946400"/>
              <a:gd name="connsiteX3" fmla="*/ 4061839 w 6769100"/>
              <a:gd name="connsiteY3" fmla="*/ 1526400 h 2946400"/>
              <a:gd name="connsiteX4" fmla="*/ 5334000 w 6769100"/>
              <a:gd name="connsiteY4" fmla="*/ 2159000 h 2946400"/>
              <a:gd name="connsiteX5" fmla="*/ 6769100 w 6769100"/>
              <a:gd name="connsiteY5" fmla="*/ 2946400 h 2946400"/>
              <a:gd name="connsiteX0" fmla="*/ 0 w 6769100"/>
              <a:gd name="connsiteY0" fmla="*/ 0 h 2946400"/>
              <a:gd name="connsiteX1" fmla="*/ 851711 w 6769100"/>
              <a:gd name="connsiteY1" fmla="*/ 455825 h 2946400"/>
              <a:gd name="connsiteX2" fmla="*/ 2532704 w 6769100"/>
              <a:gd name="connsiteY2" fmla="*/ 910275 h 2946400"/>
              <a:gd name="connsiteX3" fmla="*/ 4061839 w 6769100"/>
              <a:gd name="connsiteY3" fmla="*/ 1526400 h 2946400"/>
              <a:gd name="connsiteX4" fmla="*/ 5334000 w 6769100"/>
              <a:gd name="connsiteY4" fmla="*/ 2159000 h 2946400"/>
              <a:gd name="connsiteX5" fmla="*/ 6769100 w 6769100"/>
              <a:gd name="connsiteY5" fmla="*/ 2946400 h 2946400"/>
              <a:gd name="connsiteX0" fmla="*/ 0 w 6769100"/>
              <a:gd name="connsiteY0" fmla="*/ 0 h 2946400"/>
              <a:gd name="connsiteX1" fmla="*/ 851711 w 6769100"/>
              <a:gd name="connsiteY1" fmla="*/ 455825 h 2946400"/>
              <a:gd name="connsiteX2" fmla="*/ 2532704 w 6769100"/>
              <a:gd name="connsiteY2" fmla="*/ 910275 h 2946400"/>
              <a:gd name="connsiteX3" fmla="*/ 4061839 w 6769100"/>
              <a:gd name="connsiteY3" fmla="*/ 1526400 h 2946400"/>
              <a:gd name="connsiteX4" fmla="*/ 5334000 w 6769100"/>
              <a:gd name="connsiteY4" fmla="*/ 2159000 h 2946400"/>
              <a:gd name="connsiteX5" fmla="*/ 6769100 w 6769100"/>
              <a:gd name="connsiteY5" fmla="*/ 2946400 h 2946400"/>
              <a:gd name="connsiteX0" fmla="*/ 0 w 6788555"/>
              <a:gd name="connsiteY0" fmla="*/ 0 h 2910700"/>
              <a:gd name="connsiteX1" fmla="*/ 871166 w 6788555"/>
              <a:gd name="connsiteY1" fmla="*/ 420125 h 2910700"/>
              <a:gd name="connsiteX2" fmla="*/ 2552159 w 6788555"/>
              <a:gd name="connsiteY2" fmla="*/ 874575 h 2910700"/>
              <a:gd name="connsiteX3" fmla="*/ 4081294 w 6788555"/>
              <a:gd name="connsiteY3" fmla="*/ 1490700 h 2910700"/>
              <a:gd name="connsiteX4" fmla="*/ 5353455 w 6788555"/>
              <a:gd name="connsiteY4" fmla="*/ 2123300 h 2910700"/>
              <a:gd name="connsiteX5" fmla="*/ 6788555 w 6788555"/>
              <a:gd name="connsiteY5" fmla="*/ 2910700 h 2910700"/>
              <a:gd name="connsiteX0" fmla="*/ 0 w 6788555"/>
              <a:gd name="connsiteY0" fmla="*/ 0 h 2910700"/>
              <a:gd name="connsiteX1" fmla="*/ 871166 w 6788555"/>
              <a:gd name="connsiteY1" fmla="*/ 420125 h 2910700"/>
              <a:gd name="connsiteX2" fmla="*/ 2552159 w 6788555"/>
              <a:gd name="connsiteY2" fmla="*/ 874575 h 2910700"/>
              <a:gd name="connsiteX3" fmla="*/ 4081294 w 6788555"/>
              <a:gd name="connsiteY3" fmla="*/ 1490700 h 2910700"/>
              <a:gd name="connsiteX4" fmla="*/ 5353455 w 6788555"/>
              <a:gd name="connsiteY4" fmla="*/ 2123300 h 2910700"/>
              <a:gd name="connsiteX5" fmla="*/ 6788555 w 6788555"/>
              <a:gd name="connsiteY5" fmla="*/ 2910700 h 2910700"/>
              <a:gd name="connsiteX0" fmla="*/ 0 w 6788555"/>
              <a:gd name="connsiteY0" fmla="*/ 0 h 2910700"/>
              <a:gd name="connsiteX1" fmla="*/ 900349 w 6788555"/>
              <a:gd name="connsiteY1" fmla="*/ 420125 h 2910700"/>
              <a:gd name="connsiteX2" fmla="*/ 2552159 w 6788555"/>
              <a:gd name="connsiteY2" fmla="*/ 874575 h 2910700"/>
              <a:gd name="connsiteX3" fmla="*/ 4081294 w 6788555"/>
              <a:gd name="connsiteY3" fmla="*/ 1490700 h 2910700"/>
              <a:gd name="connsiteX4" fmla="*/ 5353455 w 6788555"/>
              <a:gd name="connsiteY4" fmla="*/ 2123300 h 2910700"/>
              <a:gd name="connsiteX5" fmla="*/ 6788555 w 6788555"/>
              <a:gd name="connsiteY5" fmla="*/ 2910700 h 2910700"/>
              <a:gd name="connsiteX0" fmla="*/ 0 w 6788555"/>
              <a:gd name="connsiteY0" fmla="*/ 0 h 2910700"/>
              <a:gd name="connsiteX1" fmla="*/ 900349 w 6788555"/>
              <a:gd name="connsiteY1" fmla="*/ 420125 h 2910700"/>
              <a:gd name="connsiteX2" fmla="*/ 2552159 w 6788555"/>
              <a:gd name="connsiteY2" fmla="*/ 874575 h 2910700"/>
              <a:gd name="connsiteX3" fmla="*/ 4081294 w 6788555"/>
              <a:gd name="connsiteY3" fmla="*/ 1490700 h 2910700"/>
              <a:gd name="connsiteX4" fmla="*/ 5353455 w 6788555"/>
              <a:gd name="connsiteY4" fmla="*/ 2123300 h 2910700"/>
              <a:gd name="connsiteX5" fmla="*/ 6788555 w 6788555"/>
              <a:gd name="connsiteY5" fmla="*/ 2910700 h 2910700"/>
              <a:gd name="connsiteX0" fmla="*/ 0 w 6788555"/>
              <a:gd name="connsiteY0" fmla="*/ 0 h 2910700"/>
              <a:gd name="connsiteX1" fmla="*/ 900349 w 6788555"/>
              <a:gd name="connsiteY1" fmla="*/ 420125 h 2910700"/>
              <a:gd name="connsiteX2" fmla="*/ 2552159 w 6788555"/>
              <a:gd name="connsiteY2" fmla="*/ 874575 h 2910700"/>
              <a:gd name="connsiteX3" fmla="*/ 4081294 w 6788555"/>
              <a:gd name="connsiteY3" fmla="*/ 1490700 h 2910700"/>
              <a:gd name="connsiteX4" fmla="*/ 5353455 w 6788555"/>
              <a:gd name="connsiteY4" fmla="*/ 2123300 h 2910700"/>
              <a:gd name="connsiteX5" fmla="*/ 6788555 w 6788555"/>
              <a:gd name="connsiteY5" fmla="*/ 2910700 h 2910700"/>
              <a:gd name="connsiteX0" fmla="*/ 0 w 6868808"/>
              <a:gd name="connsiteY0" fmla="*/ 0 h 2924088"/>
              <a:gd name="connsiteX1" fmla="*/ 900349 w 6868808"/>
              <a:gd name="connsiteY1" fmla="*/ 420125 h 2924088"/>
              <a:gd name="connsiteX2" fmla="*/ 2552159 w 6868808"/>
              <a:gd name="connsiteY2" fmla="*/ 874575 h 2924088"/>
              <a:gd name="connsiteX3" fmla="*/ 4081294 w 6868808"/>
              <a:gd name="connsiteY3" fmla="*/ 1490700 h 2924088"/>
              <a:gd name="connsiteX4" fmla="*/ 5353455 w 6868808"/>
              <a:gd name="connsiteY4" fmla="*/ 2123300 h 2924088"/>
              <a:gd name="connsiteX5" fmla="*/ 6868808 w 6868808"/>
              <a:gd name="connsiteY5" fmla="*/ 2924088 h 2924088"/>
              <a:gd name="connsiteX0" fmla="*/ 0 w 6868808"/>
              <a:gd name="connsiteY0" fmla="*/ 0 h 2924088"/>
              <a:gd name="connsiteX1" fmla="*/ 900349 w 6868808"/>
              <a:gd name="connsiteY1" fmla="*/ 420125 h 2924088"/>
              <a:gd name="connsiteX2" fmla="*/ 2552159 w 6868808"/>
              <a:gd name="connsiteY2" fmla="*/ 874575 h 2924088"/>
              <a:gd name="connsiteX3" fmla="*/ 4081294 w 6868808"/>
              <a:gd name="connsiteY3" fmla="*/ 1490700 h 2924088"/>
              <a:gd name="connsiteX4" fmla="*/ 5353455 w 6868808"/>
              <a:gd name="connsiteY4" fmla="*/ 2123300 h 2924088"/>
              <a:gd name="connsiteX5" fmla="*/ 6605042 w 6868808"/>
              <a:gd name="connsiteY5" fmla="*/ 2797990 h 2924088"/>
              <a:gd name="connsiteX6" fmla="*/ 6868808 w 6868808"/>
              <a:gd name="connsiteY6" fmla="*/ 2924088 h 2924088"/>
              <a:gd name="connsiteX0" fmla="*/ 0 w 9152363"/>
              <a:gd name="connsiteY0" fmla="*/ 0 h 3894683"/>
              <a:gd name="connsiteX1" fmla="*/ 900349 w 9152363"/>
              <a:gd name="connsiteY1" fmla="*/ 420125 h 3894683"/>
              <a:gd name="connsiteX2" fmla="*/ 2552159 w 9152363"/>
              <a:gd name="connsiteY2" fmla="*/ 874575 h 3894683"/>
              <a:gd name="connsiteX3" fmla="*/ 4081294 w 9152363"/>
              <a:gd name="connsiteY3" fmla="*/ 1490700 h 3894683"/>
              <a:gd name="connsiteX4" fmla="*/ 5353455 w 9152363"/>
              <a:gd name="connsiteY4" fmla="*/ 2123300 h 3894683"/>
              <a:gd name="connsiteX5" fmla="*/ 6605042 w 9152363"/>
              <a:gd name="connsiteY5" fmla="*/ 2797990 h 3894683"/>
              <a:gd name="connsiteX6" fmla="*/ 9152363 w 9152363"/>
              <a:gd name="connsiteY6" fmla="*/ 3894683 h 3894683"/>
              <a:gd name="connsiteX0" fmla="*/ 0 w 9152363"/>
              <a:gd name="connsiteY0" fmla="*/ 0 h 3894683"/>
              <a:gd name="connsiteX1" fmla="*/ 900349 w 9152363"/>
              <a:gd name="connsiteY1" fmla="*/ 420125 h 3894683"/>
              <a:gd name="connsiteX2" fmla="*/ 2552159 w 9152363"/>
              <a:gd name="connsiteY2" fmla="*/ 874575 h 3894683"/>
              <a:gd name="connsiteX3" fmla="*/ 4081294 w 9152363"/>
              <a:gd name="connsiteY3" fmla="*/ 1490700 h 3894683"/>
              <a:gd name="connsiteX4" fmla="*/ 5353455 w 9152363"/>
              <a:gd name="connsiteY4" fmla="*/ 2123300 h 3894683"/>
              <a:gd name="connsiteX5" fmla="*/ 6634225 w 9152363"/>
              <a:gd name="connsiteY5" fmla="*/ 2797990 h 3894683"/>
              <a:gd name="connsiteX6" fmla="*/ 9152363 w 9152363"/>
              <a:gd name="connsiteY6" fmla="*/ 3894683 h 3894683"/>
              <a:gd name="connsiteX0" fmla="*/ 0 w 9152363"/>
              <a:gd name="connsiteY0" fmla="*/ 0 h 3894683"/>
              <a:gd name="connsiteX1" fmla="*/ 900349 w 9152363"/>
              <a:gd name="connsiteY1" fmla="*/ 420125 h 3894683"/>
              <a:gd name="connsiteX2" fmla="*/ 2552159 w 9152363"/>
              <a:gd name="connsiteY2" fmla="*/ 874575 h 3894683"/>
              <a:gd name="connsiteX3" fmla="*/ 4081294 w 9152363"/>
              <a:gd name="connsiteY3" fmla="*/ 1490700 h 3894683"/>
              <a:gd name="connsiteX4" fmla="*/ 5353455 w 9152363"/>
              <a:gd name="connsiteY4" fmla="*/ 2123300 h 3894683"/>
              <a:gd name="connsiteX5" fmla="*/ 6663408 w 9152363"/>
              <a:gd name="connsiteY5" fmla="*/ 2797990 h 3894683"/>
              <a:gd name="connsiteX6" fmla="*/ 9152363 w 9152363"/>
              <a:gd name="connsiteY6" fmla="*/ 3894683 h 3894683"/>
              <a:gd name="connsiteX0" fmla="*/ 0 w 9145067"/>
              <a:gd name="connsiteY0" fmla="*/ 0 h 3901377"/>
              <a:gd name="connsiteX1" fmla="*/ 900349 w 9145067"/>
              <a:gd name="connsiteY1" fmla="*/ 420125 h 3901377"/>
              <a:gd name="connsiteX2" fmla="*/ 2552159 w 9145067"/>
              <a:gd name="connsiteY2" fmla="*/ 874575 h 3901377"/>
              <a:gd name="connsiteX3" fmla="*/ 4081294 w 9145067"/>
              <a:gd name="connsiteY3" fmla="*/ 1490700 h 3901377"/>
              <a:gd name="connsiteX4" fmla="*/ 5353455 w 9145067"/>
              <a:gd name="connsiteY4" fmla="*/ 2123300 h 3901377"/>
              <a:gd name="connsiteX5" fmla="*/ 6663408 w 9145067"/>
              <a:gd name="connsiteY5" fmla="*/ 2797990 h 3901377"/>
              <a:gd name="connsiteX6" fmla="*/ 9145067 w 9145067"/>
              <a:gd name="connsiteY6" fmla="*/ 3901377 h 3901377"/>
              <a:gd name="connsiteX0" fmla="*/ 0 w 9123180"/>
              <a:gd name="connsiteY0" fmla="*/ 0 h 3928152"/>
              <a:gd name="connsiteX1" fmla="*/ 900349 w 9123180"/>
              <a:gd name="connsiteY1" fmla="*/ 420125 h 3928152"/>
              <a:gd name="connsiteX2" fmla="*/ 2552159 w 9123180"/>
              <a:gd name="connsiteY2" fmla="*/ 874575 h 3928152"/>
              <a:gd name="connsiteX3" fmla="*/ 4081294 w 9123180"/>
              <a:gd name="connsiteY3" fmla="*/ 1490700 h 3928152"/>
              <a:gd name="connsiteX4" fmla="*/ 5353455 w 9123180"/>
              <a:gd name="connsiteY4" fmla="*/ 2123300 h 3928152"/>
              <a:gd name="connsiteX5" fmla="*/ 6663408 w 9123180"/>
              <a:gd name="connsiteY5" fmla="*/ 2797990 h 3928152"/>
              <a:gd name="connsiteX6" fmla="*/ 9123180 w 9123180"/>
              <a:gd name="connsiteY6" fmla="*/ 3928152 h 3928152"/>
              <a:gd name="connsiteX0" fmla="*/ 0 w 9123180"/>
              <a:gd name="connsiteY0" fmla="*/ 0 h 3928152"/>
              <a:gd name="connsiteX1" fmla="*/ 900349 w 9123180"/>
              <a:gd name="connsiteY1" fmla="*/ 420125 h 3928152"/>
              <a:gd name="connsiteX2" fmla="*/ 2552159 w 9123180"/>
              <a:gd name="connsiteY2" fmla="*/ 874575 h 3928152"/>
              <a:gd name="connsiteX3" fmla="*/ 4081294 w 9123180"/>
              <a:gd name="connsiteY3" fmla="*/ 1490700 h 3928152"/>
              <a:gd name="connsiteX4" fmla="*/ 5353455 w 9123180"/>
              <a:gd name="connsiteY4" fmla="*/ 2123300 h 3928152"/>
              <a:gd name="connsiteX5" fmla="*/ 6663408 w 9123180"/>
              <a:gd name="connsiteY5" fmla="*/ 2797990 h 3928152"/>
              <a:gd name="connsiteX6" fmla="*/ 9123180 w 9123180"/>
              <a:gd name="connsiteY6" fmla="*/ 3928152 h 3928152"/>
              <a:gd name="connsiteX0" fmla="*/ 0 w 9123180"/>
              <a:gd name="connsiteY0" fmla="*/ 0 h 3928152"/>
              <a:gd name="connsiteX1" fmla="*/ 900349 w 9123180"/>
              <a:gd name="connsiteY1" fmla="*/ 420125 h 3928152"/>
              <a:gd name="connsiteX2" fmla="*/ 2552159 w 9123180"/>
              <a:gd name="connsiteY2" fmla="*/ 874575 h 3928152"/>
              <a:gd name="connsiteX3" fmla="*/ 4081294 w 9123180"/>
              <a:gd name="connsiteY3" fmla="*/ 1490700 h 3928152"/>
              <a:gd name="connsiteX4" fmla="*/ 5353455 w 9123180"/>
              <a:gd name="connsiteY4" fmla="*/ 2123300 h 3928152"/>
              <a:gd name="connsiteX5" fmla="*/ 6634225 w 9123180"/>
              <a:gd name="connsiteY5" fmla="*/ 2831459 h 3928152"/>
              <a:gd name="connsiteX6" fmla="*/ 9123180 w 9123180"/>
              <a:gd name="connsiteY6" fmla="*/ 3928152 h 3928152"/>
              <a:gd name="connsiteX0" fmla="*/ 0 w 9123180"/>
              <a:gd name="connsiteY0" fmla="*/ 0 h 3928152"/>
              <a:gd name="connsiteX1" fmla="*/ 900349 w 9123180"/>
              <a:gd name="connsiteY1" fmla="*/ 420125 h 3928152"/>
              <a:gd name="connsiteX2" fmla="*/ 2552159 w 9123180"/>
              <a:gd name="connsiteY2" fmla="*/ 874575 h 3928152"/>
              <a:gd name="connsiteX3" fmla="*/ 4081294 w 9123180"/>
              <a:gd name="connsiteY3" fmla="*/ 1490700 h 3928152"/>
              <a:gd name="connsiteX4" fmla="*/ 5353455 w 9123180"/>
              <a:gd name="connsiteY4" fmla="*/ 2123300 h 3928152"/>
              <a:gd name="connsiteX5" fmla="*/ 6648816 w 9123180"/>
              <a:gd name="connsiteY5" fmla="*/ 2804684 h 3928152"/>
              <a:gd name="connsiteX6" fmla="*/ 9123180 w 9123180"/>
              <a:gd name="connsiteY6" fmla="*/ 3928152 h 3928152"/>
              <a:gd name="connsiteX0" fmla="*/ 0 w 9123180"/>
              <a:gd name="connsiteY0" fmla="*/ 0 h 3928152"/>
              <a:gd name="connsiteX1" fmla="*/ 900349 w 9123180"/>
              <a:gd name="connsiteY1" fmla="*/ 420125 h 3928152"/>
              <a:gd name="connsiteX2" fmla="*/ 2552159 w 9123180"/>
              <a:gd name="connsiteY2" fmla="*/ 874575 h 3928152"/>
              <a:gd name="connsiteX3" fmla="*/ 4081294 w 9123180"/>
              <a:gd name="connsiteY3" fmla="*/ 1490700 h 3928152"/>
              <a:gd name="connsiteX4" fmla="*/ 5353455 w 9123180"/>
              <a:gd name="connsiteY4" fmla="*/ 2123300 h 3928152"/>
              <a:gd name="connsiteX5" fmla="*/ 6641520 w 9123180"/>
              <a:gd name="connsiteY5" fmla="*/ 2824766 h 3928152"/>
              <a:gd name="connsiteX6" fmla="*/ 9123180 w 9123180"/>
              <a:gd name="connsiteY6" fmla="*/ 3928152 h 3928152"/>
              <a:gd name="connsiteX0" fmla="*/ 0 w 9042927"/>
              <a:gd name="connsiteY0" fmla="*/ 0 h 4028558"/>
              <a:gd name="connsiteX1" fmla="*/ 900349 w 9042927"/>
              <a:gd name="connsiteY1" fmla="*/ 420125 h 4028558"/>
              <a:gd name="connsiteX2" fmla="*/ 2552159 w 9042927"/>
              <a:gd name="connsiteY2" fmla="*/ 874575 h 4028558"/>
              <a:gd name="connsiteX3" fmla="*/ 4081294 w 9042927"/>
              <a:gd name="connsiteY3" fmla="*/ 1490700 h 4028558"/>
              <a:gd name="connsiteX4" fmla="*/ 5353455 w 9042927"/>
              <a:gd name="connsiteY4" fmla="*/ 2123300 h 4028558"/>
              <a:gd name="connsiteX5" fmla="*/ 6641520 w 9042927"/>
              <a:gd name="connsiteY5" fmla="*/ 2824766 h 4028558"/>
              <a:gd name="connsiteX6" fmla="*/ 9042927 w 9042927"/>
              <a:gd name="connsiteY6" fmla="*/ 4028558 h 4028558"/>
              <a:gd name="connsiteX0" fmla="*/ 0 w 8794873"/>
              <a:gd name="connsiteY0" fmla="*/ 0 h 3894683"/>
              <a:gd name="connsiteX1" fmla="*/ 900349 w 8794873"/>
              <a:gd name="connsiteY1" fmla="*/ 420125 h 3894683"/>
              <a:gd name="connsiteX2" fmla="*/ 2552159 w 8794873"/>
              <a:gd name="connsiteY2" fmla="*/ 874575 h 3894683"/>
              <a:gd name="connsiteX3" fmla="*/ 4081294 w 8794873"/>
              <a:gd name="connsiteY3" fmla="*/ 1490700 h 3894683"/>
              <a:gd name="connsiteX4" fmla="*/ 5353455 w 8794873"/>
              <a:gd name="connsiteY4" fmla="*/ 2123300 h 3894683"/>
              <a:gd name="connsiteX5" fmla="*/ 6641520 w 8794873"/>
              <a:gd name="connsiteY5" fmla="*/ 2824766 h 3894683"/>
              <a:gd name="connsiteX6" fmla="*/ 8794873 w 8794873"/>
              <a:gd name="connsiteY6" fmla="*/ 3894683 h 389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94873" h="3894683">
                <a:moveTo>
                  <a:pt x="0" y="0"/>
                </a:moveTo>
                <a:cubicBezTo>
                  <a:pt x="283904" y="151942"/>
                  <a:pt x="567807" y="312808"/>
                  <a:pt x="900349" y="420125"/>
                </a:cubicBezTo>
                <a:cubicBezTo>
                  <a:pt x="1509318" y="553758"/>
                  <a:pt x="1991828" y="696317"/>
                  <a:pt x="2552159" y="874575"/>
                </a:cubicBezTo>
                <a:cubicBezTo>
                  <a:pt x="3094296" y="1047225"/>
                  <a:pt x="3616978" y="1264500"/>
                  <a:pt x="4081294" y="1490700"/>
                </a:cubicBezTo>
                <a:lnTo>
                  <a:pt x="5353455" y="2123300"/>
                </a:lnTo>
                <a:lnTo>
                  <a:pt x="6641520" y="2824766"/>
                </a:lnTo>
                <a:cubicBezTo>
                  <a:pt x="6894079" y="2958231"/>
                  <a:pt x="8750912" y="3873667"/>
                  <a:pt x="8794873" y="3894683"/>
                </a:cubicBezTo>
              </a:path>
            </a:pathLst>
          </a:cu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p:cNvSpPr txBox="1"/>
          <p:nvPr/>
        </p:nvSpPr>
        <p:spPr>
          <a:xfrm rot="807396">
            <a:off x="4092615" y="1281932"/>
            <a:ext cx="1620957" cy="338554"/>
          </a:xfrm>
          <a:prstGeom prst="rect">
            <a:avLst/>
          </a:prstGeom>
          <a:noFill/>
        </p:spPr>
        <p:txBody>
          <a:bodyPr wrap="none" rtlCol="0">
            <a:spAutoFit/>
          </a:bodyPr>
          <a:lstStyle/>
          <a:p>
            <a:r>
              <a:rPr kumimoji="1" lang="ja-JP" altLang="en-US" sz="1600" dirty="0" smtClean="0"/>
              <a:t>新名神高速道路</a:t>
            </a:r>
            <a:endParaRPr kumimoji="1" lang="ja-JP" altLang="en-US" sz="1600" dirty="0"/>
          </a:p>
        </p:txBody>
      </p:sp>
      <p:sp>
        <p:nvSpPr>
          <p:cNvPr id="46" name="テキスト ボックス 45"/>
          <p:cNvSpPr txBox="1"/>
          <p:nvPr/>
        </p:nvSpPr>
        <p:spPr>
          <a:xfrm rot="898847">
            <a:off x="5987767" y="6346526"/>
            <a:ext cx="1620957" cy="338554"/>
          </a:xfrm>
          <a:prstGeom prst="rect">
            <a:avLst/>
          </a:prstGeom>
          <a:noFill/>
        </p:spPr>
        <p:txBody>
          <a:bodyPr wrap="none" rtlCol="0">
            <a:spAutoFit/>
          </a:bodyPr>
          <a:lstStyle/>
          <a:p>
            <a:r>
              <a:rPr kumimoji="1" lang="ja-JP" altLang="en-US" sz="1600" dirty="0" smtClean="0">
                <a:solidFill>
                  <a:srgbClr val="FF0000"/>
                </a:solidFill>
              </a:rPr>
              <a:t>府道枚方高槻線</a:t>
            </a:r>
            <a:endParaRPr kumimoji="1" lang="ja-JP" altLang="en-US" sz="1600" dirty="0">
              <a:solidFill>
                <a:srgbClr val="FF0000"/>
              </a:solidFill>
            </a:endParaRPr>
          </a:p>
        </p:txBody>
      </p:sp>
      <p:sp>
        <p:nvSpPr>
          <p:cNvPr id="47" name="テキスト ボックス 46"/>
          <p:cNvSpPr txBox="1"/>
          <p:nvPr/>
        </p:nvSpPr>
        <p:spPr>
          <a:xfrm rot="2215394">
            <a:off x="4444657" y="6251808"/>
            <a:ext cx="390804" cy="1569660"/>
          </a:xfrm>
          <a:prstGeom prst="rect">
            <a:avLst/>
          </a:prstGeom>
          <a:noFill/>
        </p:spPr>
        <p:txBody>
          <a:bodyPr wrap="square" rtlCol="0">
            <a:spAutoFit/>
          </a:bodyPr>
          <a:lstStyle/>
          <a:p>
            <a:pPr algn="ctr"/>
            <a:r>
              <a:rPr kumimoji="1" lang="ja-JP" altLang="en-US" sz="1600" dirty="0" smtClean="0">
                <a:solidFill>
                  <a:srgbClr val="FF0000"/>
                </a:solidFill>
              </a:rPr>
              <a:t>国道</a:t>
            </a:r>
            <a:r>
              <a:rPr lang="ja-JP" altLang="en-US" sz="1600" dirty="0" smtClean="0">
                <a:solidFill>
                  <a:srgbClr val="FF0000"/>
                </a:solidFill>
              </a:rPr>
              <a:t>１７０号</a:t>
            </a:r>
            <a:endParaRPr kumimoji="1" lang="ja-JP" altLang="en-US" sz="1600" dirty="0">
              <a:solidFill>
                <a:srgbClr val="FF0000"/>
              </a:solidFill>
            </a:endParaRPr>
          </a:p>
        </p:txBody>
      </p:sp>
      <p:sp>
        <p:nvSpPr>
          <p:cNvPr id="8" name="フリーフォーム 7"/>
          <p:cNvSpPr/>
          <p:nvPr/>
        </p:nvSpPr>
        <p:spPr>
          <a:xfrm>
            <a:off x="7302500" y="7665720"/>
            <a:ext cx="1221740" cy="1948180"/>
          </a:xfrm>
          <a:custGeom>
            <a:avLst/>
            <a:gdLst>
              <a:gd name="connsiteX0" fmla="*/ 1206500 w 1206500"/>
              <a:gd name="connsiteY0" fmla="*/ 0 h 1917700"/>
              <a:gd name="connsiteX1" fmla="*/ 673100 w 1206500"/>
              <a:gd name="connsiteY1" fmla="*/ 533400 h 1917700"/>
              <a:gd name="connsiteX2" fmla="*/ 292100 w 1206500"/>
              <a:gd name="connsiteY2" fmla="*/ 1155700 h 1917700"/>
              <a:gd name="connsiteX3" fmla="*/ 0 w 1206500"/>
              <a:gd name="connsiteY3" fmla="*/ 1917700 h 1917700"/>
              <a:gd name="connsiteX0" fmla="*/ 1221740 w 1221740"/>
              <a:gd name="connsiteY0" fmla="*/ 0 h 1948180"/>
              <a:gd name="connsiteX1" fmla="*/ 673100 w 1221740"/>
              <a:gd name="connsiteY1" fmla="*/ 563880 h 1948180"/>
              <a:gd name="connsiteX2" fmla="*/ 292100 w 1221740"/>
              <a:gd name="connsiteY2" fmla="*/ 1186180 h 1948180"/>
              <a:gd name="connsiteX3" fmla="*/ 0 w 1221740"/>
              <a:gd name="connsiteY3" fmla="*/ 1948180 h 1948180"/>
              <a:gd name="connsiteX0" fmla="*/ 1221740 w 1221740"/>
              <a:gd name="connsiteY0" fmla="*/ 0 h 1948180"/>
              <a:gd name="connsiteX1" fmla="*/ 673100 w 1221740"/>
              <a:gd name="connsiteY1" fmla="*/ 563880 h 1948180"/>
              <a:gd name="connsiteX2" fmla="*/ 292100 w 1221740"/>
              <a:gd name="connsiteY2" fmla="*/ 1186180 h 1948180"/>
              <a:gd name="connsiteX3" fmla="*/ 0 w 1221740"/>
              <a:gd name="connsiteY3" fmla="*/ 1948180 h 1948180"/>
              <a:gd name="connsiteX0" fmla="*/ 1221740 w 1221740"/>
              <a:gd name="connsiteY0" fmla="*/ 0 h 1948180"/>
              <a:gd name="connsiteX1" fmla="*/ 673100 w 1221740"/>
              <a:gd name="connsiteY1" fmla="*/ 563880 h 1948180"/>
              <a:gd name="connsiteX2" fmla="*/ 292100 w 1221740"/>
              <a:gd name="connsiteY2" fmla="*/ 1186180 h 1948180"/>
              <a:gd name="connsiteX3" fmla="*/ 0 w 1221740"/>
              <a:gd name="connsiteY3" fmla="*/ 1948180 h 1948180"/>
              <a:gd name="connsiteX0" fmla="*/ 1221740 w 1221740"/>
              <a:gd name="connsiteY0" fmla="*/ 0 h 1948180"/>
              <a:gd name="connsiteX1" fmla="*/ 673100 w 1221740"/>
              <a:gd name="connsiteY1" fmla="*/ 563880 h 1948180"/>
              <a:gd name="connsiteX2" fmla="*/ 292100 w 1221740"/>
              <a:gd name="connsiteY2" fmla="*/ 1186180 h 1948180"/>
              <a:gd name="connsiteX3" fmla="*/ 0 w 1221740"/>
              <a:gd name="connsiteY3" fmla="*/ 1948180 h 1948180"/>
              <a:gd name="connsiteX0" fmla="*/ 1221740 w 1221740"/>
              <a:gd name="connsiteY0" fmla="*/ 0 h 1948180"/>
              <a:gd name="connsiteX1" fmla="*/ 673100 w 1221740"/>
              <a:gd name="connsiteY1" fmla="*/ 563880 h 1948180"/>
              <a:gd name="connsiteX2" fmla="*/ 292100 w 1221740"/>
              <a:gd name="connsiteY2" fmla="*/ 1186180 h 1948180"/>
              <a:gd name="connsiteX3" fmla="*/ 0 w 1221740"/>
              <a:gd name="connsiteY3" fmla="*/ 1948180 h 1948180"/>
              <a:gd name="connsiteX0" fmla="*/ 1221740 w 1221740"/>
              <a:gd name="connsiteY0" fmla="*/ 0 h 1948180"/>
              <a:gd name="connsiteX1" fmla="*/ 673100 w 1221740"/>
              <a:gd name="connsiteY1" fmla="*/ 563880 h 1948180"/>
              <a:gd name="connsiteX2" fmla="*/ 292100 w 1221740"/>
              <a:gd name="connsiteY2" fmla="*/ 1186180 h 1948180"/>
              <a:gd name="connsiteX3" fmla="*/ 0 w 1221740"/>
              <a:gd name="connsiteY3" fmla="*/ 1948180 h 1948180"/>
            </a:gdLst>
            <a:ahLst/>
            <a:cxnLst>
              <a:cxn ang="0">
                <a:pos x="connsiteX0" y="connsiteY0"/>
              </a:cxn>
              <a:cxn ang="0">
                <a:pos x="connsiteX1" y="connsiteY1"/>
              </a:cxn>
              <a:cxn ang="0">
                <a:pos x="connsiteX2" y="connsiteY2"/>
              </a:cxn>
              <a:cxn ang="0">
                <a:pos x="connsiteX3" y="connsiteY3"/>
              </a:cxn>
            </a:cxnLst>
            <a:rect l="l" t="t" r="r" b="b"/>
            <a:pathLst>
              <a:path w="1221740" h="1948180">
                <a:moveTo>
                  <a:pt x="1221740" y="0"/>
                </a:moveTo>
                <a:cubicBezTo>
                  <a:pt x="1031240" y="187960"/>
                  <a:pt x="848360" y="360680"/>
                  <a:pt x="673100" y="563880"/>
                </a:cubicBezTo>
                <a:cubicBezTo>
                  <a:pt x="530860" y="778933"/>
                  <a:pt x="396240" y="978747"/>
                  <a:pt x="292100" y="1186180"/>
                </a:cubicBezTo>
                <a:cubicBezTo>
                  <a:pt x="179493" y="1440180"/>
                  <a:pt x="97367" y="1694180"/>
                  <a:pt x="0" y="1948180"/>
                </a:cubicBez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8"/>
          <p:cNvSpPr/>
          <p:nvPr/>
        </p:nvSpPr>
        <p:spPr>
          <a:xfrm>
            <a:off x="5994399" y="3352800"/>
            <a:ext cx="274637" cy="255587"/>
          </a:xfrm>
          <a:custGeom>
            <a:avLst/>
            <a:gdLst>
              <a:gd name="connsiteX0" fmla="*/ 0 w 241300"/>
              <a:gd name="connsiteY0" fmla="*/ 0 h 215900"/>
              <a:gd name="connsiteX1" fmla="*/ 127000 w 241300"/>
              <a:gd name="connsiteY1" fmla="*/ 177800 h 215900"/>
              <a:gd name="connsiteX2" fmla="*/ 241300 w 241300"/>
              <a:gd name="connsiteY2" fmla="*/ 215900 h 215900"/>
              <a:gd name="connsiteX0" fmla="*/ 0 w 241300"/>
              <a:gd name="connsiteY0" fmla="*/ 0 h 215900"/>
              <a:gd name="connsiteX1" fmla="*/ 141287 w 241300"/>
              <a:gd name="connsiteY1" fmla="*/ 158750 h 215900"/>
              <a:gd name="connsiteX2" fmla="*/ 241300 w 241300"/>
              <a:gd name="connsiteY2" fmla="*/ 215900 h 215900"/>
              <a:gd name="connsiteX0" fmla="*/ 0 w 236537"/>
              <a:gd name="connsiteY0" fmla="*/ 0 h 230187"/>
              <a:gd name="connsiteX1" fmla="*/ 141287 w 236537"/>
              <a:gd name="connsiteY1" fmla="*/ 158750 h 230187"/>
              <a:gd name="connsiteX2" fmla="*/ 236537 w 236537"/>
              <a:gd name="connsiteY2" fmla="*/ 230187 h 230187"/>
              <a:gd name="connsiteX0" fmla="*/ 0 w 236537"/>
              <a:gd name="connsiteY0" fmla="*/ 0 h 230187"/>
              <a:gd name="connsiteX1" fmla="*/ 131762 w 236537"/>
              <a:gd name="connsiteY1" fmla="*/ 168275 h 230187"/>
              <a:gd name="connsiteX2" fmla="*/ 236537 w 236537"/>
              <a:gd name="connsiteY2" fmla="*/ 230187 h 230187"/>
              <a:gd name="connsiteX0" fmla="*/ 0 w 236537"/>
              <a:gd name="connsiteY0" fmla="*/ 0 h 230187"/>
              <a:gd name="connsiteX1" fmla="*/ 131762 w 236537"/>
              <a:gd name="connsiteY1" fmla="*/ 158750 h 230187"/>
              <a:gd name="connsiteX2" fmla="*/ 236537 w 236537"/>
              <a:gd name="connsiteY2" fmla="*/ 230187 h 230187"/>
              <a:gd name="connsiteX0" fmla="*/ 0 w 274637"/>
              <a:gd name="connsiteY0" fmla="*/ 0 h 255587"/>
              <a:gd name="connsiteX1" fmla="*/ 131762 w 274637"/>
              <a:gd name="connsiteY1" fmla="*/ 158750 h 255587"/>
              <a:gd name="connsiteX2" fmla="*/ 274637 w 274637"/>
              <a:gd name="connsiteY2" fmla="*/ 255587 h 255587"/>
            </a:gdLst>
            <a:ahLst/>
            <a:cxnLst>
              <a:cxn ang="0">
                <a:pos x="connsiteX0" y="connsiteY0"/>
              </a:cxn>
              <a:cxn ang="0">
                <a:pos x="connsiteX1" y="connsiteY1"/>
              </a:cxn>
              <a:cxn ang="0">
                <a:pos x="connsiteX2" y="connsiteY2"/>
              </a:cxn>
            </a:cxnLst>
            <a:rect l="l" t="t" r="r" b="b"/>
            <a:pathLst>
              <a:path w="274637" h="255587">
                <a:moveTo>
                  <a:pt x="0" y="0"/>
                </a:moveTo>
                <a:lnTo>
                  <a:pt x="131762" y="158750"/>
                </a:lnTo>
                <a:lnTo>
                  <a:pt x="274637" y="255587"/>
                </a:ln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フリーフォーム 15"/>
          <p:cNvSpPr/>
          <p:nvPr/>
        </p:nvSpPr>
        <p:spPr>
          <a:xfrm>
            <a:off x="2006600" y="2209800"/>
            <a:ext cx="3187700" cy="4241800"/>
          </a:xfrm>
          <a:custGeom>
            <a:avLst/>
            <a:gdLst>
              <a:gd name="connsiteX0" fmla="*/ 2908300 w 2908300"/>
              <a:gd name="connsiteY0" fmla="*/ 4089400 h 4089400"/>
              <a:gd name="connsiteX1" fmla="*/ 2489200 w 2908300"/>
              <a:gd name="connsiteY1" fmla="*/ 3873500 h 4089400"/>
              <a:gd name="connsiteX2" fmla="*/ 1460500 w 2908300"/>
              <a:gd name="connsiteY2" fmla="*/ 1968500 h 4089400"/>
              <a:gd name="connsiteX3" fmla="*/ 635000 w 2908300"/>
              <a:gd name="connsiteY3" fmla="*/ 215900 h 4089400"/>
              <a:gd name="connsiteX4" fmla="*/ 0 w 2908300"/>
              <a:gd name="connsiteY4" fmla="*/ 0 h 4089400"/>
              <a:gd name="connsiteX0" fmla="*/ 2908300 w 2908300"/>
              <a:gd name="connsiteY0" fmla="*/ 4089400 h 4089400"/>
              <a:gd name="connsiteX1" fmla="*/ 2298700 w 2908300"/>
              <a:gd name="connsiteY1" fmla="*/ 3695700 h 4089400"/>
              <a:gd name="connsiteX2" fmla="*/ 1460500 w 2908300"/>
              <a:gd name="connsiteY2" fmla="*/ 1968500 h 4089400"/>
              <a:gd name="connsiteX3" fmla="*/ 635000 w 2908300"/>
              <a:gd name="connsiteY3" fmla="*/ 215900 h 4089400"/>
              <a:gd name="connsiteX4" fmla="*/ 0 w 2908300"/>
              <a:gd name="connsiteY4" fmla="*/ 0 h 4089400"/>
              <a:gd name="connsiteX0" fmla="*/ 2908300 w 2908300"/>
              <a:gd name="connsiteY0" fmla="*/ 4089400 h 4089400"/>
              <a:gd name="connsiteX1" fmla="*/ 2133600 w 2908300"/>
              <a:gd name="connsiteY1" fmla="*/ 3606800 h 4089400"/>
              <a:gd name="connsiteX2" fmla="*/ 1460500 w 2908300"/>
              <a:gd name="connsiteY2" fmla="*/ 1968500 h 4089400"/>
              <a:gd name="connsiteX3" fmla="*/ 635000 w 2908300"/>
              <a:gd name="connsiteY3" fmla="*/ 215900 h 4089400"/>
              <a:gd name="connsiteX4" fmla="*/ 0 w 2908300"/>
              <a:gd name="connsiteY4" fmla="*/ 0 h 4089400"/>
              <a:gd name="connsiteX0" fmla="*/ 2908300 w 2908300"/>
              <a:gd name="connsiteY0" fmla="*/ 4089400 h 4089400"/>
              <a:gd name="connsiteX1" fmla="*/ 2133600 w 2908300"/>
              <a:gd name="connsiteY1" fmla="*/ 3606800 h 4089400"/>
              <a:gd name="connsiteX2" fmla="*/ 1460500 w 2908300"/>
              <a:gd name="connsiteY2" fmla="*/ 1968500 h 4089400"/>
              <a:gd name="connsiteX3" fmla="*/ 635000 w 2908300"/>
              <a:gd name="connsiteY3" fmla="*/ 215900 h 4089400"/>
              <a:gd name="connsiteX4" fmla="*/ 0 w 2908300"/>
              <a:gd name="connsiteY4" fmla="*/ 0 h 4089400"/>
              <a:gd name="connsiteX0" fmla="*/ 2908300 w 2908300"/>
              <a:gd name="connsiteY0" fmla="*/ 4089400 h 4089400"/>
              <a:gd name="connsiteX1" fmla="*/ 2133600 w 2908300"/>
              <a:gd name="connsiteY1" fmla="*/ 3606800 h 4089400"/>
              <a:gd name="connsiteX2" fmla="*/ 1460500 w 2908300"/>
              <a:gd name="connsiteY2" fmla="*/ 1968500 h 4089400"/>
              <a:gd name="connsiteX3" fmla="*/ 635000 w 2908300"/>
              <a:gd name="connsiteY3" fmla="*/ 215900 h 4089400"/>
              <a:gd name="connsiteX4" fmla="*/ 0 w 2908300"/>
              <a:gd name="connsiteY4" fmla="*/ 0 h 4089400"/>
              <a:gd name="connsiteX0" fmla="*/ 2908300 w 2908300"/>
              <a:gd name="connsiteY0" fmla="*/ 4089400 h 4089400"/>
              <a:gd name="connsiteX1" fmla="*/ 2133600 w 2908300"/>
              <a:gd name="connsiteY1" fmla="*/ 3606800 h 4089400"/>
              <a:gd name="connsiteX2" fmla="*/ 1460500 w 2908300"/>
              <a:gd name="connsiteY2" fmla="*/ 1968500 h 4089400"/>
              <a:gd name="connsiteX3" fmla="*/ 635000 w 2908300"/>
              <a:gd name="connsiteY3" fmla="*/ 215900 h 4089400"/>
              <a:gd name="connsiteX4" fmla="*/ 0 w 2908300"/>
              <a:gd name="connsiteY4" fmla="*/ 0 h 4089400"/>
              <a:gd name="connsiteX0" fmla="*/ 2908300 w 2908300"/>
              <a:gd name="connsiteY0" fmla="*/ 4089400 h 4089400"/>
              <a:gd name="connsiteX1" fmla="*/ 2133600 w 2908300"/>
              <a:gd name="connsiteY1" fmla="*/ 3606800 h 4089400"/>
              <a:gd name="connsiteX2" fmla="*/ 1460500 w 2908300"/>
              <a:gd name="connsiteY2" fmla="*/ 1968500 h 4089400"/>
              <a:gd name="connsiteX3" fmla="*/ 635000 w 2908300"/>
              <a:gd name="connsiteY3" fmla="*/ 215900 h 4089400"/>
              <a:gd name="connsiteX4" fmla="*/ 0 w 2908300"/>
              <a:gd name="connsiteY4" fmla="*/ 0 h 4089400"/>
              <a:gd name="connsiteX0" fmla="*/ 2908300 w 2908300"/>
              <a:gd name="connsiteY0" fmla="*/ 4089400 h 4089400"/>
              <a:gd name="connsiteX1" fmla="*/ 2133600 w 2908300"/>
              <a:gd name="connsiteY1" fmla="*/ 3606800 h 4089400"/>
              <a:gd name="connsiteX2" fmla="*/ 1460500 w 2908300"/>
              <a:gd name="connsiteY2" fmla="*/ 1968500 h 4089400"/>
              <a:gd name="connsiteX3" fmla="*/ 635000 w 2908300"/>
              <a:gd name="connsiteY3" fmla="*/ 215900 h 4089400"/>
              <a:gd name="connsiteX4" fmla="*/ 0 w 2908300"/>
              <a:gd name="connsiteY4" fmla="*/ 0 h 4089400"/>
              <a:gd name="connsiteX0" fmla="*/ 2908300 w 2908300"/>
              <a:gd name="connsiteY0" fmla="*/ 4089400 h 4089400"/>
              <a:gd name="connsiteX1" fmla="*/ 2133600 w 2908300"/>
              <a:gd name="connsiteY1" fmla="*/ 3606800 h 4089400"/>
              <a:gd name="connsiteX2" fmla="*/ 1460500 w 2908300"/>
              <a:gd name="connsiteY2" fmla="*/ 1968500 h 4089400"/>
              <a:gd name="connsiteX3" fmla="*/ 635000 w 2908300"/>
              <a:gd name="connsiteY3" fmla="*/ 215900 h 4089400"/>
              <a:gd name="connsiteX4" fmla="*/ 0 w 2908300"/>
              <a:gd name="connsiteY4" fmla="*/ 0 h 4089400"/>
              <a:gd name="connsiteX0" fmla="*/ 2908300 w 2908300"/>
              <a:gd name="connsiteY0" fmla="*/ 4089400 h 4089400"/>
              <a:gd name="connsiteX1" fmla="*/ 2133600 w 2908300"/>
              <a:gd name="connsiteY1" fmla="*/ 3606800 h 4089400"/>
              <a:gd name="connsiteX2" fmla="*/ 1460500 w 2908300"/>
              <a:gd name="connsiteY2" fmla="*/ 1968500 h 4089400"/>
              <a:gd name="connsiteX3" fmla="*/ 635000 w 2908300"/>
              <a:gd name="connsiteY3" fmla="*/ 304800 h 4089400"/>
              <a:gd name="connsiteX4" fmla="*/ 0 w 2908300"/>
              <a:gd name="connsiteY4" fmla="*/ 0 h 4089400"/>
              <a:gd name="connsiteX0" fmla="*/ 2908300 w 2908300"/>
              <a:gd name="connsiteY0" fmla="*/ 4089400 h 4089400"/>
              <a:gd name="connsiteX1" fmla="*/ 2133600 w 2908300"/>
              <a:gd name="connsiteY1" fmla="*/ 3606800 h 4089400"/>
              <a:gd name="connsiteX2" fmla="*/ 1460500 w 2908300"/>
              <a:gd name="connsiteY2" fmla="*/ 1968500 h 4089400"/>
              <a:gd name="connsiteX3" fmla="*/ 635000 w 2908300"/>
              <a:gd name="connsiteY3" fmla="*/ 304800 h 4089400"/>
              <a:gd name="connsiteX4" fmla="*/ 0 w 2908300"/>
              <a:gd name="connsiteY4" fmla="*/ 0 h 4089400"/>
              <a:gd name="connsiteX0" fmla="*/ 2908300 w 2908300"/>
              <a:gd name="connsiteY0" fmla="*/ 4089400 h 4089400"/>
              <a:gd name="connsiteX1" fmla="*/ 2133600 w 2908300"/>
              <a:gd name="connsiteY1" fmla="*/ 3606800 h 4089400"/>
              <a:gd name="connsiteX2" fmla="*/ 1460500 w 2908300"/>
              <a:gd name="connsiteY2" fmla="*/ 1968500 h 4089400"/>
              <a:gd name="connsiteX3" fmla="*/ 635000 w 2908300"/>
              <a:gd name="connsiteY3" fmla="*/ 304800 h 4089400"/>
              <a:gd name="connsiteX4" fmla="*/ 0 w 2908300"/>
              <a:gd name="connsiteY4" fmla="*/ 0 h 4089400"/>
              <a:gd name="connsiteX0" fmla="*/ 3187700 w 3187700"/>
              <a:gd name="connsiteY0" fmla="*/ 4241800 h 4241800"/>
              <a:gd name="connsiteX1" fmla="*/ 2413000 w 3187700"/>
              <a:gd name="connsiteY1" fmla="*/ 3759200 h 4241800"/>
              <a:gd name="connsiteX2" fmla="*/ 1739900 w 3187700"/>
              <a:gd name="connsiteY2" fmla="*/ 2120900 h 4241800"/>
              <a:gd name="connsiteX3" fmla="*/ 914400 w 3187700"/>
              <a:gd name="connsiteY3" fmla="*/ 457200 h 4241800"/>
              <a:gd name="connsiteX4" fmla="*/ 0 w 3187700"/>
              <a:gd name="connsiteY4" fmla="*/ 0 h 4241800"/>
              <a:gd name="connsiteX0" fmla="*/ 3187700 w 3187700"/>
              <a:gd name="connsiteY0" fmla="*/ 4241800 h 4241800"/>
              <a:gd name="connsiteX1" fmla="*/ 2413000 w 3187700"/>
              <a:gd name="connsiteY1" fmla="*/ 3759200 h 4241800"/>
              <a:gd name="connsiteX2" fmla="*/ 1739900 w 3187700"/>
              <a:gd name="connsiteY2" fmla="*/ 2120900 h 4241800"/>
              <a:gd name="connsiteX3" fmla="*/ 914400 w 3187700"/>
              <a:gd name="connsiteY3" fmla="*/ 457200 h 4241800"/>
              <a:gd name="connsiteX4" fmla="*/ 0 w 3187700"/>
              <a:gd name="connsiteY4" fmla="*/ 0 h 4241800"/>
              <a:gd name="connsiteX0" fmla="*/ 3187700 w 3187700"/>
              <a:gd name="connsiteY0" fmla="*/ 4241800 h 4241800"/>
              <a:gd name="connsiteX1" fmla="*/ 2413000 w 3187700"/>
              <a:gd name="connsiteY1" fmla="*/ 3759200 h 4241800"/>
              <a:gd name="connsiteX2" fmla="*/ 1739900 w 3187700"/>
              <a:gd name="connsiteY2" fmla="*/ 2120900 h 4241800"/>
              <a:gd name="connsiteX3" fmla="*/ 914400 w 3187700"/>
              <a:gd name="connsiteY3" fmla="*/ 457200 h 4241800"/>
              <a:gd name="connsiteX4" fmla="*/ 0 w 3187700"/>
              <a:gd name="connsiteY4" fmla="*/ 0 h 4241800"/>
              <a:gd name="connsiteX0" fmla="*/ 3187700 w 3187700"/>
              <a:gd name="connsiteY0" fmla="*/ 4241800 h 4241800"/>
              <a:gd name="connsiteX1" fmla="*/ 2413000 w 3187700"/>
              <a:gd name="connsiteY1" fmla="*/ 3759200 h 4241800"/>
              <a:gd name="connsiteX2" fmla="*/ 1739900 w 3187700"/>
              <a:gd name="connsiteY2" fmla="*/ 2120900 h 4241800"/>
              <a:gd name="connsiteX3" fmla="*/ 914400 w 3187700"/>
              <a:gd name="connsiteY3" fmla="*/ 457200 h 4241800"/>
              <a:gd name="connsiteX4" fmla="*/ 0 w 3187700"/>
              <a:gd name="connsiteY4" fmla="*/ 0 h 4241800"/>
              <a:gd name="connsiteX0" fmla="*/ 3187700 w 3187700"/>
              <a:gd name="connsiteY0" fmla="*/ 4241800 h 4241800"/>
              <a:gd name="connsiteX1" fmla="*/ 2413000 w 3187700"/>
              <a:gd name="connsiteY1" fmla="*/ 3759200 h 4241800"/>
              <a:gd name="connsiteX2" fmla="*/ 1739900 w 3187700"/>
              <a:gd name="connsiteY2" fmla="*/ 2120900 h 4241800"/>
              <a:gd name="connsiteX3" fmla="*/ 914400 w 3187700"/>
              <a:gd name="connsiteY3" fmla="*/ 457200 h 4241800"/>
              <a:gd name="connsiteX4" fmla="*/ 0 w 3187700"/>
              <a:gd name="connsiteY4" fmla="*/ 0 h 4241800"/>
              <a:gd name="connsiteX0" fmla="*/ 3187700 w 3187700"/>
              <a:gd name="connsiteY0" fmla="*/ 4241800 h 4241800"/>
              <a:gd name="connsiteX1" fmla="*/ 2413000 w 3187700"/>
              <a:gd name="connsiteY1" fmla="*/ 3759200 h 4241800"/>
              <a:gd name="connsiteX2" fmla="*/ 1739900 w 3187700"/>
              <a:gd name="connsiteY2" fmla="*/ 2120900 h 4241800"/>
              <a:gd name="connsiteX3" fmla="*/ 914400 w 3187700"/>
              <a:gd name="connsiteY3" fmla="*/ 457200 h 4241800"/>
              <a:gd name="connsiteX4" fmla="*/ 0 w 3187700"/>
              <a:gd name="connsiteY4" fmla="*/ 0 h 4241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7700" h="4241800">
                <a:moveTo>
                  <a:pt x="3187700" y="4241800"/>
                </a:moveTo>
                <a:cubicBezTo>
                  <a:pt x="2891367" y="4131733"/>
                  <a:pt x="2633133" y="3983567"/>
                  <a:pt x="2413000" y="3759200"/>
                </a:cubicBezTo>
                <a:cubicBezTo>
                  <a:pt x="2087033" y="3213100"/>
                  <a:pt x="2065867" y="2527300"/>
                  <a:pt x="1739900" y="2120900"/>
                </a:cubicBezTo>
                <a:cubicBezTo>
                  <a:pt x="1464733" y="1566333"/>
                  <a:pt x="1240367" y="960967"/>
                  <a:pt x="914400" y="457200"/>
                </a:cubicBezTo>
                <a:cubicBezTo>
                  <a:pt x="677333" y="279400"/>
                  <a:pt x="300567" y="114300"/>
                  <a:pt x="0" y="0"/>
                </a:cubicBezTo>
              </a:path>
            </a:pathLst>
          </a:custGeom>
          <a:noFill/>
          <a:ln w="5715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20"/>
          <p:cNvSpPr/>
          <p:nvPr/>
        </p:nvSpPr>
        <p:spPr>
          <a:xfrm>
            <a:off x="10086975" y="27660"/>
            <a:ext cx="2352675" cy="5562600"/>
          </a:xfrm>
          <a:custGeom>
            <a:avLst/>
            <a:gdLst>
              <a:gd name="connsiteX0" fmla="*/ 0 w 1047750"/>
              <a:gd name="connsiteY0" fmla="*/ 1809750 h 1809750"/>
              <a:gd name="connsiteX1" fmla="*/ 381000 w 1047750"/>
              <a:gd name="connsiteY1" fmla="*/ 1038225 h 1809750"/>
              <a:gd name="connsiteX2" fmla="*/ 723900 w 1047750"/>
              <a:gd name="connsiteY2" fmla="*/ 657225 h 1809750"/>
              <a:gd name="connsiteX3" fmla="*/ 923925 w 1047750"/>
              <a:gd name="connsiteY3" fmla="*/ 295275 h 1809750"/>
              <a:gd name="connsiteX4" fmla="*/ 1047750 w 1047750"/>
              <a:gd name="connsiteY4" fmla="*/ 0 h 1809750"/>
              <a:gd name="connsiteX0" fmla="*/ 0 w 1990725"/>
              <a:gd name="connsiteY0" fmla="*/ 4467225 h 4467225"/>
              <a:gd name="connsiteX1" fmla="*/ 381000 w 1990725"/>
              <a:gd name="connsiteY1" fmla="*/ 3695700 h 4467225"/>
              <a:gd name="connsiteX2" fmla="*/ 723900 w 1990725"/>
              <a:gd name="connsiteY2" fmla="*/ 3314700 h 4467225"/>
              <a:gd name="connsiteX3" fmla="*/ 923925 w 1990725"/>
              <a:gd name="connsiteY3" fmla="*/ 2952750 h 4467225"/>
              <a:gd name="connsiteX4" fmla="*/ 1990725 w 1990725"/>
              <a:gd name="connsiteY4" fmla="*/ 0 h 4467225"/>
              <a:gd name="connsiteX0" fmla="*/ 0 w 2352675"/>
              <a:gd name="connsiteY0" fmla="*/ 5562600 h 5562600"/>
              <a:gd name="connsiteX1" fmla="*/ 381000 w 2352675"/>
              <a:gd name="connsiteY1" fmla="*/ 4791075 h 5562600"/>
              <a:gd name="connsiteX2" fmla="*/ 723900 w 2352675"/>
              <a:gd name="connsiteY2" fmla="*/ 4410075 h 5562600"/>
              <a:gd name="connsiteX3" fmla="*/ 923925 w 2352675"/>
              <a:gd name="connsiteY3" fmla="*/ 4048125 h 5562600"/>
              <a:gd name="connsiteX4" fmla="*/ 2352675 w 2352675"/>
              <a:gd name="connsiteY4" fmla="*/ 0 h 5562600"/>
              <a:gd name="connsiteX0" fmla="*/ 0 w 2352675"/>
              <a:gd name="connsiteY0" fmla="*/ 5562600 h 5562600"/>
              <a:gd name="connsiteX1" fmla="*/ 381000 w 2352675"/>
              <a:gd name="connsiteY1" fmla="*/ 4791075 h 5562600"/>
              <a:gd name="connsiteX2" fmla="*/ 723900 w 2352675"/>
              <a:gd name="connsiteY2" fmla="*/ 4410075 h 5562600"/>
              <a:gd name="connsiteX3" fmla="*/ 923925 w 2352675"/>
              <a:gd name="connsiteY3" fmla="*/ 4048125 h 5562600"/>
              <a:gd name="connsiteX4" fmla="*/ 2066925 w 2352675"/>
              <a:gd name="connsiteY4" fmla="*/ 771526 h 5562600"/>
              <a:gd name="connsiteX5" fmla="*/ 2352675 w 2352675"/>
              <a:gd name="connsiteY5" fmla="*/ 0 h 5562600"/>
              <a:gd name="connsiteX0" fmla="*/ 0 w 2352675"/>
              <a:gd name="connsiteY0" fmla="*/ 5562600 h 5562600"/>
              <a:gd name="connsiteX1" fmla="*/ 381000 w 2352675"/>
              <a:gd name="connsiteY1" fmla="*/ 4791075 h 5562600"/>
              <a:gd name="connsiteX2" fmla="*/ 723900 w 2352675"/>
              <a:gd name="connsiteY2" fmla="*/ 4410075 h 5562600"/>
              <a:gd name="connsiteX3" fmla="*/ 923925 w 2352675"/>
              <a:gd name="connsiteY3" fmla="*/ 4048125 h 5562600"/>
              <a:gd name="connsiteX4" fmla="*/ 2028825 w 2352675"/>
              <a:gd name="connsiteY4" fmla="*/ 762001 h 5562600"/>
              <a:gd name="connsiteX5" fmla="*/ 2352675 w 2352675"/>
              <a:gd name="connsiteY5" fmla="*/ 0 h 5562600"/>
              <a:gd name="connsiteX0" fmla="*/ 0 w 2352675"/>
              <a:gd name="connsiteY0" fmla="*/ 5562600 h 5562600"/>
              <a:gd name="connsiteX1" fmla="*/ 381000 w 2352675"/>
              <a:gd name="connsiteY1" fmla="*/ 4791075 h 5562600"/>
              <a:gd name="connsiteX2" fmla="*/ 723900 w 2352675"/>
              <a:gd name="connsiteY2" fmla="*/ 4410075 h 5562600"/>
              <a:gd name="connsiteX3" fmla="*/ 923925 w 2352675"/>
              <a:gd name="connsiteY3" fmla="*/ 4048125 h 5562600"/>
              <a:gd name="connsiteX4" fmla="*/ 2028825 w 2352675"/>
              <a:gd name="connsiteY4" fmla="*/ 762001 h 5562600"/>
              <a:gd name="connsiteX5" fmla="*/ 2352675 w 2352675"/>
              <a:gd name="connsiteY5" fmla="*/ 0 h 5562600"/>
              <a:gd name="connsiteX0" fmla="*/ 0 w 2352675"/>
              <a:gd name="connsiteY0" fmla="*/ 5562600 h 5562600"/>
              <a:gd name="connsiteX1" fmla="*/ 381000 w 2352675"/>
              <a:gd name="connsiteY1" fmla="*/ 4791075 h 5562600"/>
              <a:gd name="connsiteX2" fmla="*/ 723900 w 2352675"/>
              <a:gd name="connsiteY2" fmla="*/ 4410075 h 5562600"/>
              <a:gd name="connsiteX3" fmla="*/ 923925 w 2352675"/>
              <a:gd name="connsiteY3" fmla="*/ 4048125 h 5562600"/>
              <a:gd name="connsiteX4" fmla="*/ 2028825 w 2352675"/>
              <a:gd name="connsiteY4" fmla="*/ 762001 h 5562600"/>
              <a:gd name="connsiteX5" fmla="*/ 2352675 w 2352675"/>
              <a:gd name="connsiteY5" fmla="*/ 0 h 5562600"/>
              <a:gd name="connsiteX0" fmla="*/ 0 w 2352675"/>
              <a:gd name="connsiteY0" fmla="*/ 5562600 h 5562600"/>
              <a:gd name="connsiteX1" fmla="*/ 381000 w 2352675"/>
              <a:gd name="connsiteY1" fmla="*/ 4791075 h 5562600"/>
              <a:gd name="connsiteX2" fmla="*/ 723900 w 2352675"/>
              <a:gd name="connsiteY2" fmla="*/ 4410075 h 5562600"/>
              <a:gd name="connsiteX3" fmla="*/ 923925 w 2352675"/>
              <a:gd name="connsiteY3" fmla="*/ 4048125 h 5562600"/>
              <a:gd name="connsiteX4" fmla="*/ 2028825 w 2352675"/>
              <a:gd name="connsiteY4" fmla="*/ 762001 h 5562600"/>
              <a:gd name="connsiteX5" fmla="*/ 2352675 w 2352675"/>
              <a:gd name="connsiteY5" fmla="*/ 0 h 5562600"/>
              <a:gd name="connsiteX0" fmla="*/ 0 w 2352675"/>
              <a:gd name="connsiteY0" fmla="*/ 5562600 h 5562600"/>
              <a:gd name="connsiteX1" fmla="*/ 381000 w 2352675"/>
              <a:gd name="connsiteY1" fmla="*/ 4791075 h 5562600"/>
              <a:gd name="connsiteX2" fmla="*/ 723900 w 2352675"/>
              <a:gd name="connsiteY2" fmla="*/ 4410075 h 5562600"/>
              <a:gd name="connsiteX3" fmla="*/ 962025 w 2352675"/>
              <a:gd name="connsiteY3" fmla="*/ 3959225 h 5562600"/>
              <a:gd name="connsiteX4" fmla="*/ 2028825 w 2352675"/>
              <a:gd name="connsiteY4" fmla="*/ 762001 h 5562600"/>
              <a:gd name="connsiteX5" fmla="*/ 2352675 w 2352675"/>
              <a:gd name="connsiteY5" fmla="*/ 0 h 5562600"/>
              <a:gd name="connsiteX0" fmla="*/ 0 w 2352675"/>
              <a:gd name="connsiteY0" fmla="*/ 5562600 h 5562600"/>
              <a:gd name="connsiteX1" fmla="*/ 381000 w 2352675"/>
              <a:gd name="connsiteY1" fmla="*/ 4791075 h 5562600"/>
              <a:gd name="connsiteX2" fmla="*/ 723900 w 2352675"/>
              <a:gd name="connsiteY2" fmla="*/ 4410075 h 5562600"/>
              <a:gd name="connsiteX3" fmla="*/ 962025 w 2352675"/>
              <a:gd name="connsiteY3" fmla="*/ 3959225 h 5562600"/>
              <a:gd name="connsiteX4" fmla="*/ 2028825 w 2352675"/>
              <a:gd name="connsiteY4" fmla="*/ 762001 h 5562600"/>
              <a:gd name="connsiteX5" fmla="*/ 2352675 w 2352675"/>
              <a:gd name="connsiteY5" fmla="*/ 0 h 5562600"/>
              <a:gd name="connsiteX0" fmla="*/ 0 w 2352675"/>
              <a:gd name="connsiteY0" fmla="*/ 5562600 h 5562600"/>
              <a:gd name="connsiteX1" fmla="*/ 381000 w 2352675"/>
              <a:gd name="connsiteY1" fmla="*/ 4791075 h 5562600"/>
              <a:gd name="connsiteX2" fmla="*/ 723900 w 2352675"/>
              <a:gd name="connsiteY2" fmla="*/ 4410075 h 5562600"/>
              <a:gd name="connsiteX3" fmla="*/ 962025 w 2352675"/>
              <a:gd name="connsiteY3" fmla="*/ 3959225 h 5562600"/>
              <a:gd name="connsiteX4" fmla="*/ 2028825 w 2352675"/>
              <a:gd name="connsiteY4" fmla="*/ 762001 h 5562600"/>
              <a:gd name="connsiteX5" fmla="*/ 2352675 w 2352675"/>
              <a:gd name="connsiteY5" fmla="*/ 0 h 556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2675" h="5562600">
                <a:moveTo>
                  <a:pt x="0" y="5562600"/>
                </a:moveTo>
                <a:cubicBezTo>
                  <a:pt x="127000" y="5305425"/>
                  <a:pt x="241300" y="5022850"/>
                  <a:pt x="381000" y="4791075"/>
                </a:cubicBezTo>
                <a:cubicBezTo>
                  <a:pt x="482600" y="4651375"/>
                  <a:pt x="609600" y="4537075"/>
                  <a:pt x="723900" y="4410075"/>
                </a:cubicBezTo>
                <a:cubicBezTo>
                  <a:pt x="803275" y="4259792"/>
                  <a:pt x="882650" y="4160308"/>
                  <a:pt x="962025" y="3959225"/>
                </a:cubicBezTo>
                <a:lnTo>
                  <a:pt x="2028825" y="762001"/>
                </a:lnTo>
                <a:lnTo>
                  <a:pt x="2352675" y="0"/>
                </a:ln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rot="1749372">
            <a:off x="8634847" y="2827549"/>
            <a:ext cx="1620957" cy="338554"/>
          </a:xfrm>
          <a:prstGeom prst="rect">
            <a:avLst/>
          </a:prstGeom>
          <a:noFill/>
        </p:spPr>
        <p:txBody>
          <a:bodyPr wrap="none" rtlCol="0">
            <a:spAutoFit/>
          </a:bodyPr>
          <a:lstStyle/>
          <a:p>
            <a:r>
              <a:rPr kumimoji="1" lang="ja-JP" altLang="en-US" sz="1600" dirty="0" smtClean="0">
                <a:solidFill>
                  <a:srgbClr val="FF0000"/>
                </a:solidFill>
              </a:rPr>
              <a:t>新名神高速道路</a:t>
            </a:r>
            <a:endParaRPr kumimoji="1" lang="ja-JP" altLang="en-US" sz="1600" dirty="0">
              <a:solidFill>
                <a:srgbClr val="FF0000"/>
              </a:solidFill>
            </a:endParaRPr>
          </a:p>
        </p:txBody>
      </p:sp>
      <p:sp>
        <p:nvSpPr>
          <p:cNvPr id="36" name="角丸四角形 35"/>
          <p:cNvSpPr/>
          <p:nvPr/>
        </p:nvSpPr>
        <p:spPr>
          <a:xfrm>
            <a:off x="6697303" y="7533283"/>
            <a:ext cx="1624648" cy="280035"/>
          </a:xfrm>
          <a:prstGeom prst="roundRect">
            <a:avLst/>
          </a:prstGeom>
          <a:solidFill>
            <a:schemeClr val="bg1"/>
          </a:solid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60" b="1" dirty="0">
                <a:solidFill>
                  <a:schemeClr val="tx1"/>
                </a:solidFill>
                <a:latin typeface="+mn-ea"/>
              </a:rPr>
              <a:t>渚水みらいセンター</a:t>
            </a:r>
          </a:p>
        </p:txBody>
      </p:sp>
      <p:cxnSp>
        <p:nvCxnSpPr>
          <p:cNvPr id="37" name="直線コネクタ 36"/>
          <p:cNvCxnSpPr>
            <a:endCxn id="42" idx="3"/>
          </p:cNvCxnSpPr>
          <p:nvPr/>
        </p:nvCxnSpPr>
        <p:spPr>
          <a:xfrm flipH="1" flipV="1">
            <a:off x="4819650" y="7315200"/>
            <a:ext cx="3014488" cy="1164262"/>
          </a:xfrm>
          <a:prstGeom prst="lin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8" name="フリーフォーム 47"/>
          <p:cNvSpPr/>
          <p:nvPr/>
        </p:nvSpPr>
        <p:spPr>
          <a:xfrm>
            <a:off x="4842142" y="7222685"/>
            <a:ext cx="2931762" cy="189920"/>
          </a:xfrm>
          <a:custGeom>
            <a:avLst/>
            <a:gdLst>
              <a:gd name="connsiteX0" fmla="*/ 3683000 w 3683000"/>
              <a:gd name="connsiteY0" fmla="*/ 63500 h 139700"/>
              <a:gd name="connsiteX1" fmla="*/ 2679700 w 3683000"/>
              <a:gd name="connsiteY1" fmla="*/ 0 h 139700"/>
              <a:gd name="connsiteX2" fmla="*/ 533400 w 3683000"/>
              <a:gd name="connsiteY2" fmla="*/ 139700 h 139700"/>
              <a:gd name="connsiteX3" fmla="*/ 0 w 3683000"/>
              <a:gd name="connsiteY3" fmla="*/ 25400 h 139700"/>
              <a:gd name="connsiteX0" fmla="*/ 3549650 w 3549650"/>
              <a:gd name="connsiteY0" fmla="*/ 15875 h 139700"/>
              <a:gd name="connsiteX1" fmla="*/ 2679700 w 3549650"/>
              <a:gd name="connsiteY1" fmla="*/ 0 h 139700"/>
              <a:gd name="connsiteX2" fmla="*/ 533400 w 3549650"/>
              <a:gd name="connsiteY2" fmla="*/ 139700 h 139700"/>
              <a:gd name="connsiteX3" fmla="*/ 0 w 3549650"/>
              <a:gd name="connsiteY3" fmla="*/ 25400 h 139700"/>
              <a:gd name="connsiteX0" fmla="*/ 3549650 w 3549650"/>
              <a:gd name="connsiteY0" fmla="*/ 22822 h 146647"/>
              <a:gd name="connsiteX1" fmla="*/ 2679700 w 3549650"/>
              <a:gd name="connsiteY1" fmla="*/ 6947 h 146647"/>
              <a:gd name="connsiteX2" fmla="*/ 533400 w 3549650"/>
              <a:gd name="connsiteY2" fmla="*/ 146647 h 146647"/>
              <a:gd name="connsiteX3" fmla="*/ 0 w 3549650"/>
              <a:gd name="connsiteY3" fmla="*/ 32347 h 146647"/>
              <a:gd name="connsiteX0" fmla="*/ 3549650 w 3549650"/>
              <a:gd name="connsiteY0" fmla="*/ 45186 h 169011"/>
              <a:gd name="connsiteX1" fmla="*/ 2679700 w 3549650"/>
              <a:gd name="connsiteY1" fmla="*/ 29311 h 169011"/>
              <a:gd name="connsiteX2" fmla="*/ 533400 w 3549650"/>
              <a:gd name="connsiteY2" fmla="*/ 169011 h 169011"/>
              <a:gd name="connsiteX3" fmla="*/ 0 w 3549650"/>
              <a:gd name="connsiteY3" fmla="*/ 54711 h 169011"/>
              <a:gd name="connsiteX0" fmla="*/ 3549650 w 3549650"/>
              <a:gd name="connsiteY0" fmla="*/ 29651 h 153476"/>
              <a:gd name="connsiteX1" fmla="*/ 2613025 w 3549650"/>
              <a:gd name="connsiteY1" fmla="*/ 42351 h 153476"/>
              <a:gd name="connsiteX2" fmla="*/ 533400 w 3549650"/>
              <a:gd name="connsiteY2" fmla="*/ 153476 h 153476"/>
              <a:gd name="connsiteX3" fmla="*/ 0 w 3549650"/>
              <a:gd name="connsiteY3" fmla="*/ 39176 h 153476"/>
              <a:gd name="connsiteX0" fmla="*/ 3549650 w 3549650"/>
              <a:gd name="connsiteY0" fmla="*/ 29651 h 153476"/>
              <a:gd name="connsiteX1" fmla="*/ 2613025 w 3549650"/>
              <a:gd name="connsiteY1" fmla="*/ 42351 h 153476"/>
              <a:gd name="connsiteX2" fmla="*/ 533400 w 3549650"/>
              <a:gd name="connsiteY2" fmla="*/ 153476 h 153476"/>
              <a:gd name="connsiteX3" fmla="*/ 0 w 3549650"/>
              <a:gd name="connsiteY3" fmla="*/ 39176 h 153476"/>
              <a:gd name="connsiteX0" fmla="*/ 3549650 w 3549650"/>
              <a:gd name="connsiteY0" fmla="*/ 29651 h 153476"/>
              <a:gd name="connsiteX1" fmla="*/ 2613025 w 3549650"/>
              <a:gd name="connsiteY1" fmla="*/ 42351 h 153476"/>
              <a:gd name="connsiteX2" fmla="*/ 533400 w 3549650"/>
              <a:gd name="connsiteY2" fmla="*/ 153476 h 153476"/>
              <a:gd name="connsiteX3" fmla="*/ 0 w 3549650"/>
              <a:gd name="connsiteY3" fmla="*/ 39176 h 153476"/>
              <a:gd name="connsiteX0" fmla="*/ 3549650 w 3549650"/>
              <a:gd name="connsiteY0" fmla="*/ 29651 h 153476"/>
              <a:gd name="connsiteX1" fmla="*/ 2613025 w 3549650"/>
              <a:gd name="connsiteY1" fmla="*/ 42351 h 153476"/>
              <a:gd name="connsiteX2" fmla="*/ 533400 w 3549650"/>
              <a:gd name="connsiteY2" fmla="*/ 153476 h 153476"/>
              <a:gd name="connsiteX3" fmla="*/ 0 w 3549650"/>
              <a:gd name="connsiteY3" fmla="*/ 39176 h 153476"/>
              <a:gd name="connsiteX0" fmla="*/ 3549650 w 3549650"/>
              <a:gd name="connsiteY0" fmla="*/ 21239 h 145064"/>
              <a:gd name="connsiteX1" fmla="*/ 2613025 w 3549650"/>
              <a:gd name="connsiteY1" fmla="*/ 33939 h 145064"/>
              <a:gd name="connsiteX2" fmla="*/ 533400 w 3549650"/>
              <a:gd name="connsiteY2" fmla="*/ 145064 h 145064"/>
              <a:gd name="connsiteX3" fmla="*/ 0 w 3549650"/>
              <a:gd name="connsiteY3" fmla="*/ 30764 h 145064"/>
              <a:gd name="connsiteX0" fmla="*/ 3549650 w 3549650"/>
              <a:gd name="connsiteY0" fmla="*/ 21239 h 145064"/>
              <a:gd name="connsiteX1" fmla="*/ 2613025 w 3549650"/>
              <a:gd name="connsiteY1" fmla="*/ 33939 h 145064"/>
              <a:gd name="connsiteX2" fmla="*/ 533400 w 3549650"/>
              <a:gd name="connsiteY2" fmla="*/ 145064 h 145064"/>
              <a:gd name="connsiteX3" fmla="*/ 0 w 3549650"/>
              <a:gd name="connsiteY3" fmla="*/ 30764 h 145064"/>
              <a:gd name="connsiteX0" fmla="*/ 3549650 w 3549650"/>
              <a:gd name="connsiteY0" fmla="*/ 21239 h 157686"/>
              <a:gd name="connsiteX1" fmla="*/ 2613025 w 3549650"/>
              <a:gd name="connsiteY1" fmla="*/ 33939 h 157686"/>
              <a:gd name="connsiteX2" fmla="*/ 533400 w 3549650"/>
              <a:gd name="connsiteY2" fmla="*/ 145064 h 157686"/>
              <a:gd name="connsiteX3" fmla="*/ 0 w 3549650"/>
              <a:gd name="connsiteY3" fmla="*/ 30764 h 157686"/>
              <a:gd name="connsiteX0" fmla="*/ 3549650 w 3549650"/>
              <a:gd name="connsiteY0" fmla="*/ 21239 h 165515"/>
              <a:gd name="connsiteX1" fmla="*/ 2613025 w 3549650"/>
              <a:gd name="connsiteY1" fmla="*/ 33939 h 165515"/>
              <a:gd name="connsiteX2" fmla="*/ 533400 w 3549650"/>
              <a:gd name="connsiteY2" fmla="*/ 145064 h 165515"/>
              <a:gd name="connsiteX3" fmla="*/ 0 w 3549650"/>
              <a:gd name="connsiteY3" fmla="*/ 30764 h 165515"/>
              <a:gd name="connsiteX0" fmla="*/ 3549650 w 3549650"/>
              <a:gd name="connsiteY0" fmla="*/ 21239 h 171742"/>
              <a:gd name="connsiteX1" fmla="*/ 2613025 w 3549650"/>
              <a:gd name="connsiteY1" fmla="*/ 33939 h 171742"/>
              <a:gd name="connsiteX2" fmla="*/ 533400 w 3549650"/>
              <a:gd name="connsiteY2" fmla="*/ 145064 h 171742"/>
              <a:gd name="connsiteX3" fmla="*/ 0 w 3549650"/>
              <a:gd name="connsiteY3" fmla="*/ 30764 h 171742"/>
              <a:gd name="connsiteX0" fmla="*/ 3549650 w 3549650"/>
              <a:gd name="connsiteY0" fmla="*/ 16766 h 172072"/>
              <a:gd name="connsiteX1" fmla="*/ 2527300 w 3549650"/>
              <a:gd name="connsiteY1" fmla="*/ 48516 h 172072"/>
              <a:gd name="connsiteX2" fmla="*/ 533400 w 3549650"/>
              <a:gd name="connsiteY2" fmla="*/ 140591 h 172072"/>
              <a:gd name="connsiteX3" fmla="*/ 0 w 3549650"/>
              <a:gd name="connsiteY3" fmla="*/ 26291 h 172072"/>
              <a:gd name="connsiteX0" fmla="*/ 3549650 w 3549650"/>
              <a:gd name="connsiteY0" fmla="*/ 18482 h 173788"/>
              <a:gd name="connsiteX1" fmla="*/ 2527300 w 3549650"/>
              <a:gd name="connsiteY1" fmla="*/ 50232 h 173788"/>
              <a:gd name="connsiteX2" fmla="*/ 533400 w 3549650"/>
              <a:gd name="connsiteY2" fmla="*/ 142307 h 173788"/>
              <a:gd name="connsiteX3" fmla="*/ 0 w 3549650"/>
              <a:gd name="connsiteY3" fmla="*/ 28007 h 173788"/>
              <a:gd name="connsiteX0" fmla="*/ 3549650 w 3549650"/>
              <a:gd name="connsiteY0" fmla="*/ 18482 h 188035"/>
              <a:gd name="connsiteX1" fmla="*/ 2527300 w 3549650"/>
              <a:gd name="connsiteY1" fmla="*/ 50232 h 188035"/>
              <a:gd name="connsiteX2" fmla="*/ 523875 w 3549650"/>
              <a:gd name="connsiteY2" fmla="*/ 161357 h 188035"/>
              <a:gd name="connsiteX3" fmla="*/ 0 w 3549650"/>
              <a:gd name="connsiteY3" fmla="*/ 28007 h 188035"/>
              <a:gd name="connsiteX0" fmla="*/ 3549650 w 3549650"/>
              <a:gd name="connsiteY0" fmla="*/ 18482 h 179626"/>
              <a:gd name="connsiteX1" fmla="*/ 2527300 w 3549650"/>
              <a:gd name="connsiteY1" fmla="*/ 50232 h 179626"/>
              <a:gd name="connsiteX2" fmla="*/ 523875 w 3549650"/>
              <a:gd name="connsiteY2" fmla="*/ 161357 h 179626"/>
              <a:gd name="connsiteX3" fmla="*/ 0 w 3549650"/>
              <a:gd name="connsiteY3" fmla="*/ 28007 h 179626"/>
              <a:gd name="connsiteX0" fmla="*/ 3549650 w 3549650"/>
              <a:gd name="connsiteY0" fmla="*/ 18482 h 179626"/>
              <a:gd name="connsiteX1" fmla="*/ 2527300 w 3549650"/>
              <a:gd name="connsiteY1" fmla="*/ 50232 h 179626"/>
              <a:gd name="connsiteX2" fmla="*/ 523875 w 3549650"/>
              <a:gd name="connsiteY2" fmla="*/ 161357 h 179626"/>
              <a:gd name="connsiteX3" fmla="*/ 0 w 3549650"/>
              <a:gd name="connsiteY3" fmla="*/ 28007 h 179626"/>
              <a:gd name="connsiteX0" fmla="*/ 3549650 w 3549650"/>
              <a:gd name="connsiteY0" fmla="*/ 18482 h 179626"/>
              <a:gd name="connsiteX1" fmla="*/ 2527300 w 3549650"/>
              <a:gd name="connsiteY1" fmla="*/ 50232 h 179626"/>
              <a:gd name="connsiteX2" fmla="*/ 523875 w 3549650"/>
              <a:gd name="connsiteY2" fmla="*/ 161357 h 179626"/>
              <a:gd name="connsiteX3" fmla="*/ 0 w 3549650"/>
              <a:gd name="connsiteY3" fmla="*/ 28007 h 179626"/>
              <a:gd name="connsiteX0" fmla="*/ 3568700 w 3568700"/>
              <a:gd name="connsiteY0" fmla="*/ 12552 h 211796"/>
              <a:gd name="connsiteX1" fmla="*/ 2527300 w 3568700"/>
              <a:gd name="connsiteY1" fmla="*/ 82402 h 211796"/>
              <a:gd name="connsiteX2" fmla="*/ 523875 w 3568700"/>
              <a:gd name="connsiteY2" fmla="*/ 193527 h 211796"/>
              <a:gd name="connsiteX3" fmla="*/ 0 w 3568700"/>
              <a:gd name="connsiteY3" fmla="*/ 60177 h 211796"/>
              <a:gd name="connsiteX0" fmla="*/ 3568700 w 3568700"/>
              <a:gd name="connsiteY0" fmla="*/ 12552 h 211796"/>
              <a:gd name="connsiteX1" fmla="*/ 2527300 w 3568700"/>
              <a:gd name="connsiteY1" fmla="*/ 82402 h 211796"/>
              <a:gd name="connsiteX2" fmla="*/ 523875 w 3568700"/>
              <a:gd name="connsiteY2" fmla="*/ 193527 h 211796"/>
              <a:gd name="connsiteX3" fmla="*/ 0 w 3568700"/>
              <a:gd name="connsiteY3" fmla="*/ 60177 h 211796"/>
              <a:gd name="connsiteX0" fmla="*/ 3568700 w 3568700"/>
              <a:gd name="connsiteY0" fmla="*/ 12552 h 234260"/>
              <a:gd name="connsiteX1" fmla="*/ 2527300 w 3568700"/>
              <a:gd name="connsiteY1" fmla="*/ 82402 h 234260"/>
              <a:gd name="connsiteX2" fmla="*/ 523875 w 3568700"/>
              <a:gd name="connsiteY2" fmla="*/ 193527 h 234260"/>
              <a:gd name="connsiteX3" fmla="*/ 0 w 3568700"/>
              <a:gd name="connsiteY3" fmla="*/ 60177 h 234260"/>
              <a:gd name="connsiteX0" fmla="*/ 3568700 w 3568700"/>
              <a:gd name="connsiteY0" fmla="*/ 12552 h 242886"/>
              <a:gd name="connsiteX1" fmla="*/ 2527300 w 3568700"/>
              <a:gd name="connsiteY1" fmla="*/ 82402 h 242886"/>
              <a:gd name="connsiteX2" fmla="*/ 523875 w 3568700"/>
              <a:gd name="connsiteY2" fmla="*/ 193527 h 242886"/>
              <a:gd name="connsiteX3" fmla="*/ 0 w 3568700"/>
              <a:gd name="connsiteY3" fmla="*/ 60177 h 242886"/>
              <a:gd name="connsiteX0" fmla="*/ 3568700 w 3568700"/>
              <a:gd name="connsiteY0" fmla="*/ 12552 h 242886"/>
              <a:gd name="connsiteX1" fmla="*/ 2527300 w 3568700"/>
              <a:gd name="connsiteY1" fmla="*/ 82402 h 242886"/>
              <a:gd name="connsiteX2" fmla="*/ 523875 w 3568700"/>
              <a:gd name="connsiteY2" fmla="*/ 193527 h 242886"/>
              <a:gd name="connsiteX3" fmla="*/ 0 w 3568700"/>
              <a:gd name="connsiteY3" fmla="*/ 60177 h 242886"/>
              <a:gd name="connsiteX0" fmla="*/ 3568700 w 3568700"/>
              <a:gd name="connsiteY0" fmla="*/ 15577 h 245911"/>
              <a:gd name="connsiteX1" fmla="*/ 2527300 w 3568700"/>
              <a:gd name="connsiteY1" fmla="*/ 85427 h 245911"/>
              <a:gd name="connsiteX2" fmla="*/ 523875 w 3568700"/>
              <a:gd name="connsiteY2" fmla="*/ 196552 h 245911"/>
              <a:gd name="connsiteX3" fmla="*/ 0 w 3568700"/>
              <a:gd name="connsiteY3" fmla="*/ 63202 h 245911"/>
              <a:gd name="connsiteX0" fmla="*/ 3568700 w 3568700"/>
              <a:gd name="connsiteY0" fmla="*/ 12028 h 251982"/>
              <a:gd name="connsiteX1" fmla="*/ 2222500 w 3568700"/>
              <a:gd name="connsiteY1" fmla="*/ 110453 h 251982"/>
              <a:gd name="connsiteX2" fmla="*/ 523875 w 3568700"/>
              <a:gd name="connsiteY2" fmla="*/ 193003 h 251982"/>
              <a:gd name="connsiteX3" fmla="*/ 0 w 3568700"/>
              <a:gd name="connsiteY3" fmla="*/ 59653 h 251982"/>
              <a:gd name="connsiteX0" fmla="*/ 3568700 w 3568700"/>
              <a:gd name="connsiteY0" fmla="*/ 13029 h 249529"/>
              <a:gd name="connsiteX1" fmla="*/ 2251075 w 3568700"/>
              <a:gd name="connsiteY1" fmla="*/ 101929 h 249529"/>
              <a:gd name="connsiteX2" fmla="*/ 523875 w 3568700"/>
              <a:gd name="connsiteY2" fmla="*/ 194004 h 249529"/>
              <a:gd name="connsiteX3" fmla="*/ 0 w 3568700"/>
              <a:gd name="connsiteY3" fmla="*/ 60654 h 249529"/>
              <a:gd name="connsiteX0" fmla="*/ 3568700 w 3568700"/>
              <a:gd name="connsiteY0" fmla="*/ 10408 h 258055"/>
              <a:gd name="connsiteX1" fmla="*/ 2098675 w 3568700"/>
              <a:gd name="connsiteY1" fmla="*/ 127883 h 258055"/>
              <a:gd name="connsiteX2" fmla="*/ 523875 w 3568700"/>
              <a:gd name="connsiteY2" fmla="*/ 191383 h 258055"/>
              <a:gd name="connsiteX3" fmla="*/ 0 w 3568700"/>
              <a:gd name="connsiteY3" fmla="*/ 58033 h 258055"/>
              <a:gd name="connsiteX0" fmla="*/ 3568700 w 3568700"/>
              <a:gd name="connsiteY0" fmla="*/ 10408 h 254883"/>
              <a:gd name="connsiteX1" fmla="*/ 2098675 w 3568700"/>
              <a:gd name="connsiteY1" fmla="*/ 127883 h 254883"/>
              <a:gd name="connsiteX2" fmla="*/ 523875 w 3568700"/>
              <a:gd name="connsiteY2" fmla="*/ 191383 h 254883"/>
              <a:gd name="connsiteX3" fmla="*/ 0 w 3568700"/>
              <a:gd name="connsiteY3" fmla="*/ 58033 h 254883"/>
              <a:gd name="connsiteX0" fmla="*/ 3568700 w 3568700"/>
              <a:gd name="connsiteY0" fmla="*/ 10408 h 251811"/>
              <a:gd name="connsiteX1" fmla="*/ 2098675 w 3568700"/>
              <a:gd name="connsiteY1" fmla="*/ 127883 h 251811"/>
              <a:gd name="connsiteX2" fmla="*/ 523875 w 3568700"/>
              <a:gd name="connsiteY2" fmla="*/ 191383 h 251811"/>
              <a:gd name="connsiteX3" fmla="*/ 0 w 3568700"/>
              <a:gd name="connsiteY3" fmla="*/ 58033 h 251811"/>
              <a:gd name="connsiteX0" fmla="*/ 3568700 w 3568700"/>
              <a:gd name="connsiteY0" fmla="*/ 10408 h 251811"/>
              <a:gd name="connsiteX1" fmla="*/ 2098675 w 3568700"/>
              <a:gd name="connsiteY1" fmla="*/ 127883 h 251811"/>
              <a:gd name="connsiteX2" fmla="*/ 523875 w 3568700"/>
              <a:gd name="connsiteY2" fmla="*/ 191383 h 251811"/>
              <a:gd name="connsiteX3" fmla="*/ 0 w 3568700"/>
              <a:gd name="connsiteY3" fmla="*/ 58033 h 251811"/>
              <a:gd name="connsiteX0" fmla="*/ 3568700 w 3568700"/>
              <a:gd name="connsiteY0" fmla="*/ 15577 h 241361"/>
              <a:gd name="connsiteX1" fmla="*/ 2098675 w 3568700"/>
              <a:gd name="connsiteY1" fmla="*/ 85427 h 241361"/>
              <a:gd name="connsiteX2" fmla="*/ 523875 w 3568700"/>
              <a:gd name="connsiteY2" fmla="*/ 196552 h 241361"/>
              <a:gd name="connsiteX3" fmla="*/ 0 w 3568700"/>
              <a:gd name="connsiteY3" fmla="*/ 63202 h 241361"/>
              <a:gd name="connsiteX0" fmla="*/ 3568700 w 3568700"/>
              <a:gd name="connsiteY0" fmla="*/ 15577 h 241361"/>
              <a:gd name="connsiteX1" fmla="*/ 2051050 w 3568700"/>
              <a:gd name="connsiteY1" fmla="*/ 85427 h 241361"/>
              <a:gd name="connsiteX2" fmla="*/ 523875 w 3568700"/>
              <a:gd name="connsiteY2" fmla="*/ 196552 h 241361"/>
              <a:gd name="connsiteX3" fmla="*/ 0 w 3568700"/>
              <a:gd name="connsiteY3" fmla="*/ 63202 h 241361"/>
              <a:gd name="connsiteX0" fmla="*/ 3568700 w 3568700"/>
              <a:gd name="connsiteY0" fmla="*/ 17017 h 242801"/>
              <a:gd name="connsiteX1" fmla="*/ 2051050 w 3568700"/>
              <a:gd name="connsiteY1" fmla="*/ 86867 h 242801"/>
              <a:gd name="connsiteX2" fmla="*/ 523875 w 3568700"/>
              <a:gd name="connsiteY2" fmla="*/ 197992 h 242801"/>
              <a:gd name="connsiteX3" fmla="*/ 0 w 3568700"/>
              <a:gd name="connsiteY3" fmla="*/ 64642 h 242801"/>
              <a:gd name="connsiteX0" fmla="*/ 3568700 w 3568700"/>
              <a:gd name="connsiteY0" fmla="*/ 18908 h 235167"/>
              <a:gd name="connsiteX1" fmla="*/ 2051050 w 3568700"/>
              <a:gd name="connsiteY1" fmla="*/ 79233 h 235167"/>
              <a:gd name="connsiteX2" fmla="*/ 523875 w 3568700"/>
              <a:gd name="connsiteY2" fmla="*/ 190358 h 235167"/>
              <a:gd name="connsiteX3" fmla="*/ 0 w 3568700"/>
              <a:gd name="connsiteY3" fmla="*/ 57008 h 235167"/>
              <a:gd name="connsiteX0" fmla="*/ 3568700 w 3568700"/>
              <a:gd name="connsiteY0" fmla="*/ 14712 h 230971"/>
              <a:gd name="connsiteX1" fmla="*/ 2051050 w 3568700"/>
              <a:gd name="connsiteY1" fmla="*/ 75037 h 230971"/>
              <a:gd name="connsiteX2" fmla="*/ 523875 w 3568700"/>
              <a:gd name="connsiteY2" fmla="*/ 186162 h 230971"/>
              <a:gd name="connsiteX3" fmla="*/ 0 w 3568700"/>
              <a:gd name="connsiteY3" fmla="*/ 52812 h 230971"/>
              <a:gd name="connsiteX0" fmla="*/ 3568700 w 3568700"/>
              <a:gd name="connsiteY0" fmla="*/ 14712 h 230971"/>
              <a:gd name="connsiteX1" fmla="*/ 2003425 w 3568700"/>
              <a:gd name="connsiteY1" fmla="*/ 75037 h 230971"/>
              <a:gd name="connsiteX2" fmla="*/ 523875 w 3568700"/>
              <a:gd name="connsiteY2" fmla="*/ 186162 h 230971"/>
              <a:gd name="connsiteX3" fmla="*/ 0 w 3568700"/>
              <a:gd name="connsiteY3" fmla="*/ 52812 h 230971"/>
              <a:gd name="connsiteX0" fmla="*/ 3568700 w 3568700"/>
              <a:gd name="connsiteY0" fmla="*/ 23050 h 232631"/>
              <a:gd name="connsiteX1" fmla="*/ 2174875 w 3568700"/>
              <a:gd name="connsiteY1" fmla="*/ 54800 h 232631"/>
              <a:gd name="connsiteX2" fmla="*/ 523875 w 3568700"/>
              <a:gd name="connsiteY2" fmla="*/ 194500 h 232631"/>
              <a:gd name="connsiteX3" fmla="*/ 0 w 3568700"/>
              <a:gd name="connsiteY3" fmla="*/ 61150 h 232631"/>
              <a:gd name="connsiteX0" fmla="*/ 3568700 w 3568700"/>
              <a:gd name="connsiteY0" fmla="*/ 23050 h 242575"/>
              <a:gd name="connsiteX1" fmla="*/ 2174875 w 3568700"/>
              <a:gd name="connsiteY1" fmla="*/ 54800 h 242575"/>
              <a:gd name="connsiteX2" fmla="*/ 523875 w 3568700"/>
              <a:gd name="connsiteY2" fmla="*/ 194500 h 242575"/>
              <a:gd name="connsiteX3" fmla="*/ 0 w 3568700"/>
              <a:gd name="connsiteY3" fmla="*/ 61150 h 242575"/>
              <a:gd name="connsiteX0" fmla="*/ 3568700 w 3568700"/>
              <a:gd name="connsiteY0" fmla="*/ 10281 h 249843"/>
              <a:gd name="connsiteX1" fmla="*/ 2165350 w 3568700"/>
              <a:gd name="connsiteY1" fmla="*/ 99181 h 249843"/>
              <a:gd name="connsiteX2" fmla="*/ 523875 w 3568700"/>
              <a:gd name="connsiteY2" fmla="*/ 181731 h 249843"/>
              <a:gd name="connsiteX3" fmla="*/ 0 w 3568700"/>
              <a:gd name="connsiteY3" fmla="*/ 48381 h 249843"/>
              <a:gd name="connsiteX0" fmla="*/ 3568700 w 3568700"/>
              <a:gd name="connsiteY0" fmla="*/ 10281 h 253067"/>
              <a:gd name="connsiteX1" fmla="*/ 2165350 w 3568700"/>
              <a:gd name="connsiteY1" fmla="*/ 99181 h 253067"/>
              <a:gd name="connsiteX2" fmla="*/ 523875 w 3568700"/>
              <a:gd name="connsiteY2" fmla="*/ 181731 h 253067"/>
              <a:gd name="connsiteX3" fmla="*/ 0 w 3568700"/>
              <a:gd name="connsiteY3" fmla="*/ 48381 h 253067"/>
              <a:gd name="connsiteX0" fmla="*/ 3568700 w 3568700"/>
              <a:gd name="connsiteY0" fmla="*/ 11468 h 250181"/>
              <a:gd name="connsiteX1" fmla="*/ 2203450 w 3568700"/>
              <a:gd name="connsiteY1" fmla="*/ 90843 h 250181"/>
              <a:gd name="connsiteX2" fmla="*/ 523875 w 3568700"/>
              <a:gd name="connsiteY2" fmla="*/ 182918 h 250181"/>
              <a:gd name="connsiteX3" fmla="*/ 0 w 3568700"/>
              <a:gd name="connsiteY3" fmla="*/ 49568 h 250181"/>
              <a:gd name="connsiteX0" fmla="*/ 3568700 w 3568700"/>
              <a:gd name="connsiteY0" fmla="*/ 11468 h 250181"/>
              <a:gd name="connsiteX1" fmla="*/ 2203450 w 3568700"/>
              <a:gd name="connsiteY1" fmla="*/ 90843 h 250181"/>
              <a:gd name="connsiteX2" fmla="*/ 523875 w 3568700"/>
              <a:gd name="connsiteY2" fmla="*/ 182918 h 250181"/>
              <a:gd name="connsiteX3" fmla="*/ 0 w 3568700"/>
              <a:gd name="connsiteY3" fmla="*/ 49568 h 250181"/>
              <a:gd name="connsiteX0" fmla="*/ 3568700 w 3568700"/>
              <a:gd name="connsiteY0" fmla="*/ 7620 h 246333"/>
              <a:gd name="connsiteX1" fmla="*/ 2203450 w 3568700"/>
              <a:gd name="connsiteY1" fmla="*/ 86995 h 246333"/>
              <a:gd name="connsiteX2" fmla="*/ 523875 w 3568700"/>
              <a:gd name="connsiteY2" fmla="*/ 179070 h 246333"/>
              <a:gd name="connsiteX3" fmla="*/ 0 w 3568700"/>
              <a:gd name="connsiteY3" fmla="*/ 45720 h 246333"/>
              <a:gd name="connsiteX0" fmla="*/ 3568700 w 3568700"/>
              <a:gd name="connsiteY0" fmla="*/ 6640 h 249426"/>
              <a:gd name="connsiteX1" fmla="*/ 2212975 w 3568700"/>
              <a:gd name="connsiteY1" fmla="*/ 95540 h 249426"/>
              <a:gd name="connsiteX2" fmla="*/ 523875 w 3568700"/>
              <a:gd name="connsiteY2" fmla="*/ 178090 h 249426"/>
              <a:gd name="connsiteX3" fmla="*/ 0 w 3568700"/>
              <a:gd name="connsiteY3" fmla="*/ 44740 h 249426"/>
              <a:gd name="connsiteX0" fmla="*/ 3568700 w 3568700"/>
              <a:gd name="connsiteY0" fmla="*/ 6640 h 243062"/>
              <a:gd name="connsiteX1" fmla="*/ 2212975 w 3568700"/>
              <a:gd name="connsiteY1" fmla="*/ 95540 h 243062"/>
              <a:gd name="connsiteX2" fmla="*/ 523875 w 3568700"/>
              <a:gd name="connsiteY2" fmla="*/ 178090 h 243062"/>
              <a:gd name="connsiteX3" fmla="*/ 0 w 3568700"/>
              <a:gd name="connsiteY3" fmla="*/ 44740 h 243062"/>
              <a:gd name="connsiteX0" fmla="*/ 3568700 w 3568700"/>
              <a:gd name="connsiteY0" fmla="*/ 6640 h 243062"/>
              <a:gd name="connsiteX1" fmla="*/ 2212975 w 3568700"/>
              <a:gd name="connsiteY1" fmla="*/ 95540 h 243062"/>
              <a:gd name="connsiteX2" fmla="*/ 523875 w 3568700"/>
              <a:gd name="connsiteY2" fmla="*/ 178090 h 243062"/>
              <a:gd name="connsiteX3" fmla="*/ 0 w 3568700"/>
              <a:gd name="connsiteY3" fmla="*/ 44740 h 243062"/>
              <a:gd name="connsiteX0" fmla="*/ 3568700 w 3568700"/>
              <a:gd name="connsiteY0" fmla="*/ 6640 h 237069"/>
              <a:gd name="connsiteX1" fmla="*/ 2212975 w 3568700"/>
              <a:gd name="connsiteY1" fmla="*/ 95540 h 237069"/>
              <a:gd name="connsiteX2" fmla="*/ 523875 w 3568700"/>
              <a:gd name="connsiteY2" fmla="*/ 178090 h 237069"/>
              <a:gd name="connsiteX3" fmla="*/ 0 w 3568700"/>
              <a:gd name="connsiteY3" fmla="*/ 44740 h 237069"/>
              <a:gd name="connsiteX0" fmla="*/ 3568700 w 3568700"/>
              <a:gd name="connsiteY0" fmla="*/ 6640 h 237069"/>
              <a:gd name="connsiteX1" fmla="*/ 2146300 w 3568700"/>
              <a:gd name="connsiteY1" fmla="*/ 95540 h 237069"/>
              <a:gd name="connsiteX2" fmla="*/ 523875 w 3568700"/>
              <a:gd name="connsiteY2" fmla="*/ 178090 h 237069"/>
              <a:gd name="connsiteX3" fmla="*/ 0 w 3568700"/>
              <a:gd name="connsiteY3" fmla="*/ 44740 h 237069"/>
              <a:gd name="connsiteX0" fmla="*/ 3568700 w 3568700"/>
              <a:gd name="connsiteY0" fmla="*/ 7531 h 237960"/>
              <a:gd name="connsiteX1" fmla="*/ 2146300 w 3568700"/>
              <a:gd name="connsiteY1" fmla="*/ 96431 h 237960"/>
              <a:gd name="connsiteX2" fmla="*/ 523875 w 3568700"/>
              <a:gd name="connsiteY2" fmla="*/ 178981 h 237960"/>
              <a:gd name="connsiteX3" fmla="*/ 0 w 3568700"/>
              <a:gd name="connsiteY3" fmla="*/ 45631 h 237960"/>
              <a:gd name="connsiteX0" fmla="*/ 3568700 w 3568700"/>
              <a:gd name="connsiteY0" fmla="*/ 7531 h 242023"/>
              <a:gd name="connsiteX1" fmla="*/ 2146300 w 3568700"/>
              <a:gd name="connsiteY1" fmla="*/ 96431 h 242023"/>
              <a:gd name="connsiteX2" fmla="*/ 523875 w 3568700"/>
              <a:gd name="connsiteY2" fmla="*/ 178981 h 242023"/>
              <a:gd name="connsiteX3" fmla="*/ 0 w 3568700"/>
              <a:gd name="connsiteY3" fmla="*/ 45631 h 242023"/>
            </a:gdLst>
            <a:ahLst/>
            <a:cxnLst>
              <a:cxn ang="0">
                <a:pos x="connsiteX0" y="connsiteY0"/>
              </a:cxn>
              <a:cxn ang="0">
                <a:pos x="connsiteX1" y="connsiteY1"/>
              </a:cxn>
              <a:cxn ang="0">
                <a:pos x="connsiteX2" y="connsiteY2"/>
              </a:cxn>
              <a:cxn ang="0">
                <a:pos x="connsiteX3" y="connsiteY3"/>
              </a:cxn>
            </a:cxnLst>
            <a:rect l="l" t="t" r="r" b="b"/>
            <a:pathLst>
              <a:path w="3568700" h="242023">
                <a:moveTo>
                  <a:pt x="3568700" y="7531"/>
                </a:moveTo>
                <a:cubicBezTo>
                  <a:pt x="3059642" y="-16811"/>
                  <a:pt x="2620433" y="19173"/>
                  <a:pt x="2146300" y="96431"/>
                </a:cubicBezTo>
                <a:cubicBezTo>
                  <a:pt x="1716617" y="266823"/>
                  <a:pt x="1074208" y="278464"/>
                  <a:pt x="523875" y="178981"/>
                </a:cubicBezTo>
                <a:cubicBezTo>
                  <a:pt x="339725" y="153581"/>
                  <a:pt x="174625" y="90081"/>
                  <a:pt x="0" y="45631"/>
                </a:cubicBezTo>
              </a:path>
            </a:pathLst>
          </a:custGeom>
          <a:noFill/>
          <a:ln w="889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528"/>
          </a:p>
        </p:txBody>
      </p:sp>
      <p:sp>
        <p:nvSpPr>
          <p:cNvPr id="50" name="テキスト ボックス 49"/>
          <p:cNvSpPr txBox="1"/>
          <p:nvPr/>
        </p:nvSpPr>
        <p:spPr>
          <a:xfrm rot="1229907">
            <a:off x="6242707" y="7532089"/>
            <a:ext cx="332545" cy="317190"/>
          </a:xfrm>
          <a:prstGeom prst="rect">
            <a:avLst/>
          </a:prstGeom>
          <a:solidFill>
            <a:schemeClr val="bg1"/>
          </a:solidFill>
          <a:ln>
            <a:solidFill>
              <a:srgbClr val="FF0000"/>
            </a:solidFill>
          </a:ln>
        </p:spPr>
        <p:txBody>
          <a:bodyPr wrap="square" rtlCol="0">
            <a:spAutoFit/>
          </a:bodyPr>
          <a:lstStyle/>
          <a:p>
            <a:pPr algn="ctr"/>
            <a:r>
              <a:rPr lang="ja-JP" altLang="en-US" sz="1400" dirty="0" smtClean="0"/>
              <a:t>④</a:t>
            </a:r>
            <a:endParaRPr kumimoji="1" lang="ja-JP" altLang="en-US" sz="1400" dirty="0"/>
          </a:p>
        </p:txBody>
      </p:sp>
      <p:sp>
        <p:nvSpPr>
          <p:cNvPr id="51" name="テキスト ボックス 50"/>
          <p:cNvSpPr txBox="1"/>
          <p:nvPr/>
        </p:nvSpPr>
        <p:spPr>
          <a:xfrm>
            <a:off x="5589390" y="7015288"/>
            <a:ext cx="300997" cy="307777"/>
          </a:xfrm>
          <a:prstGeom prst="rect">
            <a:avLst/>
          </a:prstGeom>
          <a:solidFill>
            <a:schemeClr val="bg1"/>
          </a:solidFill>
          <a:ln>
            <a:solidFill>
              <a:srgbClr val="FF0000"/>
            </a:solidFill>
          </a:ln>
        </p:spPr>
        <p:txBody>
          <a:bodyPr wrap="square" rtlCol="0">
            <a:spAutoFit/>
          </a:bodyPr>
          <a:lstStyle/>
          <a:p>
            <a:pPr algn="ctr"/>
            <a:r>
              <a:rPr lang="ja-JP" altLang="en-US" sz="1400" dirty="0" smtClean="0"/>
              <a:t>⑥</a:t>
            </a:r>
            <a:endParaRPr kumimoji="1" lang="ja-JP" altLang="en-US" sz="1400" dirty="0"/>
          </a:p>
        </p:txBody>
      </p:sp>
      <p:sp>
        <p:nvSpPr>
          <p:cNvPr id="52" name="テキスト ボックス 51"/>
          <p:cNvSpPr txBox="1"/>
          <p:nvPr/>
        </p:nvSpPr>
        <p:spPr>
          <a:xfrm rot="1344277">
            <a:off x="5619210" y="6265283"/>
            <a:ext cx="312005" cy="307777"/>
          </a:xfrm>
          <a:prstGeom prst="rect">
            <a:avLst/>
          </a:prstGeom>
          <a:solidFill>
            <a:schemeClr val="bg1"/>
          </a:solidFill>
          <a:ln>
            <a:solidFill>
              <a:srgbClr val="FF0000"/>
            </a:solidFill>
          </a:ln>
        </p:spPr>
        <p:txBody>
          <a:bodyPr wrap="square" rtlCol="0">
            <a:spAutoFit/>
          </a:bodyPr>
          <a:lstStyle/>
          <a:p>
            <a:pPr algn="ctr"/>
            <a:r>
              <a:rPr lang="ja-JP" altLang="en-US" sz="1400" dirty="0"/>
              <a:t>①</a:t>
            </a:r>
            <a:endParaRPr kumimoji="1" lang="ja-JP" altLang="en-US" sz="1400" dirty="0"/>
          </a:p>
        </p:txBody>
      </p:sp>
      <p:cxnSp>
        <p:nvCxnSpPr>
          <p:cNvPr id="53" name="直線コネクタ 52"/>
          <p:cNvCxnSpPr>
            <a:endCxn id="42" idx="1"/>
          </p:cNvCxnSpPr>
          <p:nvPr/>
        </p:nvCxnSpPr>
        <p:spPr>
          <a:xfrm flipH="1" flipV="1">
            <a:off x="4424363" y="7620000"/>
            <a:ext cx="3138939" cy="1318294"/>
          </a:xfrm>
          <a:prstGeom prst="lin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54" name="テキスト ボックス 53"/>
          <p:cNvSpPr txBox="1"/>
          <p:nvPr/>
        </p:nvSpPr>
        <p:spPr>
          <a:xfrm rot="1330841">
            <a:off x="5538095" y="8272110"/>
            <a:ext cx="334021" cy="309518"/>
          </a:xfrm>
          <a:prstGeom prst="rect">
            <a:avLst/>
          </a:prstGeom>
          <a:solidFill>
            <a:schemeClr val="bg1"/>
          </a:solidFill>
          <a:ln>
            <a:solidFill>
              <a:srgbClr val="FF0000"/>
            </a:solidFill>
          </a:ln>
        </p:spPr>
        <p:txBody>
          <a:bodyPr wrap="square" rtlCol="0">
            <a:spAutoFit/>
          </a:bodyPr>
          <a:lstStyle/>
          <a:p>
            <a:pPr algn="ctr"/>
            <a:r>
              <a:rPr lang="ja-JP" altLang="en-US" sz="1400" dirty="0"/>
              <a:t>⑤</a:t>
            </a:r>
            <a:endParaRPr kumimoji="1" lang="ja-JP" altLang="en-US" sz="1400" dirty="0"/>
          </a:p>
        </p:txBody>
      </p:sp>
      <p:cxnSp>
        <p:nvCxnSpPr>
          <p:cNvPr id="55" name="直線コネクタ 54"/>
          <p:cNvCxnSpPr/>
          <p:nvPr/>
        </p:nvCxnSpPr>
        <p:spPr>
          <a:xfrm flipH="1" flipV="1">
            <a:off x="7410262" y="2341021"/>
            <a:ext cx="3417797" cy="1962459"/>
          </a:xfrm>
          <a:prstGeom prst="lin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56" name="テキスト ボックス 55"/>
          <p:cNvSpPr txBox="1"/>
          <p:nvPr/>
        </p:nvSpPr>
        <p:spPr>
          <a:xfrm rot="1658092">
            <a:off x="8634253" y="3392151"/>
            <a:ext cx="728643" cy="307777"/>
          </a:xfrm>
          <a:prstGeom prst="rect">
            <a:avLst/>
          </a:prstGeom>
          <a:solidFill>
            <a:schemeClr val="bg1"/>
          </a:solidFill>
          <a:ln>
            <a:solidFill>
              <a:srgbClr val="FF0000"/>
            </a:solidFill>
          </a:ln>
        </p:spPr>
        <p:txBody>
          <a:bodyPr wrap="square" rtlCol="0">
            <a:spAutoFit/>
          </a:bodyPr>
          <a:lstStyle/>
          <a:p>
            <a:pPr algn="ctr"/>
            <a:r>
              <a:rPr lang="ja-JP" altLang="en-US" sz="1400" dirty="0" smtClean="0"/>
              <a:t>②、③</a:t>
            </a:r>
            <a:endParaRPr kumimoji="1" lang="ja-JP" altLang="en-US" sz="1400" dirty="0"/>
          </a:p>
        </p:txBody>
      </p:sp>
      <p:sp>
        <p:nvSpPr>
          <p:cNvPr id="57" name="フリーフォーム 56"/>
          <p:cNvSpPr/>
          <p:nvPr/>
        </p:nvSpPr>
        <p:spPr>
          <a:xfrm>
            <a:off x="5348288" y="6306504"/>
            <a:ext cx="205014" cy="256222"/>
          </a:xfrm>
          <a:custGeom>
            <a:avLst/>
            <a:gdLst>
              <a:gd name="connsiteX0" fmla="*/ 0 w 190500"/>
              <a:gd name="connsiteY0" fmla="*/ 0 h 323850"/>
              <a:gd name="connsiteX1" fmla="*/ 171450 w 190500"/>
              <a:gd name="connsiteY1" fmla="*/ 85725 h 323850"/>
              <a:gd name="connsiteX2" fmla="*/ 190500 w 190500"/>
              <a:gd name="connsiteY2" fmla="*/ 323850 h 323850"/>
              <a:gd name="connsiteX0" fmla="*/ 0 w 251460"/>
              <a:gd name="connsiteY0" fmla="*/ 5715 h 238125"/>
              <a:gd name="connsiteX1" fmla="*/ 232410 w 251460"/>
              <a:gd name="connsiteY1" fmla="*/ 0 h 238125"/>
              <a:gd name="connsiteX2" fmla="*/ 251460 w 251460"/>
              <a:gd name="connsiteY2" fmla="*/ 238125 h 238125"/>
              <a:gd name="connsiteX0" fmla="*/ 0 w 251460"/>
              <a:gd name="connsiteY0" fmla="*/ 0 h 232410"/>
              <a:gd name="connsiteX1" fmla="*/ 224790 w 251460"/>
              <a:gd name="connsiteY1" fmla="*/ 70485 h 232410"/>
              <a:gd name="connsiteX2" fmla="*/ 251460 w 251460"/>
              <a:gd name="connsiteY2" fmla="*/ 232410 h 232410"/>
              <a:gd name="connsiteX0" fmla="*/ 0 w 228600"/>
              <a:gd name="connsiteY0" fmla="*/ 0 h 270510"/>
              <a:gd name="connsiteX1" fmla="*/ 201930 w 228600"/>
              <a:gd name="connsiteY1" fmla="*/ 108585 h 270510"/>
              <a:gd name="connsiteX2" fmla="*/ 228600 w 228600"/>
              <a:gd name="connsiteY2" fmla="*/ 270510 h 270510"/>
              <a:gd name="connsiteX0" fmla="*/ 0 w 240030"/>
              <a:gd name="connsiteY0" fmla="*/ 0 h 270510"/>
              <a:gd name="connsiteX1" fmla="*/ 240030 w 240030"/>
              <a:gd name="connsiteY1" fmla="*/ 123825 h 270510"/>
              <a:gd name="connsiteX2" fmla="*/ 228600 w 240030"/>
              <a:gd name="connsiteY2" fmla="*/ 270510 h 270510"/>
              <a:gd name="connsiteX0" fmla="*/ 0 w 230505"/>
              <a:gd name="connsiteY0" fmla="*/ 0 h 270510"/>
              <a:gd name="connsiteX1" fmla="*/ 230505 w 230505"/>
              <a:gd name="connsiteY1" fmla="*/ 114300 h 270510"/>
              <a:gd name="connsiteX2" fmla="*/ 228600 w 230505"/>
              <a:gd name="connsiteY2" fmla="*/ 270510 h 270510"/>
              <a:gd name="connsiteX0" fmla="*/ 0 w 238352"/>
              <a:gd name="connsiteY0" fmla="*/ 0 h 270510"/>
              <a:gd name="connsiteX1" fmla="*/ 230505 w 238352"/>
              <a:gd name="connsiteY1" fmla="*/ 114300 h 270510"/>
              <a:gd name="connsiteX2" fmla="*/ 228600 w 238352"/>
              <a:gd name="connsiteY2" fmla="*/ 270510 h 270510"/>
              <a:gd name="connsiteX0" fmla="*/ 0 w 195489"/>
              <a:gd name="connsiteY0" fmla="*/ 0 h 241935"/>
              <a:gd name="connsiteX1" fmla="*/ 187642 w 195489"/>
              <a:gd name="connsiteY1" fmla="*/ 85725 h 241935"/>
              <a:gd name="connsiteX2" fmla="*/ 185737 w 195489"/>
              <a:gd name="connsiteY2" fmla="*/ 241935 h 241935"/>
              <a:gd name="connsiteX0" fmla="*/ 0 w 205014"/>
              <a:gd name="connsiteY0" fmla="*/ 0 h 256222"/>
              <a:gd name="connsiteX1" fmla="*/ 197167 w 205014"/>
              <a:gd name="connsiteY1" fmla="*/ 100012 h 256222"/>
              <a:gd name="connsiteX2" fmla="*/ 195262 w 205014"/>
              <a:gd name="connsiteY2" fmla="*/ 256222 h 256222"/>
            </a:gdLst>
            <a:ahLst/>
            <a:cxnLst>
              <a:cxn ang="0">
                <a:pos x="connsiteX0" y="connsiteY0"/>
              </a:cxn>
              <a:cxn ang="0">
                <a:pos x="connsiteX1" y="connsiteY1"/>
              </a:cxn>
              <a:cxn ang="0">
                <a:pos x="connsiteX2" y="connsiteY2"/>
              </a:cxn>
            </a:cxnLst>
            <a:rect l="l" t="t" r="r" b="b"/>
            <a:pathLst>
              <a:path w="205014" h="256222">
                <a:moveTo>
                  <a:pt x="0" y="0"/>
                </a:moveTo>
                <a:lnTo>
                  <a:pt x="197167" y="100012"/>
                </a:lnTo>
                <a:cubicBezTo>
                  <a:pt x="215582" y="166370"/>
                  <a:pt x="195897" y="204152"/>
                  <a:pt x="195262" y="256222"/>
                </a:cubicBezTo>
              </a:path>
            </a:pathLst>
          </a:custGeom>
          <a:noFill/>
          <a:ln w="5715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フリーフォーム 57"/>
          <p:cNvSpPr/>
          <p:nvPr/>
        </p:nvSpPr>
        <p:spPr>
          <a:xfrm rot="2289231" flipV="1">
            <a:off x="5230898" y="6554625"/>
            <a:ext cx="238352" cy="221144"/>
          </a:xfrm>
          <a:custGeom>
            <a:avLst/>
            <a:gdLst>
              <a:gd name="connsiteX0" fmla="*/ 0 w 190500"/>
              <a:gd name="connsiteY0" fmla="*/ 0 h 323850"/>
              <a:gd name="connsiteX1" fmla="*/ 171450 w 190500"/>
              <a:gd name="connsiteY1" fmla="*/ 85725 h 323850"/>
              <a:gd name="connsiteX2" fmla="*/ 190500 w 190500"/>
              <a:gd name="connsiteY2" fmla="*/ 323850 h 323850"/>
              <a:gd name="connsiteX0" fmla="*/ 0 w 251460"/>
              <a:gd name="connsiteY0" fmla="*/ 5715 h 238125"/>
              <a:gd name="connsiteX1" fmla="*/ 232410 w 251460"/>
              <a:gd name="connsiteY1" fmla="*/ 0 h 238125"/>
              <a:gd name="connsiteX2" fmla="*/ 251460 w 251460"/>
              <a:gd name="connsiteY2" fmla="*/ 238125 h 238125"/>
              <a:gd name="connsiteX0" fmla="*/ 0 w 251460"/>
              <a:gd name="connsiteY0" fmla="*/ 0 h 232410"/>
              <a:gd name="connsiteX1" fmla="*/ 224790 w 251460"/>
              <a:gd name="connsiteY1" fmla="*/ 70485 h 232410"/>
              <a:gd name="connsiteX2" fmla="*/ 251460 w 251460"/>
              <a:gd name="connsiteY2" fmla="*/ 232410 h 232410"/>
              <a:gd name="connsiteX0" fmla="*/ 0 w 228600"/>
              <a:gd name="connsiteY0" fmla="*/ 0 h 270510"/>
              <a:gd name="connsiteX1" fmla="*/ 201930 w 228600"/>
              <a:gd name="connsiteY1" fmla="*/ 108585 h 270510"/>
              <a:gd name="connsiteX2" fmla="*/ 228600 w 228600"/>
              <a:gd name="connsiteY2" fmla="*/ 270510 h 270510"/>
              <a:gd name="connsiteX0" fmla="*/ 0 w 240030"/>
              <a:gd name="connsiteY0" fmla="*/ 0 h 270510"/>
              <a:gd name="connsiteX1" fmla="*/ 240030 w 240030"/>
              <a:gd name="connsiteY1" fmla="*/ 123825 h 270510"/>
              <a:gd name="connsiteX2" fmla="*/ 228600 w 240030"/>
              <a:gd name="connsiteY2" fmla="*/ 270510 h 270510"/>
              <a:gd name="connsiteX0" fmla="*/ 0 w 230505"/>
              <a:gd name="connsiteY0" fmla="*/ 0 h 270510"/>
              <a:gd name="connsiteX1" fmla="*/ 230505 w 230505"/>
              <a:gd name="connsiteY1" fmla="*/ 114300 h 270510"/>
              <a:gd name="connsiteX2" fmla="*/ 228600 w 230505"/>
              <a:gd name="connsiteY2" fmla="*/ 270510 h 270510"/>
              <a:gd name="connsiteX0" fmla="*/ 0 w 238352"/>
              <a:gd name="connsiteY0" fmla="*/ 0 h 270510"/>
              <a:gd name="connsiteX1" fmla="*/ 230505 w 238352"/>
              <a:gd name="connsiteY1" fmla="*/ 114300 h 270510"/>
              <a:gd name="connsiteX2" fmla="*/ 228600 w 238352"/>
              <a:gd name="connsiteY2" fmla="*/ 270510 h 270510"/>
            </a:gdLst>
            <a:ahLst/>
            <a:cxnLst>
              <a:cxn ang="0">
                <a:pos x="connsiteX0" y="connsiteY0"/>
              </a:cxn>
              <a:cxn ang="0">
                <a:pos x="connsiteX1" y="connsiteY1"/>
              </a:cxn>
              <a:cxn ang="0">
                <a:pos x="connsiteX2" y="connsiteY2"/>
              </a:cxn>
            </a:cxnLst>
            <a:rect l="l" t="t" r="r" b="b"/>
            <a:pathLst>
              <a:path w="238352" h="270510">
                <a:moveTo>
                  <a:pt x="0" y="0"/>
                </a:moveTo>
                <a:lnTo>
                  <a:pt x="230505" y="114300"/>
                </a:lnTo>
                <a:cubicBezTo>
                  <a:pt x="248920" y="180658"/>
                  <a:pt x="229235" y="218440"/>
                  <a:pt x="228600" y="270510"/>
                </a:cubicBezTo>
              </a:path>
            </a:pathLst>
          </a:custGeom>
          <a:noFill/>
          <a:ln w="5715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フリーフォーム 58"/>
          <p:cNvSpPr/>
          <p:nvPr/>
        </p:nvSpPr>
        <p:spPr>
          <a:xfrm>
            <a:off x="9613900" y="6489700"/>
            <a:ext cx="3200400" cy="1073150"/>
          </a:xfrm>
          <a:custGeom>
            <a:avLst/>
            <a:gdLst>
              <a:gd name="connsiteX0" fmla="*/ 0 w 3200400"/>
              <a:gd name="connsiteY0" fmla="*/ 0 h 1066800"/>
              <a:gd name="connsiteX1" fmla="*/ 101600 w 3200400"/>
              <a:gd name="connsiteY1" fmla="*/ 254000 h 1066800"/>
              <a:gd name="connsiteX2" fmla="*/ 533400 w 3200400"/>
              <a:gd name="connsiteY2" fmla="*/ 412750 h 1066800"/>
              <a:gd name="connsiteX3" fmla="*/ 730250 w 3200400"/>
              <a:gd name="connsiteY3" fmla="*/ 819150 h 1066800"/>
              <a:gd name="connsiteX4" fmla="*/ 3200400 w 3200400"/>
              <a:gd name="connsiteY4" fmla="*/ 1066800 h 1066800"/>
              <a:gd name="connsiteX0" fmla="*/ 0 w 3200400"/>
              <a:gd name="connsiteY0" fmla="*/ 0 h 1066800"/>
              <a:gd name="connsiteX1" fmla="*/ 101600 w 3200400"/>
              <a:gd name="connsiteY1" fmla="*/ 254000 h 1066800"/>
              <a:gd name="connsiteX2" fmla="*/ 533400 w 3200400"/>
              <a:gd name="connsiteY2" fmla="*/ 412750 h 1066800"/>
              <a:gd name="connsiteX3" fmla="*/ 730250 w 3200400"/>
              <a:gd name="connsiteY3" fmla="*/ 819150 h 1066800"/>
              <a:gd name="connsiteX4" fmla="*/ 3200400 w 3200400"/>
              <a:gd name="connsiteY4" fmla="*/ 1066800 h 1066800"/>
              <a:gd name="connsiteX0" fmla="*/ 0 w 3200400"/>
              <a:gd name="connsiteY0" fmla="*/ 0 h 1066800"/>
              <a:gd name="connsiteX1" fmla="*/ 101600 w 3200400"/>
              <a:gd name="connsiteY1" fmla="*/ 254000 h 1066800"/>
              <a:gd name="connsiteX2" fmla="*/ 533400 w 3200400"/>
              <a:gd name="connsiteY2" fmla="*/ 412750 h 1066800"/>
              <a:gd name="connsiteX3" fmla="*/ 730250 w 3200400"/>
              <a:gd name="connsiteY3" fmla="*/ 819150 h 1066800"/>
              <a:gd name="connsiteX4" fmla="*/ 3200400 w 3200400"/>
              <a:gd name="connsiteY4" fmla="*/ 1066800 h 1066800"/>
              <a:gd name="connsiteX0" fmla="*/ 0 w 3200400"/>
              <a:gd name="connsiteY0" fmla="*/ 0 h 1066800"/>
              <a:gd name="connsiteX1" fmla="*/ 101600 w 3200400"/>
              <a:gd name="connsiteY1" fmla="*/ 254000 h 1066800"/>
              <a:gd name="connsiteX2" fmla="*/ 533400 w 3200400"/>
              <a:gd name="connsiteY2" fmla="*/ 412750 h 1066800"/>
              <a:gd name="connsiteX3" fmla="*/ 730250 w 3200400"/>
              <a:gd name="connsiteY3" fmla="*/ 819150 h 1066800"/>
              <a:gd name="connsiteX4" fmla="*/ 3200400 w 3200400"/>
              <a:gd name="connsiteY4" fmla="*/ 1066800 h 1066800"/>
              <a:gd name="connsiteX0" fmla="*/ 0 w 3200400"/>
              <a:gd name="connsiteY0" fmla="*/ 0 h 1066800"/>
              <a:gd name="connsiteX1" fmla="*/ 101600 w 3200400"/>
              <a:gd name="connsiteY1" fmla="*/ 254000 h 1066800"/>
              <a:gd name="connsiteX2" fmla="*/ 533400 w 3200400"/>
              <a:gd name="connsiteY2" fmla="*/ 412750 h 1066800"/>
              <a:gd name="connsiteX3" fmla="*/ 730250 w 3200400"/>
              <a:gd name="connsiteY3" fmla="*/ 819150 h 1066800"/>
              <a:gd name="connsiteX4" fmla="*/ 3200400 w 3200400"/>
              <a:gd name="connsiteY4" fmla="*/ 1066800 h 1066800"/>
              <a:gd name="connsiteX0" fmla="*/ 0 w 3200400"/>
              <a:gd name="connsiteY0" fmla="*/ 0 h 1066800"/>
              <a:gd name="connsiteX1" fmla="*/ 101600 w 3200400"/>
              <a:gd name="connsiteY1" fmla="*/ 254000 h 1066800"/>
              <a:gd name="connsiteX2" fmla="*/ 533400 w 3200400"/>
              <a:gd name="connsiteY2" fmla="*/ 412750 h 1066800"/>
              <a:gd name="connsiteX3" fmla="*/ 730250 w 3200400"/>
              <a:gd name="connsiteY3" fmla="*/ 819150 h 1066800"/>
              <a:gd name="connsiteX4" fmla="*/ 3200400 w 3200400"/>
              <a:gd name="connsiteY4" fmla="*/ 1066800 h 1066800"/>
              <a:gd name="connsiteX0" fmla="*/ 0 w 3200400"/>
              <a:gd name="connsiteY0" fmla="*/ 0 h 1066800"/>
              <a:gd name="connsiteX1" fmla="*/ 101600 w 3200400"/>
              <a:gd name="connsiteY1" fmla="*/ 254000 h 1066800"/>
              <a:gd name="connsiteX2" fmla="*/ 533400 w 3200400"/>
              <a:gd name="connsiteY2" fmla="*/ 412750 h 1066800"/>
              <a:gd name="connsiteX3" fmla="*/ 730250 w 3200400"/>
              <a:gd name="connsiteY3" fmla="*/ 819150 h 1066800"/>
              <a:gd name="connsiteX4" fmla="*/ 3200400 w 3200400"/>
              <a:gd name="connsiteY4" fmla="*/ 1066800 h 1066800"/>
              <a:gd name="connsiteX0" fmla="*/ 0 w 3200400"/>
              <a:gd name="connsiteY0" fmla="*/ 0 h 1066800"/>
              <a:gd name="connsiteX1" fmla="*/ 101600 w 3200400"/>
              <a:gd name="connsiteY1" fmla="*/ 254000 h 1066800"/>
              <a:gd name="connsiteX2" fmla="*/ 533400 w 3200400"/>
              <a:gd name="connsiteY2" fmla="*/ 412750 h 1066800"/>
              <a:gd name="connsiteX3" fmla="*/ 730250 w 3200400"/>
              <a:gd name="connsiteY3" fmla="*/ 819150 h 1066800"/>
              <a:gd name="connsiteX4" fmla="*/ 3200400 w 3200400"/>
              <a:gd name="connsiteY4" fmla="*/ 1066800 h 1066800"/>
              <a:gd name="connsiteX0" fmla="*/ 0 w 3200400"/>
              <a:gd name="connsiteY0" fmla="*/ 0 h 1073150"/>
              <a:gd name="connsiteX1" fmla="*/ 101600 w 3200400"/>
              <a:gd name="connsiteY1" fmla="*/ 260350 h 1073150"/>
              <a:gd name="connsiteX2" fmla="*/ 533400 w 3200400"/>
              <a:gd name="connsiteY2" fmla="*/ 419100 h 1073150"/>
              <a:gd name="connsiteX3" fmla="*/ 730250 w 3200400"/>
              <a:gd name="connsiteY3" fmla="*/ 825500 h 1073150"/>
              <a:gd name="connsiteX4" fmla="*/ 3200400 w 3200400"/>
              <a:gd name="connsiteY4" fmla="*/ 1073150 h 1073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400" h="1073150">
                <a:moveTo>
                  <a:pt x="0" y="0"/>
                </a:moveTo>
                <a:lnTo>
                  <a:pt x="101600" y="260350"/>
                </a:lnTo>
                <a:cubicBezTo>
                  <a:pt x="245533" y="345017"/>
                  <a:pt x="402167" y="385233"/>
                  <a:pt x="533400" y="419100"/>
                </a:cubicBezTo>
                <a:cubicBezTo>
                  <a:pt x="624417" y="560917"/>
                  <a:pt x="632883" y="670983"/>
                  <a:pt x="730250" y="825500"/>
                </a:cubicBezTo>
                <a:cubicBezTo>
                  <a:pt x="1553633" y="939800"/>
                  <a:pt x="2377017" y="990600"/>
                  <a:pt x="3200400" y="1073150"/>
                </a:cubicBez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0" name="テキスト ボックス 59"/>
          <p:cNvSpPr txBox="1"/>
          <p:nvPr/>
        </p:nvSpPr>
        <p:spPr>
          <a:xfrm rot="343007">
            <a:off x="10658019" y="7086224"/>
            <a:ext cx="1210588" cy="338554"/>
          </a:xfrm>
          <a:prstGeom prst="rect">
            <a:avLst/>
          </a:prstGeom>
          <a:noFill/>
        </p:spPr>
        <p:txBody>
          <a:bodyPr wrap="none" rtlCol="0">
            <a:spAutoFit/>
          </a:bodyPr>
          <a:lstStyle/>
          <a:p>
            <a:r>
              <a:rPr kumimoji="1" lang="ja-JP" altLang="en-US" sz="1600" dirty="0" smtClean="0">
                <a:solidFill>
                  <a:srgbClr val="00B050"/>
                </a:solidFill>
              </a:rPr>
              <a:t>枚方高槻線</a:t>
            </a:r>
            <a:endParaRPr kumimoji="1" lang="ja-JP" altLang="en-US" sz="1600" dirty="0">
              <a:solidFill>
                <a:srgbClr val="00B050"/>
              </a:solidFill>
            </a:endParaRPr>
          </a:p>
        </p:txBody>
      </p:sp>
      <p:sp>
        <p:nvSpPr>
          <p:cNvPr id="61" name="Rectangle 2"/>
          <p:cNvSpPr>
            <a:spLocks noChangeArrowheads="1"/>
          </p:cNvSpPr>
          <p:nvPr/>
        </p:nvSpPr>
        <p:spPr bwMode="auto">
          <a:xfrm>
            <a:off x="66756" y="37034"/>
            <a:ext cx="2527357" cy="775653"/>
          </a:xfrm>
          <a:prstGeom prst="rect">
            <a:avLst/>
          </a:prstGeom>
          <a:gradFill flip="none" rotWithShape="1">
            <a:gsLst>
              <a:gs pos="0">
                <a:schemeClr val="accent1"/>
              </a:gs>
              <a:gs pos="50000">
                <a:schemeClr val="bg1"/>
              </a:gs>
              <a:gs pos="100000">
                <a:schemeClr val="accent1"/>
              </a:gs>
            </a:gsLst>
            <a:lin ang="5400000" scaled="0"/>
            <a:tileRect/>
          </a:gradFill>
          <a:ln>
            <a:noFill/>
          </a:ln>
          <a:effectLst/>
        </p:spPr>
        <p:txBody>
          <a:bodyPr wrap="none" lIns="128009" tIns="64004" rIns="128009" bIns="64004"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ルート位置図</a:t>
            </a:r>
          </a:p>
        </p:txBody>
      </p:sp>
      <p:sp>
        <p:nvSpPr>
          <p:cNvPr id="19" name="スライド番号プレースホルダー 18"/>
          <p:cNvSpPr>
            <a:spLocks noGrp="1"/>
          </p:cNvSpPr>
          <p:nvPr>
            <p:ph type="sldNum" sz="quarter" idx="12"/>
          </p:nvPr>
        </p:nvSpPr>
        <p:spPr>
          <a:xfrm>
            <a:off x="9613900" y="9100806"/>
            <a:ext cx="2987040" cy="511175"/>
          </a:xfrm>
        </p:spPr>
        <p:txBody>
          <a:bodyPr/>
          <a:lstStyle/>
          <a:p>
            <a:r>
              <a:rPr kumimoji="1" lang="en-US" altLang="ja-JP" dirty="0" smtClean="0"/>
              <a:t>2</a:t>
            </a:r>
            <a:endParaRPr kumimoji="1" lang="ja-JP" altLang="en-US" dirty="0"/>
          </a:p>
        </p:txBody>
      </p:sp>
    </p:spTree>
    <p:extLst>
      <p:ext uri="{BB962C8B-B14F-4D97-AF65-F5344CB8AC3E}">
        <p14:creationId xmlns:p14="http://schemas.microsoft.com/office/powerpoint/2010/main" val="23461093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グループ化 42"/>
          <p:cNvGrpSpPr/>
          <p:nvPr/>
        </p:nvGrpSpPr>
        <p:grpSpPr>
          <a:xfrm>
            <a:off x="611535" y="8554500"/>
            <a:ext cx="1293198" cy="329321"/>
            <a:chOff x="436810" y="5586599"/>
            <a:chExt cx="923713" cy="235229"/>
          </a:xfrm>
        </p:grpSpPr>
        <p:cxnSp>
          <p:nvCxnSpPr>
            <p:cNvPr id="40" name="直線コネクタ 39"/>
            <p:cNvCxnSpPr/>
            <p:nvPr/>
          </p:nvCxnSpPr>
          <p:spPr>
            <a:xfrm flipV="1">
              <a:off x="436810" y="5702646"/>
              <a:ext cx="429531" cy="0"/>
            </a:xfrm>
            <a:prstGeom prst="line">
              <a:avLst/>
            </a:prstGeom>
            <a:ln w="76200" cmpd="sng">
              <a:solidFill>
                <a:srgbClr val="00B050"/>
              </a:solidFill>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863354" y="5586599"/>
              <a:ext cx="497169" cy="235229"/>
            </a:xfrm>
            <a:prstGeom prst="rect">
              <a:avLst/>
            </a:prstGeom>
            <a:noFill/>
          </p:spPr>
          <p:txBody>
            <a:bodyPr wrap="square" rtlCol="0">
              <a:spAutoFit/>
            </a:bodyPr>
            <a:lstStyle/>
            <a:p>
              <a:r>
                <a:rPr lang="ja-JP" altLang="en-US" sz="1540" dirty="0"/>
                <a:t>農道</a:t>
              </a:r>
            </a:p>
          </p:txBody>
        </p:sp>
      </p:grpSp>
      <p:grpSp>
        <p:nvGrpSpPr>
          <p:cNvPr id="44" name="グループ化 43"/>
          <p:cNvGrpSpPr/>
          <p:nvPr/>
        </p:nvGrpSpPr>
        <p:grpSpPr>
          <a:xfrm>
            <a:off x="604931" y="8863768"/>
            <a:ext cx="1293198" cy="329320"/>
            <a:chOff x="436810" y="5586599"/>
            <a:chExt cx="923713" cy="261310"/>
          </a:xfrm>
        </p:grpSpPr>
        <p:cxnSp>
          <p:nvCxnSpPr>
            <p:cNvPr id="45" name="直線コネクタ 44"/>
            <p:cNvCxnSpPr/>
            <p:nvPr/>
          </p:nvCxnSpPr>
          <p:spPr>
            <a:xfrm flipV="1">
              <a:off x="436810" y="5702646"/>
              <a:ext cx="429531" cy="0"/>
            </a:xfrm>
            <a:prstGeom prst="line">
              <a:avLst/>
            </a:prstGeom>
            <a:ln w="76200" cmpd="sng">
              <a:solidFill>
                <a:srgbClr val="FFC000"/>
              </a:solidFill>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863354" y="5586599"/>
              <a:ext cx="497169" cy="261310"/>
            </a:xfrm>
            <a:prstGeom prst="rect">
              <a:avLst/>
            </a:prstGeom>
            <a:noFill/>
          </p:spPr>
          <p:txBody>
            <a:bodyPr wrap="square" rtlCol="0">
              <a:spAutoFit/>
            </a:bodyPr>
            <a:lstStyle/>
            <a:p>
              <a:r>
                <a:rPr lang="ja-JP" altLang="en-US" sz="1540" dirty="0"/>
                <a:t>市道</a:t>
              </a:r>
            </a:p>
          </p:txBody>
        </p:sp>
      </p:grpSp>
      <p:grpSp>
        <p:nvGrpSpPr>
          <p:cNvPr id="3" name="グループ化 2"/>
          <p:cNvGrpSpPr/>
          <p:nvPr/>
        </p:nvGrpSpPr>
        <p:grpSpPr>
          <a:xfrm>
            <a:off x="196993" y="1261003"/>
            <a:ext cx="12533347" cy="6932902"/>
            <a:chOff x="196993" y="1261003"/>
            <a:chExt cx="12533347" cy="6932902"/>
          </a:xfrm>
        </p:grpSpPr>
        <p:pic>
          <p:nvPicPr>
            <p:cNvPr id="6" name="図 5"/>
            <p:cNvPicPr>
              <a:picLocks noChangeAspect="1"/>
            </p:cNvPicPr>
            <p:nvPr/>
          </p:nvPicPr>
          <p:blipFill rotWithShape="1">
            <a:blip r:embed="rId3"/>
            <a:srcRect t="23782"/>
            <a:stretch/>
          </p:blipFill>
          <p:spPr>
            <a:xfrm>
              <a:off x="213361" y="2168659"/>
              <a:ext cx="12516979" cy="6025246"/>
            </a:xfrm>
            <a:prstGeom prst="rect">
              <a:avLst/>
            </a:prstGeom>
          </p:spPr>
        </p:pic>
        <p:sp>
          <p:nvSpPr>
            <p:cNvPr id="7" name="フリーフォーム 6"/>
            <p:cNvSpPr/>
            <p:nvPr/>
          </p:nvSpPr>
          <p:spPr>
            <a:xfrm>
              <a:off x="2294681" y="5731897"/>
              <a:ext cx="4996180" cy="338832"/>
            </a:xfrm>
            <a:custGeom>
              <a:avLst/>
              <a:gdLst>
                <a:gd name="connsiteX0" fmla="*/ 3683000 w 3683000"/>
                <a:gd name="connsiteY0" fmla="*/ 63500 h 139700"/>
                <a:gd name="connsiteX1" fmla="*/ 2679700 w 3683000"/>
                <a:gd name="connsiteY1" fmla="*/ 0 h 139700"/>
                <a:gd name="connsiteX2" fmla="*/ 533400 w 3683000"/>
                <a:gd name="connsiteY2" fmla="*/ 139700 h 139700"/>
                <a:gd name="connsiteX3" fmla="*/ 0 w 3683000"/>
                <a:gd name="connsiteY3" fmla="*/ 25400 h 139700"/>
                <a:gd name="connsiteX0" fmla="*/ 3549650 w 3549650"/>
                <a:gd name="connsiteY0" fmla="*/ 15875 h 139700"/>
                <a:gd name="connsiteX1" fmla="*/ 2679700 w 3549650"/>
                <a:gd name="connsiteY1" fmla="*/ 0 h 139700"/>
                <a:gd name="connsiteX2" fmla="*/ 533400 w 3549650"/>
                <a:gd name="connsiteY2" fmla="*/ 139700 h 139700"/>
                <a:gd name="connsiteX3" fmla="*/ 0 w 3549650"/>
                <a:gd name="connsiteY3" fmla="*/ 25400 h 139700"/>
                <a:gd name="connsiteX0" fmla="*/ 3549650 w 3549650"/>
                <a:gd name="connsiteY0" fmla="*/ 22822 h 146647"/>
                <a:gd name="connsiteX1" fmla="*/ 2679700 w 3549650"/>
                <a:gd name="connsiteY1" fmla="*/ 6947 h 146647"/>
                <a:gd name="connsiteX2" fmla="*/ 533400 w 3549650"/>
                <a:gd name="connsiteY2" fmla="*/ 146647 h 146647"/>
                <a:gd name="connsiteX3" fmla="*/ 0 w 3549650"/>
                <a:gd name="connsiteY3" fmla="*/ 32347 h 146647"/>
                <a:gd name="connsiteX0" fmla="*/ 3549650 w 3549650"/>
                <a:gd name="connsiteY0" fmla="*/ 45186 h 169011"/>
                <a:gd name="connsiteX1" fmla="*/ 2679700 w 3549650"/>
                <a:gd name="connsiteY1" fmla="*/ 29311 h 169011"/>
                <a:gd name="connsiteX2" fmla="*/ 533400 w 3549650"/>
                <a:gd name="connsiteY2" fmla="*/ 169011 h 169011"/>
                <a:gd name="connsiteX3" fmla="*/ 0 w 3549650"/>
                <a:gd name="connsiteY3" fmla="*/ 54711 h 169011"/>
                <a:gd name="connsiteX0" fmla="*/ 3549650 w 3549650"/>
                <a:gd name="connsiteY0" fmla="*/ 29651 h 153476"/>
                <a:gd name="connsiteX1" fmla="*/ 2613025 w 3549650"/>
                <a:gd name="connsiteY1" fmla="*/ 42351 h 153476"/>
                <a:gd name="connsiteX2" fmla="*/ 533400 w 3549650"/>
                <a:gd name="connsiteY2" fmla="*/ 153476 h 153476"/>
                <a:gd name="connsiteX3" fmla="*/ 0 w 3549650"/>
                <a:gd name="connsiteY3" fmla="*/ 39176 h 153476"/>
                <a:gd name="connsiteX0" fmla="*/ 3549650 w 3549650"/>
                <a:gd name="connsiteY0" fmla="*/ 29651 h 153476"/>
                <a:gd name="connsiteX1" fmla="*/ 2613025 w 3549650"/>
                <a:gd name="connsiteY1" fmla="*/ 42351 h 153476"/>
                <a:gd name="connsiteX2" fmla="*/ 533400 w 3549650"/>
                <a:gd name="connsiteY2" fmla="*/ 153476 h 153476"/>
                <a:gd name="connsiteX3" fmla="*/ 0 w 3549650"/>
                <a:gd name="connsiteY3" fmla="*/ 39176 h 153476"/>
                <a:gd name="connsiteX0" fmla="*/ 3549650 w 3549650"/>
                <a:gd name="connsiteY0" fmla="*/ 29651 h 153476"/>
                <a:gd name="connsiteX1" fmla="*/ 2613025 w 3549650"/>
                <a:gd name="connsiteY1" fmla="*/ 42351 h 153476"/>
                <a:gd name="connsiteX2" fmla="*/ 533400 w 3549650"/>
                <a:gd name="connsiteY2" fmla="*/ 153476 h 153476"/>
                <a:gd name="connsiteX3" fmla="*/ 0 w 3549650"/>
                <a:gd name="connsiteY3" fmla="*/ 39176 h 153476"/>
                <a:gd name="connsiteX0" fmla="*/ 3549650 w 3549650"/>
                <a:gd name="connsiteY0" fmla="*/ 29651 h 153476"/>
                <a:gd name="connsiteX1" fmla="*/ 2613025 w 3549650"/>
                <a:gd name="connsiteY1" fmla="*/ 42351 h 153476"/>
                <a:gd name="connsiteX2" fmla="*/ 533400 w 3549650"/>
                <a:gd name="connsiteY2" fmla="*/ 153476 h 153476"/>
                <a:gd name="connsiteX3" fmla="*/ 0 w 3549650"/>
                <a:gd name="connsiteY3" fmla="*/ 39176 h 153476"/>
                <a:gd name="connsiteX0" fmla="*/ 3549650 w 3549650"/>
                <a:gd name="connsiteY0" fmla="*/ 21239 h 145064"/>
                <a:gd name="connsiteX1" fmla="*/ 2613025 w 3549650"/>
                <a:gd name="connsiteY1" fmla="*/ 33939 h 145064"/>
                <a:gd name="connsiteX2" fmla="*/ 533400 w 3549650"/>
                <a:gd name="connsiteY2" fmla="*/ 145064 h 145064"/>
                <a:gd name="connsiteX3" fmla="*/ 0 w 3549650"/>
                <a:gd name="connsiteY3" fmla="*/ 30764 h 145064"/>
                <a:gd name="connsiteX0" fmla="*/ 3549650 w 3549650"/>
                <a:gd name="connsiteY0" fmla="*/ 21239 h 145064"/>
                <a:gd name="connsiteX1" fmla="*/ 2613025 w 3549650"/>
                <a:gd name="connsiteY1" fmla="*/ 33939 h 145064"/>
                <a:gd name="connsiteX2" fmla="*/ 533400 w 3549650"/>
                <a:gd name="connsiteY2" fmla="*/ 145064 h 145064"/>
                <a:gd name="connsiteX3" fmla="*/ 0 w 3549650"/>
                <a:gd name="connsiteY3" fmla="*/ 30764 h 145064"/>
                <a:gd name="connsiteX0" fmla="*/ 3549650 w 3549650"/>
                <a:gd name="connsiteY0" fmla="*/ 21239 h 157686"/>
                <a:gd name="connsiteX1" fmla="*/ 2613025 w 3549650"/>
                <a:gd name="connsiteY1" fmla="*/ 33939 h 157686"/>
                <a:gd name="connsiteX2" fmla="*/ 533400 w 3549650"/>
                <a:gd name="connsiteY2" fmla="*/ 145064 h 157686"/>
                <a:gd name="connsiteX3" fmla="*/ 0 w 3549650"/>
                <a:gd name="connsiteY3" fmla="*/ 30764 h 157686"/>
                <a:gd name="connsiteX0" fmla="*/ 3549650 w 3549650"/>
                <a:gd name="connsiteY0" fmla="*/ 21239 h 165515"/>
                <a:gd name="connsiteX1" fmla="*/ 2613025 w 3549650"/>
                <a:gd name="connsiteY1" fmla="*/ 33939 h 165515"/>
                <a:gd name="connsiteX2" fmla="*/ 533400 w 3549650"/>
                <a:gd name="connsiteY2" fmla="*/ 145064 h 165515"/>
                <a:gd name="connsiteX3" fmla="*/ 0 w 3549650"/>
                <a:gd name="connsiteY3" fmla="*/ 30764 h 165515"/>
                <a:gd name="connsiteX0" fmla="*/ 3549650 w 3549650"/>
                <a:gd name="connsiteY0" fmla="*/ 21239 h 171742"/>
                <a:gd name="connsiteX1" fmla="*/ 2613025 w 3549650"/>
                <a:gd name="connsiteY1" fmla="*/ 33939 h 171742"/>
                <a:gd name="connsiteX2" fmla="*/ 533400 w 3549650"/>
                <a:gd name="connsiteY2" fmla="*/ 145064 h 171742"/>
                <a:gd name="connsiteX3" fmla="*/ 0 w 3549650"/>
                <a:gd name="connsiteY3" fmla="*/ 30764 h 171742"/>
                <a:gd name="connsiteX0" fmla="*/ 3549650 w 3549650"/>
                <a:gd name="connsiteY0" fmla="*/ 16766 h 172072"/>
                <a:gd name="connsiteX1" fmla="*/ 2527300 w 3549650"/>
                <a:gd name="connsiteY1" fmla="*/ 48516 h 172072"/>
                <a:gd name="connsiteX2" fmla="*/ 533400 w 3549650"/>
                <a:gd name="connsiteY2" fmla="*/ 140591 h 172072"/>
                <a:gd name="connsiteX3" fmla="*/ 0 w 3549650"/>
                <a:gd name="connsiteY3" fmla="*/ 26291 h 172072"/>
                <a:gd name="connsiteX0" fmla="*/ 3549650 w 3549650"/>
                <a:gd name="connsiteY0" fmla="*/ 18482 h 173788"/>
                <a:gd name="connsiteX1" fmla="*/ 2527300 w 3549650"/>
                <a:gd name="connsiteY1" fmla="*/ 50232 h 173788"/>
                <a:gd name="connsiteX2" fmla="*/ 533400 w 3549650"/>
                <a:gd name="connsiteY2" fmla="*/ 142307 h 173788"/>
                <a:gd name="connsiteX3" fmla="*/ 0 w 3549650"/>
                <a:gd name="connsiteY3" fmla="*/ 28007 h 173788"/>
                <a:gd name="connsiteX0" fmla="*/ 3549650 w 3549650"/>
                <a:gd name="connsiteY0" fmla="*/ 18482 h 188035"/>
                <a:gd name="connsiteX1" fmla="*/ 2527300 w 3549650"/>
                <a:gd name="connsiteY1" fmla="*/ 50232 h 188035"/>
                <a:gd name="connsiteX2" fmla="*/ 523875 w 3549650"/>
                <a:gd name="connsiteY2" fmla="*/ 161357 h 188035"/>
                <a:gd name="connsiteX3" fmla="*/ 0 w 3549650"/>
                <a:gd name="connsiteY3" fmla="*/ 28007 h 188035"/>
                <a:gd name="connsiteX0" fmla="*/ 3549650 w 3549650"/>
                <a:gd name="connsiteY0" fmla="*/ 18482 h 179626"/>
                <a:gd name="connsiteX1" fmla="*/ 2527300 w 3549650"/>
                <a:gd name="connsiteY1" fmla="*/ 50232 h 179626"/>
                <a:gd name="connsiteX2" fmla="*/ 523875 w 3549650"/>
                <a:gd name="connsiteY2" fmla="*/ 161357 h 179626"/>
                <a:gd name="connsiteX3" fmla="*/ 0 w 3549650"/>
                <a:gd name="connsiteY3" fmla="*/ 28007 h 179626"/>
                <a:gd name="connsiteX0" fmla="*/ 3549650 w 3549650"/>
                <a:gd name="connsiteY0" fmla="*/ 18482 h 179626"/>
                <a:gd name="connsiteX1" fmla="*/ 2527300 w 3549650"/>
                <a:gd name="connsiteY1" fmla="*/ 50232 h 179626"/>
                <a:gd name="connsiteX2" fmla="*/ 523875 w 3549650"/>
                <a:gd name="connsiteY2" fmla="*/ 161357 h 179626"/>
                <a:gd name="connsiteX3" fmla="*/ 0 w 3549650"/>
                <a:gd name="connsiteY3" fmla="*/ 28007 h 179626"/>
                <a:gd name="connsiteX0" fmla="*/ 3549650 w 3549650"/>
                <a:gd name="connsiteY0" fmla="*/ 18482 h 179626"/>
                <a:gd name="connsiteX1" fmla="*/ 2527300 w 3549650"/>
                <a:gd name="connsiteY1" fmla="*/ 50232 h 179626"/>
                <a:gd name="connsiteX2" fmla="*/ 523875 w 3549650"/>
                <a:gd name="connsiteY2" fmla="*/ 161357 h 179626"/>
                <a:gd name="connsiteX3" fmla="*/ 0 w 3549650"/>
                <a:gd name="connsiteY3" fmla="*/ 28007 h 179626"/>
                <a:gd name="connsiteX0" fmla="*/ 3568700 w 3568700"/>
                <a:gd name="connsiteY0" fmla="*/ 12552 h 211796"/>
                <a:gd name="connsiteX1" fmla="*/ 2527300 w 3568700"/>
                <a:gd name="connsiteY1" fmla="*/ 82402 h 211796"/>
                <a:gd name="connsiteX2" fmla="*/ 523875 w 3568700"/>
                <a:gd name="connsiteY2" fmla="*/ 193527 h 211796"/>
                <a:gd name="connsiteX3" fmla="*/ 0 w 3568700"/>
                <a:gd name="connsiteY3" fmla="*/ 60177 h 211796"/>
                <a:gd name="connsiteX0" fmla="*/ 3568700 w 3568700"/>
                <a:gd name="connsiteY0" fmla="*/ 12552 h 211796"/>
                <a:gd name="connsiteX1" fmla="*/ 2527300 w 3568700"/>
                <a:gd name="connsiteY1" fmla="*/ 82402 h 211796"/>
                <a:gd name="connsiteX2" fmla="*/ 523875 w 3568700"/>
                <a:gd name="connsiteY2" fmla="*/ 193527 h 211796"/>
                <a:gd name="connsiteX3" fmla="*/ 0 w 3568700"/>
                <a:gd name="connsiteY3" fmla="*/ 60177 h 211796"/>
                <a:gd name="connsiteX0" fmla="*/ 3568700 w 3568700"/>
                <a:gd name="connsiteY0" fmla="*/ 12552 h 234260"/>
                <a:gd name="connsiteX1" fmla="*/ 2527300 w 3568700"/>
                <a:gd name="connsiteY1" fmla="*/ 82402 h 234260"/>
                <a:gd name="connsiteX2" fmla="*/ 523875 w 3568700"/>
                <a:gd name="connsiteY2" fmla="*/ 193527 h 234260"/>
                <a:gd name="connsiteX3" fmla="*/ 0 w 3568700"/>
                <a:gd name="connsiteY3" fmla="*/ 60177 h 234260"/>
                <a:gd name="connsiteX0" fmla="*/ 3568700 w 3568700"/>
                <a:gd name="connsiteY0" fmla="*/ 12552 h 242886"/>
                <a:gd name="connsiteX1" fmla="*/ 2527300 w 3568700"/>
                <a:gd name="connsiteY1" fmla="*/ 82402 h 242886"/>
                <a:gd name="connsiteX2" fmla="*/ 523875 w 3568700"/>
                <a:gd name="connsiteY2" fmla="*/ 193527 h 242886"/>
                <a:gd name="connsiteX3" fmla="*/ 0 w 3568700"/>
                <a:gd name="connsiteY3" fmla="*/ 60177 h 242886"/>
                <a:gd name="connsiteX0" fmla="*/ 3568700 w 3568700"/>
                <a:gd name="connsiteY0" fmla="*/ 12552 h 242886"/>
                <a:gd name="connsiteX1" fmla="*/ 2527300 w 3568700"/>
                <a:gd name="connsiteY1" fmla="*/ 82402 h 242886"/>
                <a:gd name="connsiteX2" fmla="*/ 523875 w 3568700"/>
                <a:gd name="connsiteY2" fmla="*/ 193527 h 242886"/>
                <a:gd name="connsiteX3" fmla="*/ 0 w 3568700"/>
                <a:gd name="connsiteY3" fmla="*/ 60177 h 242886"/>
                <a:gd name="connsiteX0" fmla="*/ 3568700 w 3568700"/>
                <a:gd name="connsiteY0" fmla="*/ 15577 h 245911"/>
                <a:gd name="connsiteX1" fmla="*/ 2527300 w 3568700"/>
                <a:gd name="connsiteY1" fmla="*/ 85427 h 245911"/>
                <a:gd name="connsiteX2" fmla="*/ 523875 w 3568700"/>
                <a:gd name="connsiteY2" fmla="*/ 196552 h 245911"/>
                <a:gd name="connsiteX3" fmla="*/ 0 w 3568700"/>
                <a:gd name="connsiteY3" fmla="*/ 63202 h 245911"/>
                <a:gd name="connsiteX0" fmla="*/ 3568700 w 3568700"/>
                <a:gd name="connsiteY0" fmla="*/ 12028 h 251982"/>
                <a:gd name="connsiteX1" fmla="*/ 2222500 w 3568700"/>
                <a:gd name="connsiteY1" fmla="*/ 110453 h 251982"/>
                <a:gd name="connsiteX2" fmla="*/ 523875 w 3568700"/>
                <a:gd name="connsiteY2" fmla="*/ 193003 h 251982"/>
                <a:gd name="connsiteX3" fmla="*/ 0 w 3568700"/>
                <a:gd name="connsiteY3" fmla="*/ 59653 h 251982"/>
                <a:gd name="connsiteX0" fmla="*/ 3568700 w 3568700"/>
                <a:gd name="connsiteY0" fmla="*/ 13029 h 249529"/>
                <a:gd name="connsiteX1" fmla="*/ 2251075 w 3568700"/>
                <a:gd name="connsiteY1" fmla="*/ 101929 h 249529"/>
                <a:gd name="connsiteX2" fmla="*/ 523875 w 3568700"/>
                <a:gd name="connsiteY2" fmla="*/ 194004 h 249529"/>
                <a:gd name="connsiteX3" fmla="*/ 0 w 3568700"/>
                <a:gd name="connsiteY3" fmla="*/ 60654 h 249529"/>
                <a:gd name="connsiteX0" fmla="*/ 3568700 w 3568700"/>
                <a:gd name="connsiteY0" fmla="*/ 10408 h 258055"/>
                <a:gd name="connsiteX1" fmla="*/ 2098675 w 3568700"/>
                <a:gd name="connsiteY1" fmla="*/ 127883 h 258055"/>
                <a:gd name="connsiteX2" fmla="*/ 523875 w 3568700"/>
                <a:gd name="connsiteY2" fmla="*/ 191383 h 258055"/>
                <a:gd name="connsiteX3" fmla="*/ 0 w 3568700"/>
                <a:gd name="connsiteY3" fmla="*/ 58033 h 258055"/>
                <a:gd name="connsiteX0" fmla="*/ 3568700 w 3568700"/>
                <a:gd name="connsiteY0" fmla="*/ 10408 h 254883"/>
                <a:gd name="connsiteX1" fmla="*/ 2098675 w 3568700"/>
                <a:gd name="connsiteY1" fmla="*/ 127883 h 254883"/>
                <a:gd name="connsiteX2" fmla="*/ 523875 w 3568700"/>
                <a:gd name="connsiteY2" fmla="*/ 191383 h 254883"/>
                <a:gd name="connsiteX3" fmla="*/ 0 w 3568700"/>
                <a:gd name="connsiteY3" fmla="*/ 58033 h 254883"/>
                <a:gd name="connsiteX0" fmla="*/ 3568700 w 3568700"/>
                <a:gd name="connsiteY0" fmla="*/ 10408 h 251811"/>
                <a:gd name="connsiteX1" fmla="*/ 2098675 w 3568700"/>
                <a:gd name="connsiteY1" fmla="*/ 127883 h 251811"/>
                <a:gd name="connsiteX2" fmla="*/ 523875 w 3568700"/>
                <a:gd name="connsiteY2" fmla="*/ 191383 h 251811"/>
                <a:gd name="connsiteX3" fmla="*/ 0 w 3568700"/>
                <a:gd name="connsiteY3" fmla="*/ 58033 h 251811"/>
                <a:gd name="connsiteX0" fmla="*/ 3568700 w 3568700"/>
                <a:gd name="connsiteY0" fmla="*/ 10408 h 251811"/>
                <a:gd name="connsiteX1" fmla="*/ 2098675 w 3568700"/>
                <a:gd name="connsiteY1" fmla="*/ 127883 h 251811"/>
                <a:gd name="connsiteX2" fmla="*/ 523875 w 3568700"/>
                <a:gd name="connsiteY2" fmla="*/ 191383 h 251811"/>
                <a:gd name="connsiteX3" fmla="*/ 0 w 3568700"/>
                <a:gd name="connsiteY3" fmla="*/ 58033 h 251811"/>
                <a:gd name="connsiteX0" fmla="*/ 3568700 w 3568700"/>
                <a:gd name="connsiteY0" fmla="*/ 15577 h 241361"/>
                <a:gd name="connsiteX1" fmla="*/ 2098675 w 3568700"/>
                <a:gd name="connsiteY1" fmla="*/ 85427 h 241361"/>
                <a:gd name="connsiteX2" fmla="*/ 523875 w 3568700"/>
                <a:gd name="connsiteY2" fmla="*/ 196552 h 241361"/>
                <a:gd name="connsiteX3" fmla="*/ 0 w 3568700"/>
                <a:gd name="connsiteY3" fmla="*/ 63202 h 241361"/>
                <a:gd name="connsiteX0" fmla="*/ 3568700 w 3568700"/>
                <a:gd name="connsiteY0" fmla="*/ 15577 h 241361"/>
                <a:gd name="connsiteX1" fmla="*/ 2051050 w 3568700"/>
                <a:gd name="connsiteY1" fmla="*/ 85427 h 241361"/>
                <a:gd name="connsiteX2" fmla="*/ 523875 w 3568700"/>
                <a:gd name="connsiteY2" fmla="*/ 196552 h 241361"/>
                <a:gd name="connsiteX3" fmla="*/ 0 w 3568700"/>
                <a:gd name="connsiteY3" fmla="*/ 63202 h 241361"/>
                <a:gd name="connsiteX0" fmla="*/ 3568700 w 3568700"/>
                <a:gd name="connsiteY0" fmla="*/ 17017 h 242801"/>
                <a:gd name="connsiteX1" fmla="*/ 2051050 w 3568700"/>
                <a:gd name="connsiteY1" fmla="*/ 86867 h 242801"/>
                <a:gd name="connsiteX2" fmla="*/ 523875 w 3568700"/>
                <a:gd name="connsiteY2" fmla="*/ 197992 h 242801"/>
                <a:gd name="connsiteX3" fmla="*/ 0 w 3568700"/>
                <a:gd name="connsiteY3" fmla="*/ 64642 h 242801"/>
                <a:gd name="connsiteX0" fmla="*/ 3568700 w 3568700"/>
                <a:gd name="connsiteY0" fmla="*/ 18908 h 235167"/>
                <a:gd name="connsiteX1" fmla="*/ 2051050 w 3568700"/>
                <a:gd name="connsiteY1" fmla="*/ 79233 h 235167"/>
                <a:gd name="connsiteX2" fmla="*/ 523875 w 3568700"/>
                <a:gd name="connsiteY2" fmla="*/ 190358 h 235167"/>
                <a:gd name="connsiteX3" fmla="*/ 0 w 3568700"/>
                <a:gd name="connsiteY3" fmla="*/ 57008 h 235167"/>
                <a:gd name="connsiteX0" fmla="*/ 3568700 w 3568700"/>
                <a:gd name="connsiteY0" fmla="*/ 14712 h 230971"/>
                <a:gd name="connsiteX1" fmla="*/ 2051050 w 3568700"/>
                <a:gd name="connsiteY1" fmla="*/ 75037 h 230971"/>
                <a:gd name="connsiteX2" fmla="*/ 523875 w 3568700"/>
                <a:gd name="connsiteY2" fmla="*/ 186162 h 230971"/>
                <a:gd name="connsiteX3" fmla="*/ 0 w 3568700"/>
                <a:gd name="connsiteY3" fmla="*/ 52812 h 230971"/>
                <a:gd name="connsiteX0" fmla="*/ 3568700 w 3568700"/>
                <a:gd name="connsiteY0" fmla="*/ 14712 h 230971"/>
                <a:gd name="connsiteX1" fmla="*/ 2003425 w 3568700"/>
                <a:gd name="connsiteY1" fmla="*/ 75037 h 230971"/>
                <a:gd name="connsiteX2" fmla="*/ 523875 w 3568700"/>
                <a:gd name="connsiteY2" fmla="*/ 186162 h 230971"/>
                <a:gd name="connsiteX3" fmla="*/ 0 w 3568700"/>
                <a:gd name="connsiteY3" fmla="*/ 52812 h 230971"/>
                <a:gd name="connsiteX0" fmla="*/ 3568700 w 3568700"/>
                <a:gd name="connsiteY0" fmla="*/ 23050 h 232631"/>
                <a:gd name="connsiteX1" fmla="*/ 2174875 w 3568700"/>
                <a:gd name="connsiteY1" fmla="*/ 54800 h 232631"/>
                <a:gd name="connsiteX2" fmla="*/ 523875 w 3568700"/>
                <a:gd name="connsiteY2" fmla="*/ 194500 h 232631"/>
                <a:gd name="connsiteX3" fmla="*/ 0 w 3568700"/>
                <a:gd name="connsiteY3" fmla="*/ 61150 h 232631"/>
                <a:gd name="connsiteX0" fmla="*/ 3568700 w 3568700"/>
                <a:gd name="connsiteY0" fmla="*/ 23050 h 242575"/>
                <a:gd name="connsiteX1" fmla="*/ 2174875 w 3568700"/>
                <a:gd name="connsiteY1" fmla="*/ 54800 h 242575"/>
                <a:gd name="connsiteX2" fmla="*/ 523875 w 3568700"/>
                <a:gd name="connsiteY2" fmla="*/ 194500 h 242575"/>
                <a:gd name="connsiteX3" fmla="*/ 0 w 3568700"/>
                <a:gd name="connsiteY3" fmla="*/ 61150 h 242575"/>
                <a:gd name="connsiteX0" fmla="*/ 3568700 w 3568700"/>
                <a:gd name="connsiteY0" fmla="*/ 10281 h 249843"/>
                <a:gd name="connsiteX1" fmla="*/ 2165350 w 3568700"/>
                <a:gd name="connsiteY1" fmla="*/ 99181 h 249843"/>
                <a:gd name="connsiteX2" fmla="*/ 523875 w 3568700"/>
                <a:gd name="connsiteY2" fmla="*/ 181731 h 249843"/>
                <a:gd name="connsiteX3" fmla="*/ 0 w 3568700"/>
                <a:gd name="connsiteY3" fmla="*/ 48381 h 249843"/>
                <a:gd name="connsiteX0" fmla="*/ 3568700 w 3568700"/>
                <a:gd name="connsiteY0" fmla="*/ 10281 h 253067"/>
                <a:gd name="connsiteX1" fmla="*/ 2165350 w 3568700"/>
                <a:gd name="connsiteY1" fmla="*/ 99181 h 253067"/>
                <a:gd name="connsiteX2" fmla="*/ 523875 w 3568700"/>
                <a:gd name="connsiteY2" fmla="*/ 181731 h 253067"/>
                <a:gd name="connsiteX3" fmla="*/ 0 w 3568700"/>
                <a:gd name="connsiteY3" fmla="*/ 48381 h 253067"/>
                <a:gd name="connsiteX0" fmla="*/ 3568700 w 3568700"/>
                <a:gd name="connsiteY0" fmla="*/ 11468 h 250181"/>
                <a:gd name="connsiteX1" fmla="*/ 2203450 w 3568700"/>
                <a:gd name="connsiteY1" fmla="*/ 90843 h 250181"/>
                <a:gd name="connsiteX2" fmla="*/ 523875 w 3568700"/>
                <a:gd name="connsiteY2" fmla="*/ 182918 h 250181"/>
                <a:gd name="connsiteX3" fmla="*/ 0 w 3568700"/>
                <a:gd name="connsiteY3" fmla="*/ 49568 h 250181"/>
                <a:gd name="connsiteX0" fmla="*/ 3568700 w 3568700"/>
                <a:gd name="connsiteY0" fmla="*/ 11468 h 250181"/>
                <a:gd name="connsiteX1" fmla="*/ 2203450 w 3568700"/>
                <a:gd name="connsiteY1" fmla="*/ 90843 h 250181"/>
                <a:gd name="connsiteX2" fmla="*/ 523875 w 3568700"/>
                <a:gd name="connsiteY2" fmla="*/ 182918 h 250181"/>
                <a:gd name="connsiteX3" fmla="*/ 0 w 3568700"/>
                <a:gd name="connsiteY3" fmla="*/ 49568 h 250181"/>
                <a:gd name="connsiteX0" fmla="*/ 3568700 w 3568700"/>
                <a:gd name="connsiteY0" fmla="*/ 7620 h 246333"/>
                <a:gd name="connsiteX1" fmla="*/ 2203450 w 3568700"/>
                <a:gd name="connsiteY1" fmla="*/ 86995 h 246333"/>
                <a:gd name="connsiteX2" fmla="*/ 523875 w 3568700"/>
                <a:gd name="connsiteY2" fmla="*/ 179070 h 246333"/>
                <a:gd name="connsiteX3" fmla="*/ 0 w 3568700"/>
                <a:gd name="connsiteY3" fmla="*/ 45720 h 246333"/>
                <a:gd name="connsiteX0" fmla="*/ 3568700 w 3568700"/>
                <a:gd name="connsiteY0" fmla="*/ 6640 h 249426"/>
                <a:gd name="connsiteX1" fmla="*/ 2212975 w 3568700"/>
                <a:gd name="connsiteY1" fmla="*/ 95540 h 249426"/>
                <a:gd name="connsiteX2" fmla="*/ 523875 w 3568700"/>
                <a:gd name="connsiteY2" fmla="*/ 178090 h 249426"/>
                <a:gd name="connsiteX3" fmla="*/ 0 w 3568700"/>
                <a:gd name="connsiteY3" fmla="*/ 44740 h 249426"/>
                <a:gd name="connsiteX0" fmla="*/ 3568700 w 3568700"/>
                <a:gd name="connsiteY0" fmla="*/ 6640 h 243062"/>
                <a:gd name="connsiteX1" fmla="*/ 2212975 w 3568700"/>
                <a:gd name="connsiteY1" fmla="*/ 95540 h 243062"/>
                <a:gd name="connsiteX2" fmla="*/ 523875 w 3568700"/>
                <a:gd name="connsiteY2" fmla="*/ 178090 h 243062"/>
                <a:gd name="connsiteX3" fmla="*/ 0 w 3568700"/>
                <a:gd name="connsiteY3" fmla="*/ 44740 h 243062"/>
                <a:gd name="connsiteX0" fmla="*/ 3568700 w 3568700"/>
                <a:gd name="connsiteY0" fmla="*/ 6640 h 243062"/>
                <a:gd name="connsiteX1" fmla="*/ 2212975 w 3568700"/>
                <a:gd name="connsiteY1" fmla="*/ 95540 h 243062"/>
                <a:gd name="connsiteX2" fmla="*/ 523875 w 3568700"/>
                <a:gd name="connsiteY2" fmla="*/ 178090 h 243062"/>
                <a:gd name="connsiteX3" fmla="*/ 0 w 3568700"/>
                <a:gd name="connsiteY3" fmla="*/ 44740 h 243062"/>
                <a:gd name="connsiteX0" fmla="*/ 3568700 w 3568700"/>
                <a:gd name="connsiteY0" fmla="*/ 6640 h 237069"/>
                <a:gd name="connsiteX1" fmla="*/ 2212975 w 3568700"/>
                <a:gd name="connsiteY1" fmla="*/ 95540 h 237069"/>
                <a:gd name="connsiteX2" fmla="*/ 523875 w 3568700"/>
                <a:gd name="connsiteY2" fmla="*/ 178090 h 237069"/>
                <a:gd name="connsiteX3" fmla="*/ 0 w 3568700"/>
                <a:gd name="connsiteY3" fmla="*/ 44740 h 237069"/>
                <a:gd name="connsiteX0" fmla="*/ 3568700 w 3568700"/>
                <a:gd name="connsiteY0" fmla="*/ 6640 h 237069"/>
                <a:gd name="connsiteX1" fmla="*/ 2146300 w 3568700"/>
                <a:gd name="connsiteY1" fmla="*/ 95540 h 237069"/>
                <a:gd name="connsiteX2" fmla="*/ 523875 w 3568700"/>
                <a:gd name="connsiteY2" fmla="*/ 178090 h 237069"/>
                <a:gd name="connsiteX3" fmla="*/ 0 w 3568700"/>
                <a:gd name="connsiteY3" fmla="*/ 44740 h 237069"/>
                <a:gd name="connsiteX0" fmla="*/ 3568700 w 3568700"/>
                <a:gd name="connsiteY0" fmla="*/ 7531 h 237960"/>
                <a:gd name="connsiteX1" fmla="*/ 2146300 w 3568700"/>
                <a:gd name="connsiteY1" fmla="*/ 96431 h 237960"/>
                <a:gd name="connsiteX2" fmla="*/ 523875 w 3568700"/>
                <a:gd name="connsiteY2" fmla="*/ 178981 h 237960"/>
                <a:gd name="connsiteX3" fmla="*/ 0 w 3568700"/>
                <a:gd name="connsiteY3" fmla="*/ 45631 h 237960"/>
                <a:gd name="connsiteX0" fmla="*/ 3568700 w 3568700"/>
                <a:gd name="connsiteY0" fmla="*/ 7531 h 242023"/>
                <a:gd name="connsiteX1" fmla="*/ 2146300 w 3568700"/>
                <a:gd name="connsiteY1" fmla="*/ 96431 h 242023"/>
                <a:gd name="connsiteX2" fmla="*/ 523875 w 3568700"/>
                <a:gd name="connsiteY2" fmla="*/ 178981 h 242023"/>
                <a:gd name="connsiteX3" fmla="*/ 0 w 3568700"/>
                <a:gd name="connsiteY3" fmla="*/ 45631 h 242023"/>
              </a:gdLst>
              <a:ahLst/>
              <a:cxnLst>
                <a:cxn ang="0">
                  <a:pos x="connsiteX0" y="connsiteY0"/>
                </a:cxn>
                <a:cxn ang="0">
                  <a:pos x="connsiteX1" y="connsiteY1"/>
                </a:cxn>
                <a:cxn ang="0">
                  <a:pos x="connsiteX2" y="connsiteY2"/>
                </a:cxn>
                <a:cxn ang="0">
                  <a:pos x="connsiteX3" y="connsiteY3"/>
                </a:cxn>
              </a:cxnLst>
              <a:rect l="l" t="t" r="r" b="b"/>
              <a:pathLst>
                <a:path w="3568700" h="242023">
                  <a:moveTo>
                    <a:pt x="3568700" y="7531"/>
                  </a:moveTo>
                  <a:cubicBezTo>
                    <a:pt x="3059642" y="-16811"/>
                    <a:pt x="2620433" y="19173"/>
                    <a:pt x="2146300" y="96431"/>
                  </a:cubicBezTo>
                  <a:cubicBezTo>
                    <a:pt x="1716617" y="266823"/>
                    <a:pt x="1074208" y="278464"/>
                    <a:pt x="523875" y="178981"/>
                  </a:cubicBezTo>
                  <a:cubicBezTo>
                    <a:pt x="339725" y="153581"/>
                    <a:pt x="174625" y="90081"/>
                    <a:pt x="0" y="45631"/>
                  </a:cubicBezTo>
                </a:path>
              </a:pathLst>
            </a:custGeom>
            <a:noFill/>
            <a:ln w="889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528"/>
            </a:p>
          </p:txBody>
        </p:sp>
        <p:sp>
          <p:nvSpPr>
            <p:cNvPr id="8" name="角丸四角形 7"/>
            <p:cNvSpPr/>
            <p:nvPr/>
          </p:nvSpPr>
          <p:spPr>
            <a:xfrm rot="1272364">
              <a:off x="5016253" y="4449337"/>
              <a:ext cx="1977490" cy="589319"/>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b="1" dirty="0">
                  <a:solidFill>
                    <a:schemeClr val="tx1"/>
                  </a:solidFill>
                  <a:latin typeface="+mn-ea"/>
                </a:rPr>
                <a:t>府道枚方高槻線</a:t>
              </a:r>
              <a:endParaRPr lang="en-US" altLang="ja-JP" sz="1600" b="1" dirty="0">
                <a:solidFill>
                  <a:schemeClr val="tx1"/>
                </a:solidFill>
                <a:latin typeface="+mn-ea"/>
              </a:endParaRPr>
            </a:p>
            <a:p>
              <a:pPr algn="ctr">
                <a:defRPr/>
              </a:pPr>
              <a:r>
                <a:rPr lang="en-US" altLang="ja-JP" sz="1600" b="1" dirty="0">
                  <a:solidFill>
                    <a:schemeClr val="tx1"/>
                  </a:solidFill>
                  <a:latin typeface="+mn-ea"/>
                </a:rPr>
                <a:t>((</a:t>
              </a:r>
              <a:r>
                <a:rPr lang="ja-JP" altLang="en-US" sz="1600" b="1" dirty="0">
                  <a:solidFill>
                    <a:schemeClr val="tx1"/>
                  </a:solidFill>
                  <a:latin typeface="+mn-ea"/>
                </a:rPr>
                <a:t>都</a:t>
              </a:r>
              <a:r>
                <a:rPr lang="en-US" altLang="ja-JP" sz="1600" b="1" dirty="0">
                  <a:solidFill>
                    <a:schemeClr val="tx1"/>
                  </a:solidFill>
                  <a:latin typeface="+mn-ea"/>
                </a:rPr>
                <a:t>)</a:t>
              </a:r>
              <a:r>
                <a:rPr lang="ja-JP" altLang="en-US" sz="1600" b="1" dirty="0">
                  <a:solidFill>
                    <a:schemeClr val="tx1"/>
                  </a:solidFill>
                  <a:latin typeface="+mn-ea"/>
                </a:rPr>
                <a:t>牧野高槻線）</a:t>
              </a:r>
            </a:p>
          </p:txBody>
        </p:sp>
        <p:sp>
          <p:nvSpPr>
            <p:cNvPr id="10" name="角丸四角形 9"/>
            <p:cNvSpPr/>
            <p:nvPr/>
          </p:nvSpPr>
          <p:spPr>
            <a:xfrm rot="2220000">
              <a:off x="9812837" y="5356646"/>
              <a:ext cx="395528" cy="2397146"/>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ja-JP" altLang="en-US" sz="1960" b="1" dirty="0">
                  <a:solidFill>
                    <a:schemeClr val="tx1"/>
                  </a:solidFill>
                  <a:latin typeface="+mn-ea"/>
                </a:rPr>
                <a:t>府道京都守口線</a:t>
              </a:r>
            </a:p>
          </p:txBody>
        </p:sp>
        <p:sp>
          <p:nvSpPr>
            <p:cNvPr id="11" name="角丸四角形 10"/>
            <p:cNvSpPr/>
            <p:nvPr/>
          </p:nvSpPr>
          <p:spPr>
            <a:xfrm rot="1024500">
              <a:off x="2178477" y="2116851"/>
              <a:ext cx="637893" cy="1865861"/>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ja-JP" altLang="en-US" sz="1680" b="1" dirty="0">
                  <a:solidFill>
                    <a:schemeClr val="tx1"/>
                  </a:solidFill>
                  <a:latin typeface="+mn-ea"/>
                </a:rPr>
                <a:t>国道１７０号</a:t>
              </a:r>
              <a:endParaRPr lang="en-US" altLang="ja-JP" sz="1680" b="1" dirty="0">
                <a:solidFill>
                  <a:schemeClr val="tx1"/>
                </a:solidFill>
                <a:latin typeface="+mn-ea"/>
              </a:endParaRPr>
            </a:p>
            <a:p>
              <a:pPr algn="ctr">
                <a:defRPr/>
              </a:pPr>
              <a:r>
                <a:rPr lang="en-US" altLang="ja-JP" sz="1680" b="1" dirty="0">
                  <a:solidFill>
                    <a:schemeClr val="tx1"/>
                  </a:solidFill>
                  <a:latin typeface="+mn-ea"/>
                </a:rPr>
                <a:t>((</a:t>
              </a:r>
              <a:r>
                <a:rPr lang="ja-JP" altLang="en-US" sz="1680" b="1" dirty="0">
                  <a:solidFill>
                    <a:schemeClr val="tx1"/>
                  </a:solidFill>
                  <a:latin typeface="+mn-ea"/>
                </a:rPr>
                <a:t>都</a:t>
              </a:r>
              <a:r>
                <a:rPr lang="en-US" altLang="ja-JP" sz="1680" b="1" dirty="0">
                  <a:solidFill>
                    <a:schemeClr val="tx1"/>
                  </a:solidFill>
                  <a:latin typeface="+mn-ea"/>
                </a:rPr>
                <a:t>)</a:t>
              </a:r>
              <a:r>
                <a:rPr lang="ja-JP" altLang="en-US" sz="1680" b="1" dirty="0">
                  <a:solidFill>
                    <a:schemeClr val="tx1"/>
                  </a:solidFill>
                  <a:latin typeface="+mn-ea"/>
                </a:rPr>
                <a:t>十三高槻線</a:t>
              </a:r>
              <a:r>
                <a:rPr lang="en-US" altLang="ja-JP" sz="1680" b="1" dirty="0">
                  <a:solidFill>
                    <a:schemeClr val="tx1"/>
                  </a:solidFill>
                  <a:latin typeface="+mn-ea"/>
                </a:rPr>
                <a:t>)</a:t>
              </a:r>
            </a:p>
          </p:txBody>
        </p:sp>
        <p:sp>
          <p:nvSpPr>
            <p:cNvPr id="12" name="角丸四角形 11"/>
            <p:cNvSpPr/>
            <p:nvPr/>
          </p:nvSpPr>
          <p:spPr>
            <a:xfrm rot="1024500">
              <a:off x="5555849" y="2579024"/>
              <a:ext cx="405962" cy="1044492"/>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ja-JP" altLang="en-US" sz="1960" b="1" dirty="0">
                  <a:solidFill>
                    <a:schemeClr val="tx1"/>
                  </a:solidFill>
                  <a:latin typeface="+mn-ea"/>
                </a:rPr>
                <a:t>淀川</a:t>
              </a:r>
              <a:endParaRPr lang="en-US" altLang="ja-JP" sz="1960" b="1" dirty="0">
                <a:solidFill>
                  <a:schemeClr val="tx1"/>
                </a:solidFill>
                <a:latin typeface="+mn-ea"/>
              </a:endParaRPr>
            </a:p>
          </p:txBody>
        </p:sp>
        <p:sp>
          <p:nvSpPr>
            <p:cNvPr id="13" name="角丸四角形 12"/>
            <p:cNvSpPr/>
            <p:nvPr/>
          </p:nvSpPr>
          <p:spPr>
            <a:xfrm rot="1912905">
              <a:off x="1595366" y="4016436"/>
              <a:ext cx="340210" cy="1044492"/>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ja-JP" altLang="en-US" sz="1960" b="1" dirty="0">
                  <a:solidFill>
                    <a:schemeClr val="tx1"/>
                  </a:solidFill>
                  <a:latin typeface="+mn-ea"/>
                </a:rPr>
                <a:t>檜尾川</a:t>
              </a:r>
              <a:endParaRPr lang="en-US" altLang="ja-JP" sz="1960" b="1" dirty="0">
                <a:solidFill>
                  <a:schemeClr val="tx1"/>
                </a:solidFill>
                <a:latin typeface="+mn-ea"/>
              </a:endParaRPr>
            </a:p>
          </p:txBody>
        </p:sp>
        <p:sp>
          <p:nvSpPr>
            <p:cNvPr id="17" name="Text Box 19"/>
            <p:cNvSpPr txBox="1">
              <a:spLocks noChangeArrowheads="1"/>
            </p:cNvSpPr>
            <p:nvPr/>
          </p:nvSpPr>
          <p:spPr bwMode="auto">
            <a:xfrm rot="1671392">
              <a:off x="6790429" y="6864592"/>
              <a:ext cx="2026389" cy="236988"/>
            </a:xfrm>
            <a:prstGeom prst="rect">
              <a:avLst/>
            </a:prstGeom>
            <a:solidFill>
              <a:schemeClr val="bg1">
                <a:alpha val="70000"/>
              </a:schemeClr>
            </a:solidFill>
            <a:ln>
              <a:noFill/>
            </a:ln>
          </p:spPr>
          <p:txBody>
            <a:bodyPr wrap="square" lIns="0" tIns="0" rIns="0" bIns="0" anchor="ctr">
              <a:spAutoFit/>
            </a:bodyPr>
            <a:lstStyle/>
            <a:p>
              <a:pPr algn="ctr">
                <a:defRPr/>
              </a:pPr>
              <a:r>
                <a:rPr kumimoji="0" lang="ja-JP" altLang="ja-JP" sz="1540" b="1" dirty="0">
                  <a:latin typeface="+mn-ea"/>
                  <a:cs typeface="ＭＳ Ｐゴシック" panose="020B0600070205080204" pitchFamily="50" charset="-128"/>
                </a:rPr>
                <a:t>渚水みらいセンター</a:t>
              </a:r>
              <a:endParaRPr kumimoji="0" lang="ja-JP" altLang="ja-JP" sz="1540" dirty="0">
                <a:latin typeface="+mn-ea"/>
              </a:endParaRPr>
            </a:p>
          </p:txBody>
        </p:sp>
        <p:sp>
          <p:nvSpPr>
            <p:cNvPr id="18" name="楕円 17"/>
            <p:cNvSpPr/>
            <p:nvPr/>
          </p:nvSpPr>
          <p:spPr>
            <a:xfrm>
              <a:off x="613516" y="6857869"/>
              <a:ext cx="438133" cy="480742"/>
            </a:xfrm>
            <a:prstGeom prst="ellipse">
              <a:avLst/>
            </a:prstGeom>
            <a:no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528"/>
            </a:p>
          </p:txBody>
        </p:sp>
        <p:sp>
          <p:nvSpPr>
            <p:cNvPr id="20" name="テキスト ボックス 19"/>
            <p:cNvSpPr txBox="1"/>
            <p:nvPr/>
          </p:nvSpPr>
          <p:spPr>
            <a:xfrm>
              <a:off x="196993" y="7658800"/>
              <a:ext cx="1417216" cy="437043"/>
            </a:xfrm>
            <a:prstGeom prst="rect">
              <a:avLst/>
            </a:prstGeom>
            <a:solidFill>
              <a:schemeClr val="bg1"/>
            </a:solidFill>
            <a:ln>
              <a:solidFill>
                <a:srgbClr val="002060"/>
              </a:solidFill>
            </a:ln>
          </p:spPr>
          <p:txBody>
            <a:bodyPr wrap="square" rtlCol="0">
              <a:spAutoFit/>
            </a:bodyPr>
            <a:lstStyle/>
            <a:p>
              <a:pPr algn="ctr"/>
              <a:r>
                <a:rPr lang="ja-JP" altLang="en-US" sz="1120" dirty="0"/>
                <a:t>市道檜尾川左岸線</a:t>
              </a:r>
              <a:endParaRPr lang="en-US" altLang="ja-JP" sz="1120" dirty="0"/>
            </a:p>
            <a:p>
              <a:pPr algn="ctr"/>
              <a:r>
                <a:rPr lang="ja-JP" altLang="en-US" sz="1120" dirty="0"/>
                <a:t>交差位置</a:t>
              </a:r>
              <a:endParaRPr lang="en-US" altLang="ja-JP" sz="1120" dirty="0"/>
            </a:p>
          </p:txBody>
        </p:sp>
        <p:sp>
          <p:nvSpPr>
            <p:cNvPr id="21" name="楕円 20"/>
            <p:cNvSpPr/>
            <p:nvPr/>
          </p:nvSpPr>
          <p:spPr>
            <a:xfrm>
              <a:off x="2871728" y="2701451"/>
              <a:ext cx="521252" cy="494168"/>
            </a:xfrm>
            <a:prstGeom prst="ellipse">
              <a:avLst/>
            </a:prstGeom>
            <a:no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528"/>
            </a:p>
          </p:txBody>
        </p:sp>
        <p:sp>
          <p:nvSpPr>
            <p:cNvPr id="22" name="テキスト ボックス 21"/>
            <p:cNvSpPr txBox="1"/>
            <p:nvPr/>
          </p:nvSpPr>
          <p:spPr>
            <a:xfrm>
              <a:off x="3710031" y="2709963"/>
              <a:ext cx="1384683" cy="276999"/>
            </a:xfrm>
            <a:prstGeom prst="rect">
              <a:avLst/>
            </a:prstGeom>
            <a:solidFill>
              <a:schemeClr val="bg1"/>
            </a:solidFill>
            <a:ln>
              <a:solidFill>
                <a:srgbClr val="002060"/>
              </a:solidFill>
            </a:ln>
          </p:spPr>
          <p:txBody>
            <a:bodyPr wrap="square" rtlCol="0">
              <a:spAutoFit/>
            </a:bodyPr>
            <a:lstStyle/>
            <a:p>
              <a:pPr algn="ctr"/>
              <a:r>
                <a:rPr lang="ja-JP" altLang="en-US" sz="1200" dirty="0"/>
                <a:t>府道枚方高槻</a:t>
              </a:r>
              <a:r>
                <a:rPr lang="ja-JP" altLang="en-US" sz="1200" dirty="0" smtClean="0"/>
                <a:t>線</a:t>
              </a:r>
              <a:endParaRPr lang="en-US" altLang="ja-JP" sz="1200" dirty="0"/>
            </a:p>
          </p:txBody>
        </p:sp>
        <p:cxnSp>
          <p:nvCxnSpPr>
            <p:cNvPr id="24" name="直線コネクタ 23"/>
            <p:cNvCxnSpPr/>
            <p:nvPr/>
          </p:nvCxnSpPr>
          <p:spPr>
            <a:xfrm flipV="1">
              <a:off x="2141225" y="5326790"/>
              <a:ext cx="799929" cy="475801"/>
            </a:xfrm>
            <a:prstGeom prst="line">
              <a:avLst/>
            </a:prstGeom>
            <a:ln w="76200" cmpd="sng">
              <a:solidFill>
                <a:srgbClr val="FFC000"/>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rot="19977327">
              <a:off x="656789" y="5609300"/>
              <a:ext cx="1459268" cy="286232"/>
            </a:xfrm>
            <a:prstGeom prst="rect">
              <a:avLst/>
            </a:prstGeom>
            <a:solidFill>
              <a:schemeClr val="bg1"/>
            </a:solidFill>
            <a:ln>
              <a:solidFill>
                <a:srgbClr val="FFC000"/>
              </a:solidFill>
            </a:ln>
          </p:spPr>
          <p:txBody>
            <a:bodyPr wrap="square" rtlCol="0">
              <a:spAutoFit/>
            </a:bodyPr>
            <a:lstStyle/>
            <a:p>
              <a:pPr algn="ctr"/>
              <a:r>
                <a:rPr lang="ja-JP" altLang="en-US" sz="1200" dirty="0">
                  <a:latin typeface="+mn-ea"/>
                </a:rPr>
                <a:t>市道前</a:t>
              </a:r>
              <a:r>
                <a:rPr lang="ja-JP" altLang="en-US" sz="1260" dirty="0">
                  <a:latin typeface="+mn-ea"/>
                </a:rPr>
                <a:t>島</a:t>
              </a:r>
              <a:r>
                <a:rPr lang="en-US" altLang="ja-JP" sz="1260" dirty="0">
                  <a:latin typeface="+mn-ea"/>
                </a:rPr>
                <a:t>401</a:t>
              </a:r>
              <a:r>
                <a:rPr lang="ja-JP" altLang="en-US" sz="1260" dirty="0">
                  <a:latin typeface="+mn-ea"/>
                </a:rPr>
                <a:t>号線</a:t>
              </a:r>
              <a:endParaRPr lang="en-US" altLang="ja-JP" sz="1260" dirty="0">
                <a:latin typeface="+mn-ea"/>
              </a:endParaRPr>
            </a:p>
          </p:txBody>
        </p:sp>
        <p:cxnSp>
          <p:nvCxnSpPr>
            <p:cNvPr id="26" name="直線コネクタ 25"/>
            <p:cNvCxnSpPr/>
            <p:nvPr/>
          </p:nvCxnSpPr>
          <p:spPr>
            <a:xfrm flipV="1">
              <a:off x="2400440" y="4604870"/>
              <a:ext cx="645574" cy="299571"/>
            </a:xfrm>
            <a:prstGeom prst="line">
              <a:avLst/>
            </a:prstGeom>
            <a:ln w="57150" cmpd="sng">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2622909" y="4853722"/>
              <a:ext cx="195002" cy="533275"/>
            </a:xfrm>
            <a:prstGeom prst="line">
              <a:avLst/>
            </a:prstGeom>
            <a:ln w="57150" cmpd="sng">
              <a:solidFill>
                <a:srgbClr val="00B050"/>
              </a:solidFill>
            </a:ln>
          </p:spPr>
          <p:style>
            <a:lnRef idx="1">
              <a:schemeClr val="accent1"/>
            </a:lnRef>
            <a:fillRef idx="0">
              <a:schemeClr val="accent1"/>
            </a:fillRef>
            <a:effectRef idx="0">
              <a:schemeClr val="accent1"/>
            </a:effectRef>
            <a:fontRef idx="minor">
              <a:schemeClr val="tx1"/>
            </a:fontRef>
          </p:style>
        </p:cxnSp>
        <p:sp>
          <p:nvSpPr>
            <p:cNvPr id="47" name="角丸四角形 46"/>
            <p:cNvSpPr/>
            <p:nvPr/>
          </p:nvSpPr>
          <p:spPr>
            <a:xfrm>
              <a:off x="3368618" y="6211636"/>
              <a:ext cx="3624069" cy="1115901"/>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b="1" dirty="0">
                  <a:solidFill>
                    <a:schemeClr val="tx1"/>
                  </a:solidFill>
                  <a:latin typeface="+mn-ea"/>
                </a:rPr>
                <a:t>府道枚方高槻線</a:t>
              </a:r>
              <a:endParaRPr lang="en-US" altLang="ja-JP" sz="1600" b="1" dirty="0">
                <a:solidFill>
                  <a:schemeClr val="tx1"/>
                </a:solidFill>
                <a:latin typeface="+mn-ea"/>
              </a:endParaRPr>
            </a:p>
            <a:p>
              <a:pPr algn="ctr">
                <a:defRPr/>
              </a:pPr>
              <a:r>
                <a:rPr lang="en-US" altLang="ja-JP" sz="1600" b="1" dirty="0">
                  <a:solidFill>
                    <a:schemeClr val="tx1"/>
                  </a:solidFill>
                  <a:latin typeface="+mn-ea"/>
                </a:rPr>
                <a:t>((</a:t>
              </a:r>
              <a:r>
                <a:rPr lang="ja-JP" altLang="en-US" sz="1600" b="1" dirty="0">
                  <a:solidFill>
                    <a:schemeClr val="tx1"/>
                  </a:solidFill>
                  <a:latin typeface="+mn-ea"/>
                </a:rPr>
                <a:t>都</a:t>
              </a:r>
              <a:r>
                <a:rPr lang="en-US" altLang="ja-JP" sz="1600" b="1" dirty="0">
                  <a:solidFill>
                    <a:schemeClr val="tx1"/>
                  </a:solidFill>
                  <a:latin typeface="+mn-ea"/>
                </a:rPr>
                <a:t>)</a:t>
              </a:r>
              <a:r>
                <a:rPr lang="ja-JP" altLang="en-US" sz="1600" b="1" dirty="0">
                  <a:solidFill>
                    <a:schemeClr val="tx1"/>
                  </a:solidFill>
                  <a:latin typeface="+mn-ea"/>
                </a:rPr>
                <a:t>牧野高槻線</a:t>
              </a:r>
              <a:r>
                <a:rPr lang="ja-JP" altLang="en-US" sz="1600" b="1" dirty="0" smtClean="0">
                  <a:solidFill>
                    <a:schemeClr val="tx1"/>
                  </a:solidFill>
                  <a:latin typeface="+mn-ea"/>
                </a:rPr>
                <a:t>）</a:t>
              </a:r>
              <a:endParaRPr lang="en-US" altLang="ja-JP" sz="1600" b="1" dirty="0">
                <a:solidFill>
                  <a:schemeClr val="tx1"/>
                </a:solidFill>
                <a:latin typeface="+mn-ea"/>
              </a:endParaRPr>
            </a:p>
            <a:p>
              <a:pPr algn="ctr">
                <a:defRPr/>
              </a:pPr>
              <a:r>
                <a:rPr lang="ja-JP" altLang="en-US" sz="1600" b="1" dirty="0">
                  <a:solidFill>
                    <a:schemeClr val="tx1"/>
                  </a:solidFill>
                  <a:latin typeface="+mn-ea"/>
                </a:rPr>
                <a:t>⑥</a:t>
              </a:r>
              <a:r>
                <a:rPr lang="ja-JP" altLang="en-US" sz="1600" b="1" dirty="0" smtClean="0">
                  <a:solidFill>
                    <a:schemeClr val="tx1"/>
                  </a:solidFill>
                </a:rPr>
                <a:t>淀川</a:t>
              </a:r>
              <a:r>
                <a:rPr lang="ja-JP" altLang="en-US" sz="1600" b="1" dirty="0">
                  <a:solidFill>
                    <a:schemeClr val="tx1"/>
                  </a:solidFill>
                </a:rPr>
                <a:t>渡河部を斜めに横断するルート</a:t>
              </a:r>
            </a:p>
          </p:txBody>
        </p:sp>
        <p:cxnSp>
          <p:nvCxnSpPr>
            <p:cNvPr id="56" name="直線コネクタ 55"/>
            <p:cNvCxnSpPr/>
            <p:nvPr/>
          </p:nvCxnSpPr>
          <p:spPr>
            <a:xfrm flipV="1">
              <a:off x="2687566" y="2926100"/>
              <a:ext cx="771882" cy="1178727"/>
            </a:xfrm>
            <a:prstGeom prst="line">
              <a:avLst/>
            </a:prstGeom>
            <a:ln w="57150" cmpd="sng">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flipV="1">
              <a:off x="1975373" y="4096837"/>
              <a:ext cx="721581" cy="2070123"/>
            </a:xfrm>
            <a:prstGeom prst="line">
              <a:avLst/>
            </a:prstGeom>
            <a:ln w="57150" cmpd="sng">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flipV="1">
              <a:off x="1436275" y="6168426"/>
              <a:ext cx="540546" cy="707627"/>
            </a:xfrm>
            <a:prstGeom prst="line">
              <a:avLst/>
            </a:prstGeom>
            <a:ln w="57150" cmpd="sng">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flipV="1">
              <a:off x="1355570" y="6859894"/>
              <a:ext cx="71683" cy="405845"/>
            </a:xfrm>
            <a:prstGeom prst="line">
              <a:avLst/>
            </a:prstGeom>
            <a:ln w="57150" cmpd="sng">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flipH="1" flipV="1">
              <a:off x="1324366" y="7236643"/>
              <a:ext cx="344554" cy="394817"/>
            </a:xfrm>
            <a:prstGeom prst="line">
              <a:avLst/>
            </a:prstGeom>
            <a:ln w="57150" cmpd="sng">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flipH="1" flipV="1">
              <a:off x="1630818" y="7586921"/>
              <a:ext cx="344554" cy="128352"/>
            </a:xfrm>
            <a:prstGeom prst="line">
              <a:avLst/>
            </a:prstGeom>
            <a:ln w="57150" cmpd="sng">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flipV="1">
              <a:off x="1975372" y="7674361"/>
              <a:ext cx="23654" cy="373370"/>
            </a:xfrm>
            <a:prstGeom prst="line">
              <a:avLst/>
            </a:prstGeom>
            <a:ln w="57150" cmpd="sng">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flipH="1" flipV="1">
              <a:off x="1975372" y="8020891"/>
              <a:ext cx="319309" cy="168553"/>
            </a:xfrm>
            <a:prstGeom prst="line">
              <a:avLst/>
            </a:prstGeom>
            <a:ln w="57150" cmpd="dbl">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p:nvPr/>
          </p:nvCxnSpPr>
          <p:spPr>
            <a:xfrm flipV="1">
              <a:off x="2900050" y="5178071"/>
              <a:ext cx="407929" cy="167651"/>
            </a:xfrm>
            <a:prstGeom prst="line">
              <a:avLst/>
            </a:prstGeom>
            <a:ln w="76200" cmpd="sng">
              <a:solidFill>
                <a:srgbClr val="FFC000"/>
              </a:solidFill>
            </a:ln>
          </p:spPr>
          <p:style>
            <a:lnRef idx="1">
              <a:schemeClr val="accent1"/>
            </a:lnRef>
            <a:fillRef idx="0">
              <a:schemeClr val="accent1"/>
            </a:fillRef>
            <a:effectRef idx="0">
              <a:schemeClr val="accent1"/>
            </a:effectRef>
            <a:fontRef idx="minor">
              <a:schemeClr val="tx1"/>
            </a:fontRef>
          </p:style>
        </p:cxnSp>
        <p:sp>
          <p:nvSpPr>
            <p:cNvPr id="48" name="フリーフォーム 47"/>
            <p:cNvSpPr/>
            <p:nvPr/>
          </p:nvSpPr>
          <p:spPr>
            <a:xfrm rot="17185115">
              <a:off x="11429916" y="1741063"/>
              <a:ext cx="1475740" cy="515620"/>
            </a:xfrm>
            <a:custGeom>
              <a:avLst/>
              <a:gdLst>
                <a:gd name="connsiteX0" fmla="*/ 0 w 1054100"/>
                <a:gd name="connsiteY0" fmla="*/ 368300 h 368300"/>
                <a:gd name="connsiteX1" fmla="*/ 1054100 w 1054100"/>
                <a:gd name="connsiteY1" fmla="*/ 38100 h 368300"/>
                <a:gd name="connsiteX2" fmla="*/ 495300 w 1054100"/>
                <a:gd name="connsiteY2" fmla="*/ 0 h 368300"/>
                <a:gd name="connsiteX3" fmla="*/ 685800 w 1054100"/>
                <a:gd name="connsiteY3" fmla="*/ 304800 h 368300"/>
                <a:gd name="connsiteX0" fmla="*/ 0 w 1054100"/>
                <a:gd name="connsiteY0" fmla="*/ 368300 h 368300"/>
                <a:gd name="connsiteX1" fmla="*/ 1054100 w 1054100"/>
                <a:gd name="connsiteY1" fmla="*/ 38100 h 368300"/>
                <a:gd name="connsiteX2" fmla="*/ 495300 w 1054100"/>
                <a:gd name="connsiteY2" fmla="*/ 0 h 368300"/>
                <a:gd name="connsiteX3" fmla="*/ 622300 w 1054100"/>
                <a:gd name="connsiteY3" fmla="*/ 279400 h 368300"/>
              </a:gdLst>
              <a:ahLst/>
              <a:cxnLst>
                <a:cxn ang="0">
                  <a:pos x="connsiteX0" y="connsiteY0"/>
                </a:cxn>
                <a:cxn ang="0">
                  <a:pos x="connsiteX1" y="connsiteY1"/>
                </a:cxn>
                <a:cxn ang="0">
                  <a:pos x="connsiteX2" y="connsiteY2"/>
                </a:cxn>
                <a:cxn ang="0">
                  <a:pos x="connsiteX3" y="connsiteY3"/>
                </a:cxn>
              </a:cxnLst>
              <a:rect l="l" t="t" r="r" b="b"/>
              <a:pathLst>
                <a:path w="1054100" h="368300">
                  <a:moveTo>
                    <a:pt x="0" y="368300"/>
                  </a:moveTo>
                  <a:lnTo>
                    <a:pt x="1054100" y="38100"/>
                  </a:lnTo>
                  <a:lnTo>
                    <a:pt x="495300" y="0"/>
                  </a:lnTo>
                  <a:lnTo>
                    <a:pt x="622300" y="279400"/>
                  </a:lnTo>
                </a:path>
              </a:pathLst>
            </a:cu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528"/>
            </a:p>
          </p:txBody>
        </p:sp>
      </p:grpSp>
      <p:sp>
        <p:nvSpPr>
          <p:cNvPr id="49" name="テキスト ボックス 3"/>
          <p:cNvSpPr txBox="1">
            <a:spLocks noChangeArrowheads="1"/>
          </p:cNvSpPr>
          <p:nvPr/>
        </p:nvSpPr>
        <p:spPr bwMode="auto">
          <a:xfrm>
            <a:off x="11883306" y="751276"/>
            <a:ext cx="568960" cy="635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2"/>
                </a:solidFill>
                <a:latin typeface="Arial" panose="020B0604020202020204" pitchFamily="34" charset="0"/>
                <a:ea typeface="ＭＳ Ｐゴシック" panose="020B0600070205080204" pitchFamily="50" charset="-128"/>
              </a:defRPr>
            </a:lvl1pPr>
            <a:lvl2pPr marL="742950" indent="-285750">
              <a:defRPr kumimoji="1">
                <a:solidFill>
                  <a:schemeClr val="tx2"/>
                </a:solidFill>
                <a:latin typeface="Arial" panose="020B0604020202020204" pitchFamily="34" charset="0"/>
                <a:ea typeface="ＭＳ Ｐゴシック" panose="020B0600070205080204" pitchFamily="50" charset="-128"/>
              </a:defRPr>
            </a:lvl2pPr>
            <a:lvl3pPr marL="1143000" indent="-228600">
              <a:defRPr kumimoji="1">
                <a:solidFill>
                  <a:schemeClr val="tx2"/>
                </a:solidFill>
                <a:latin typeface="Arial" panose="020B0604020202020204" pitchFamily="34" charset="0"/>
                <a:ea typeface="ＭＳ Ｐゴシック" panose="020B0600070205080204" pitchFamily="50" charset="-128"/>
              </a:defRPr>
            </a:lvl3pPr>
            <a:lvl4pPr marL="1600200" indent="-228600">
              <a:defRPr kumimoji="1">
                <a:solidFill>
                  <a:schemeClr val="tx2"/>
                </a:solidFill>
                <a:latin typeface="Arial" panose="020B0604020202020204" pitchFamily="34" charset="0"/>
                <a:ea typeface="ＭＳ Ｐゴシック" panose="020B0600070205080204" pitchFamily="50" charset="-128"/>
              </a:defRPr>
            </a:lvl4pPr>
            <a:lvl5pPr marL="2057400" indent="-228600">
              <a:defRPr kumimoji="1">
                <a:solidFill>
                  <a:schemeClr val="tx2"/>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9pPr>
          </a:lstStyle>
          <a:p>
            <a:r>
              <a:rPr lang="en-US" altLang="ja-JP" sz="3528" dirty="0">
                <a:solidFill>
                  <a:schemeClr val="tx1"/>
                </a:solidFill>
              </a:rPr>
              <a:t>N</a:t>
            </a:r>
            <a:endParaRPr lang="ja-JP" altLang="en-US" sz="3528" dirty="0">
              <a:solidFill>
                <a:schemeClr val="tx1"/>
              </a:solidFill>
            </a:endParaRPr>
          </a:p>
        </p:txBody>
      </p:sp>
      <p:sp>
        <p:nvSpPr>
          <p:cNvPr id="50" name="Rectangle 2"/>
          <p:cNvSpPr>
            <a:spLocks noChangeArrowheads="1"/>
          </p:cNvSpPr>
          <p:nvPr/>
        </p:nvSpPr>
        <p:spPr bwMode="auto">
          <a:xfrm>
            <a:off x="0" y="0"/>
            <a:ext cx="1436275" cy="554038"/>
          </a:xfrm>
          <a:prstGeom prst="rect">
            <a:avLst/>
          </a:prstGeom>
          <a:gradFill flip="none" rotWithShape="1">
            <a:gsLst>
              <a:gs pos="0">
                <a:schemeClr val="accent1"/>
              </a:gs>
              <a:gs pos="50000">
                <a:schemeClr val="bg1"/>
              </a:gs>
              <a:gs pos="100000">
                <a:schemeClr val="accent1"/>
              </a:gs>
            </a:gsLst>
            <a:lin ang="5400000" scaled="0"/>
            <a:tileRect/>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平面図</a:t>
            </a: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r>
              <a:rPr kumimoji="1" lang="en-US" altLang="ja-JP" dirty="0" smtClean="0"/>
              <a:t>3</a:t>
            </a:r>
            <a:endParaRPr kumimoji="1" lang="ja-JP" altLang="en-US" dirty="0"/>
          </a:p>
        </p:txBody>
      </p:sp>
    </p:spTree>
    <p:extLst>
      <p:ext uri="{BB962C8B-B14F-4D97-AF65-F5344CB8AC3E}">
        <p14:creationId xmlns:p14="http://schemas.microsoft.com/office/powerpoint/2010/main" val="3234810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10694059" y="3558680"/>
            <a:ext cx="2028257" cy="329321"/>
            <a:chOff x="495560" y="5586598"/>
            <a:chExt cx="1066540" cy="235229"/>
          </a:xfrm>
        </p:grpSpPr>
        <p:cxnSp>
          <p:nvCxnSpPr>
            <p:cNvPr id="7" name="直線コネクタ 6"/>
            <p:cNvCxnSpPr/>
            <p:nvPr/>
          </p:nvCxnSpPr>
          <p:spPr>
            <a:xfrm flipV="1">
              <a:off x="495560" y="5681339"/>
              <a:ext cx="321238" cy="0"/>
            </a:xfrm>
            <a:prstGeom prst="line">
              <a:avLst/>
            </a:prstGeom>
            <a:ln w="57150"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863354" y="5586598"/>
              <a:ext cx="698746" cy="235229"/>
            </a:xfrm>
            <a:prstGeom prst="rect">
              <a:avLst/>
            </a:prstGeom>
            <a:noFill/>
          </p:spPr>
          <p:txBody>
            <a:bodyPr wrap="square" rtlCol="0">
              <a:spAutoFit/>
            </a:bodyPr>
            <a:lstStyle/>
            <a:p>
              <a:r>
                <a:rPr lang="ja-JP" altLang="en-US" sz="1540" dirty="0"/>
                <a:t>計画ルート</a:t>
              </a:r>
            </a:p>
          </p:txBody>
        </p:sp>
      </p:grpSp>
      <p:grpSp>
        <p:nvGrpSpPr>
          <p:cNvPr id="3" name="グループ化 2"/>
          <p:cNvGrpSpPr/>
          <p:nvPr/>
        </p:nvGrpSpPr>
        <p:grpSpPr>
          <a:xfrm>
            <a:off x="240027" y="1780656"/>
            <a:ext cx="12348213" cy="4718276"/>
            <a:chOff x="-3614738" y="830413"/>
            <a:chExt cx="12451636" cy="3370197"/>
          </a:xfrm>
        </p:grpSpPr>
        <p:pic>
          <p:nvPicPr>
            <p:cNvPr id="5" name="図 4"/>
            <p:cNvPicPr>
              <a:picLocks noChangeAspect="1" noChangeArrowheads="1"/>
            </p:cNvPicPr>
            <p:nvPr/>
          </p:nvPicPr>
          <p:blipFill rotWithShape="1">
            <a:blip r:embed="rId3">
              <a:extLst>
                <a:ext uri="{28A0092B-C50C-407E-A947-70E740481C1C}">
                  <a14:useLocalDpi xmlns:a14="http://schemas.microsoft.com/office/drawing/2010/main" val="0"/>
                </a:ext>
              </a:extLst>
            </a:blip>
            <a:srcRect l="9198" r="12316" b="41860"/>
            <a:stretch/>
          </p:blipFill>
          <p:spPr bwMode="auto">
            <a:xfrm>
              <a:off x="-3614738" y="1002112"/>
              <a:ext cx="12451636" cy="3198498"/>
            </a:xfrm>
            <a:prstGeom prst="rect">
              <a:avLst/>
            </a:prstGeom>
            <a:noFill/>
            <a:extLst>
              <a:ext uri="{909E8E84-426E-40DD-AFC4-6F175D3DCCD1}">
                <a14:hiddenFill xmlns:a14="http://schemas.microsoft.com/office/drawing/2010/main">
                  <a:solidFill>
                    <a:srgbClr val="FFFFFF"/>
                  </a:solidFill>
                </a14:hiddenFill>
              </a:ext>
            </a:extLst>
          </p:spPr>
        </p:pic>
        <p:sp>
          <p:nvSpPr>
            <p:cNvPr id="2" name="フリーフォーム 1"/>
            <p:cNvSpPr/>
            <p:nvPr/>
          </p:nvSpPr>
          <p:spPr>
            <a:xfrm>
              <a:off x="-3562350" y="2491444"/>
              <a:ext cx="12286931" cy="609056"/>
            </a:xfrm>
            <a:custGeom>
              <a:avLst/>
              <a:gdLst>
                <a:gd name="connsiteX0" fmla="*/ 0 w 8107680"/>
                <a:gd name="connsiteY0" fmla="*/ 30480 h 144780"/>
                <a:gd name="connsiteX1" fmla="*/ 228600 w 8107680"/>
                <a:gd name="connsiteY1" fmla="*/ 53340 h 144780"/>
                <a:gd name="connsiteX2" fmla="*/ 937260 w 8107680"/>
                <a:gd name="connsiteY2" fmla="*/ 53340 h 144780"/>
                <a:gd name="connsiteX3" fmla="*/ 3078480 w 8107680"/>
                <a:gd name="connsiteY3" fmla="*/ 15240 h 144780"/>
                <a:gd name="connsiteX4" fmla="*/ 3528060 w 8107680"/>
                <a:gd name="connsiteY4" fmla="*/ 15240 h 144780"/>
                <a:gd name="connsiteX5" fmla="*/ 4579620 w 8107680"/>
                <a:gd name="connsiteY5" fmla="*/ 53340 h 144780"/>
                <a:gd name="connsiteX6" fmla="*/ 6576060 w 8107680"/>
                <a:gd name="connsiteY6" fmla="*/ 0 h 144780"/>
                <a:gd name="connsiteX7" fmla="*/ 8107680 w 8107680"/>
                <a:gd name="connsiteY7" fmla="*/ 144780 h 144780"/>
                <a:gd name="connsiteX0" fmla="*/ 0 w 8572500"/>
                <a:gd name="connsiteY0" fmla="*/ 30480 h 190500"/>
                <a:gd name="connsiteX1" fmla="*/ 228600 w 8572500"/>
                <a:gd name="connsiteY1" fmla="*/ 53340 h 190500"/>
                <a:gd name="connsiteX2" fmla="*/ 937260 w 8572500"/>
                <a:gd name="connsiteY2" fmla="*/ 53340 h 190500"/>
                <a:gd name="connsiteX3" fmla="*/ 3078480 w 8572500"/>
                <a:gd name="connsiteY3" fmla="*/ 15240 h 190500"/>
                <a:gd name="connsiteX4" fmla="*/ 3528060 w 8572500"/>
                <a:gd name="connsiteY4" fmla="*/ 15240 h 190500"/>
                <a:gd name="connsiteX5" fmla="*/ 4579620 w 8572500"/>
                <a:gd name="connsiteY5" fmla="*/ 53340 h 190500"/>
                <a:gd name="connsiteX6" fmla="*/ 6576060 w 8572500"/>
                <a:gd name="connsiteY6" fmla="*/ 0 h 190500"/>
                <a:gd name="connsiteX7" fmla="*/ 8572500 w 8572500"/>
                <a:gd name="connsiteY7" fmla="*/ 190500 h 190500"/>
                <a:gd name="connsiteX0" fmla="*/ 0 w 8572500"/>
                <a:gd name="connsiteY0" fmla="*/ 55880 h 215900"/>
                <a:gd name="connsiteX1" fmla="*/ 228600 w 8572500"/>
                <a:gd name="connsiteY1" fmla="*/ 78740 h 215900"/>
                <a:gd name="connsiteX2" fmla="*/ 937260 w 8572500"/>
                <a:gd name="connsiteY2" fmla="*/ 78740 h 215900"/>
                <a:gd name="connsiteX3" fmla="*/ 3078480 w 8572500"/>
                <a:gd name="connsiteY3" fmla="*/ 40640 h 215900"/>
                <a:gd name="connsiteX4" fmla="*/ 3528060 w 8572500"/>
                <a:gd name="connsiteY4" fmla="*/ 40640 h 215900"/>
                <a:gd name="connsiteX5" fmla="*/ 4579620 w 8572500"/>
                <a:gd name="connsiteY5" fmla="*/ 78740 h 215900"/>
                <a:gd name="connsiteX6" fmla="*/ 6576060 w 8572500"/>
                <a:gd name="connsiteY6" fmla="*/ 0 h 215900"/>
                <a:gd name="connsiteX7" fmla="*/ 8572500 w 8572500"/>
                <a:gd name="connsiteY7" fmla="*/ 215900 h 215900"/>
                <a:gd name="connsiteX0" fmla="*/ 0 w 8572500"/>
                <a:gd name="connsiteY0" fmla="*/ 55880 h 215900"/>
                <a:gd name="connsiteX1" fmla="*/ 228600 w 8572500"/>
                <a:gd name="connsiteY1" fmla="*/ 78740 h 215900"/>
                <a:gd name="connsiteX2" fmla="*/ 937260 w 8572500"/>
                <a:gd name="connsiteY2" fmla="*/ 78740 h 215900"/>
                <a:gd name="connsiteX3" fmla="*/ 3078480 w 8572500"/>
                <a:gd name="connsiteY3" fmla="*/ 40640 h 215900"/>
                <a:gd name="connsiteX4" fmla="*/ 3528060 w 8572500"/>
                <a:gd name="connsiteY4" fmla="*/ 40640 h 215900"/>
                <a:gd name="connsiteX5" fmla="*/ 4579620 w 8572500"/>
                <a:gd name="connsiteY5" fmla="*/ 78740 h 215900"/>
                <a:gd name="connsiteX6" fmla="*/ 6576060 w 8572500"/>
                <a:gd name="connsiteY6" fmla="*/ 0 h 215900"/>
                <a:gd name="connsiteX7" fmla="*/ 8572500 w 8572500"/>
                <a:gd name="connsiteY7" fmla="*/ 215900 h 215900"/>
                <a:gd name="connsiteX0" fmla="*/ 0 w 8572500"/>
                <a:gd name="connsiteY0" fmla="*/ 55880 h 215900"/>
                <a:gd name="connsiteX1" fmla="*/ 228600 w 8572500"/>
                <a:gd name="connsiteY1" fmla="*/ 78740 h 215900"/>
                <a:gd name="connsiteX2" fmla="*/ 937260 w 8572500"/>
                <a:gd name="connsiteY2" fmla="*/ 78740 h 215900"/>
                <a:gd name="connsiteX3" fmla="*/ 3078480 w 8572500"/>
                <a:gd name="connsiteY3" fmla="*/ 40640 h 215900"/>
                <a:gd name="connsiteX4" fmla="*/ 3528060 w 8572500"/>
                <a:gd name="connsiteY4" fmla="*/ 40640 h 215900"/>
                <a:gd name="connsiteX5" fmla="*/ 4579620 w 8572500"/>
                <a:gd name="connsiteY5" fmla="*/ 78740 h 215900"/>
                <a:gd name="connsiteX6" fmla="*/ 6576060 w 8572500"/>
                <a:gd name="connsiteY6" fmla="*/ 0 h 215900"/>
                <a:gd name="connsiteX7" fmla="*/ 8572500 w 8572500"/>
                <a:gd name="connsiteY7" fmla="*/ 215900 h 215900"/>
                <a:gd name="connsiteX0" fmla="*/ 0 w 8572500"/>
                <a:gd name="connsiteY0" fmla="*/ 55880 h 215900"/>
                <a:gd name="connsiteX1" fmla="*/ 228600 w 8572500"/>
                <a:gd name="connsiteY1" fmla="*/ 78740 h 215900"/>
                <a:gd name="connsiteX2" fmla="*/ 937260 w 8572500"/>
                <a:gd name="connsiteY2" fmla="*/ 78740 h 215900"/>
                <a:gd name="connsiteX3" fmla="*/ 3078480 w 8572500"/>
                <a:gd name="connsiteY3" fmla="*/ 40640 h 215900"/>
                <a:gd name="connsiteX4" fmla="*/ 3528060 w 8572500"/>
                <a:gd name="connsiteY4" fmla="*/ 40640 h 215900"/>
                <a:gd name="connsiteX5" fmla="*/ 4579620 w 8572500"/>
                <a:gd name="connsiteY5" fmla="*/ 78740 h 215900"/>
                <a:gd name="connsiteX6" fmla="*/ 6576060 w 8572500"/>
                <a:gd name="connsiteY6" fmla="*/ 0 h 215900"/>
                <a:gd name="connsiteX7" fmla="*/ 8572500 w 8572500"/>
                <a:gd name="connsiteY7" fmla="*/ 215900 h 215900"/>
                <a:gd name="connsiteX0" fmla="*/ 0 w 8572500"/>
                <a:gd name="connsiteY0" fmla="*/ 55880 h 215900"/>
                <a:gd name="connsiteX1" fmla="*/ 228600 w 8572500"/>
                <a:gd name="connsiteY1" fmla="*/ 78740 h 215900"/>
                <a:gd name="connsiteX2" fmla="*/ 937260 w 8572500"/>
                <a:gd name="connsiteY2" fmla="*/ 78740 h 215900"/>
                <a:gd name="connsiteX3" fmla="*/ 3078480 w 8572500"/>
                <a:gd name="connsiteY3" fmla="*/ 40640 h 215900"/>
                <a:gd name="connsiteX4" fmla="*/ 3528060 w 8572500"/>
                <a:gd name="connsiteY4" fmla="*/ 40640 h 215900"/>
                <a:gd name="connsiteX5" fmla="*/ 4579620 w 8572500"/>
                <a:gd name="connsiteY5" fmla="*/ 78740 h 215900"/>
                <a:gd name="connsiteX6" fmla="*/ 6576060 w 8572500"/>
                <a:gd name="connsiteY6" fmla="*/ 0 h 215900"/>
                <a:gd name="connsiteX7" fmla="*/ 8572500 w 8572500"/>
                <a:gd name="connsiteY7" fmla="*/ 215900 h 215900"/>
                <a:gd name="connsiteX0" fmla="*/ 0 w 8572500"/>
                <a:gd name="connsiteY0" fmla="*/ 55880 h 190500"/>
                <a:gd name="connsiteX1" fmla="*/ 228600 w 8572500"/>
                <a:gd name="connsiteY1" fmla="*/ 78740 h 190500"/>
                <a:gd name="connsiteX2" fmla="*/ 937260 w 8572500"/>
                <a:gd name="connsiteY2" fmla="*/ 78740 h 190500"/>
                <a:gd name="connsiteX3" fmla="*/ 3078480 w 8572500"/>
                <a:gd name="connsiteY3" fmla="*/ 40640 h 190500"/>
                <a:gd name="connsiteX4" fmla="*/ 3528060 w 8572500"/>
                <a:gd name="connsiteY4" fmla="*/ 40640 h 190500"/>
                <a:gd name="connsiteX5" fmla="*/ 4579620 w 8572500"/>
                <a:gd name="connsiteY5" fmla="*/ 78740 h 190500"/>
                <a:gd name="connsiteX6" fmla="*/ 6576060 w 8572500"/>
                <a:gd name="connsiteY6" fmla="*/ 0 h 190500"/>
                <a:gd name="connsiteX7" fmla="*/ 8572500 w 8572500"/>
                <a:gd name="connsiteY7" fmla="*/ 190500 h 190500"/>
                <a:gd name="connsiteX0" fmla="*/ 0 w 8572500"/>
                <a:gd name="connsiteY0" fmla="*/ 55880 h 190500"/>
                <a:gd name="connsiteX1" fmla="*/ 228600 w 8572500"/>
                <a:gd name="connsiteY1" fmla="*/ 53340 h 190500"/>
                <a:gd name="connsiteX2" fmla="*/ 937260 w 8572500"/>
                <a:gd name="connsiteY2" fmla="*/ 78740 h 190500"/>
                <a:gd name="connsiteX3" fmla="*/ 3078480 w 8572500"/>
                <a:gd name="connsiteY3" fmla="*/ 40640 h 190500"/>
                <a:gd name="connsiteX4" fmla="*/ 3528060 w 8572500"/>
                <a:gd name="connsiteY4" fmla="*/ 40640 h 190500"/>
                <a:gd name="connsiteX5" fmla="*/ 4579620 w 8572500"/>
                <a:gd name="connsiteY5" fmla="*/ 78740 h 190500"/>
                <a:gd name="connsiteX6" fmla="*/ 6576060 w 8572500"/>
                <a:gd name="connsiteY6" fmla="*/ 0 h 190500"/>
                <a:gd name="connsiteX7" fmla="*/ 8572500 w 8572500"/>
                <a:gd name="connsiteY7" fmla="*/ 190500 h 190500"/>
                <a:gd name="connsiteX0" fmla="*/ 0 w 8572500"/>
                <a:gd name="connsiteY0" fmla="*/ 55880 h 190500"/>
                <a:gd name="connsiteX1" fmla="*/ 228600 w 8572500"/>
                <a:gd name="connsiteY1" fmla="*/ 66040 h 190500"/>
                <a:gd name="connsiteX2" fmla="*/ 937260 w 8572500"/>
                <a:gd name="connsiteY2" fmla="*/ 78740 h 190500"/>
                <a:gd name="connsiteX3" fmla="*/ 3078480 w 8572500"/>
                <a:gd name="connsiteY3" fmla="*/ 40640 h 190500"/>
                <a:gd name="connsiteX4" fmla="*/ 3528060 w 8572500"/>
                <a:gd name="connsiteY4" fmla="*/ 40640 h 190500"/>
                <a:gd name="connsiteX5" fmla="*/ 4579620 w 8572500"/>
                <a:gd name="connsiteY5" fmla="*/ 78740 h 190500"/>
                <a:gd name="connsiteX6" fmla="*/ 6576060 w 8572500"/>
                <a:gd name="connsiteY6" fmla="*/ 0 h 190500"/>
                <a:gd name="connsiteX7" fmla="*/ 8572500 w 8572500"/>
                <a:gd name="connsiteY7" fmla="*/ 190500 h 190500"/>
                <a:gd name="connsiteX0" fmla="*/ 0 w 8572500"/>
                <a:gd name="connsiteY0" fmla="*/ 55880 h 190500"/>
                <a:gd name="connsiteX1" fmla="*/ 228600 w 8572500"/>
                <a:gd name="connsiteY1" fmla="*/ 66040 h 190500"/>
                <a:gd name="connsiteX2" fmla="*/ 949960 w 8572500"/>
                <a:gd name="connsiteY2" fmla="*/ 66040 h 190500"/>
                <a:gd name="connsiteX3" fmla="*/ 3078480 w 8572500"/>
                <a:gd name="connsiteY3" fmla="*/ 40640 h 190500"/>
                <a:gd name="connsiteX4" fmla="*/ 3528060 w 8572500"/>
                <a:gd name="connsiteY4" fmla="*/ 40640 h 190500"/>
                <a:gd name="connsiteX5" fmla="*/ 4579620 w 8572500"/>
                <a:gd name="connsiteY5" fmla="*/ 78740 h 190500"/>
                <a:gd name="connsiteX6" fmla="*/ 6576060 w 8572500"/>
                <a:gd name="connsiteY6" fmla="*/ 0 h 190500"/>
                <a:gd name="connsiteX7" fmla="*/ 8572500 w 8572500"/>
                <a:gd name="connsiteY7" fmla="*/ 190500 h 190500"/>
                <a:gd name="connsiteX0" fmla="*/ 0 w 8572500"/>
                <a:gd name="connsiteY0" fmla="*/ 55880 h 190500"/>
                <a:gd name="connsiteX1" fmla="*/ 254000 w 8572500"/>
                <a:gd name="connsiteY1" fmla="*/ 40640 h 190500"/>
                <a:gd name="connsiteX2" fmla="*/ 949960 w 8572500"/>
                <a:gd name="connsiteY2" fmla="*/ 66040 h 190500"/>
                <a:gd name="connsiteX3" fmla="*/ 3078480 w 8572500"/>
                <a:gd name="connsiteY3" fmla="*/ 40640 h 190500"/>
                <a:gd name="connsiteX4" fmla="*/ 3528060 w 8572500"/>
                <a:gd name="connsiteY4" fmla="*/ 40640 h 190500"/>
                <a:gd name="connsiteX5" fmla="*/ 4579620 w 8572500"/>
                <a:gd name="connsiteY5" fmla="*/ 78740 h 190500"/>
                <a:gd name="connsiteX6" fmla="*/ 6576060 w 8572500"/>
                <a:gd name="connsiteY6" fmla="*/ 0 h 190500"/>
                <a:gd name="connsiteX7" fmla="*/ 8572500 w 8572500"/>
                <a:gd name="connsiteY7" fmla="*/ 190500 h 190500"/>
                <a:gd name="connsiteX0" fmla="*/ 0 w 8572500"/>
                <a:gd name="connsiteY0" fmla="*/ 5080 h 190500"/>
                <a:gd name="connsiteX1" fmla="*/ 254000 w 8572500"/>
                <a:gd name="connsiteY1" fmla="*/ 40640 h 190500"/>
                <a:gd name="connsiteX2" fmla="*/ 949960 w 8572500"/>
                <a:gd name="connsiteY2" fmla="*/ 66040 h 190500"/>
                <a:gd name="connsiteX3" fmla="*/ 3078480 w 8572500"/>
                <a:gd name="connsiteY3" fmla="*/ 40640 h 190500"/>
                <a:gd name="connsiteX4" fmla="*/ 3528060 w 8572500"/>
                <a:gd name="connsiteY4" fmla="*/ 40640 h 190500"/>
                <a:gd name="connsiteX5" fmla="*/ 4579620 w 8572500"/>
                <a:gd name="connsiteY5" fmla="*/ 78740 h 190500"/>
                <a:gd name="connsiteX6" fmla="*/ 6576060 w 8572500"/>
                <a:gd name="connsiteY6" fmla="*/ 0 h 190500"/>
                <a:gd name="connsiteX7" fmla="*/ 8572500 w 8572500"/>
                <a:gd name="connsiteY7" fmla="*/ 190500 h 190500"/>
                <a:gd name="connsiteX0" fmla="*/ 0 w 8572500"/>
                <a:gd name="connsiteY0" fmla="*/ 30480 h 190500"/>
                <a:gd name="connsiteX1" fmla="*/ 254000 w 8572500"/>
                <a:gd name="connsiteY1" fmla="*/ 40640 h 190500"/>
                <a:gd name="connsiteX2" fmla="*/ 949960 w 8572500"/>
                <a:gd name="connsiteY2" fmla="*/ 66040 h 190500"/>
                <a:gd name="connsiteX3" fmla="*/ 3078480 w 8572500"/>
                <a:gd name="connsiteY3" fmla="*/ 40640 h 190500"/>
                <a:gd name="connsiteX4" fmla="*/ 3528060 w 8572500"/>
                <a:gd name="connsiteY4" fmla="*/ 40640 h 190500"/>
                <a:gd name="connsiteX5" fmla="*/ 4579620 w 8572500"/>
                <a:gd name="connsiteY5" fmla="*/ 78740 h 190500"/>
                <a:gd name="connsiteX6" fmla="*/ 6576060 w 8572500"/>
                <a:gd name="connsiteY6" fmla="*/ 0 h 190500"/>
                <a:gd name="connsiteX7" fmla="*/ 8572500 w 8572500"/>
                <a:gd name="connsiteY7" fmla="*/ 190500 h 190500"/>
                <a:gd name="connsiteX0" fmla="*/ 0 w 12439650"/>
                <a:gd name="connsiteY0" fmla="*/ 0 h 588645"/>
                <a:gd name="connsiteX1" fmla="*/ 4121150 w 12439650"/>
                <a:gd name="connsiteY1" fmla="*/ 438785 h 588645"/>
                <a:gd name="connsiteX2" fmla="*/ 4817110 w 12439650"/>
                <a:gd name="connsiteY2" fmla="*/ 464185 h 588645"/>
                <a:gd name="connsiteX3" fmla="*/ 6945630 w 12439650"/>
                <a:gd name="connsiteY3" fmla="*/ 438785 h 588645"/>
                <a:gd name="connsiteX4" fmla="*/ 7395210 w 12439650"/>
                <a:gd name="connsiteY4" fmla="*/ 438785 h 588645"/>
                <a:gd name="connsiteX5" fmla="*/ 8446770 w 12439650"/>
                <a:gd name="connsiteY5" fmla="*/ 476885 h 588645"/>
                <a:gd name="connsiteX6" fmla="*/ 10443210 w 12439650"/>
                <a:gd name="connsiteY6" fmla="*/ 398145 h 588645"/>
                <a:gd name="connsiteX7" fmla="*/ 12439650 w 12439650"/>
                <a:gd name="connsiteY7" fmla="*/ 588645 h 588645"/>
                <a:gd name="connsiteX0" fmla="*/ 0 w 12439650"/>
                <a:gd name="connsiteY0" fmla="*/ 0 h 588645"/>
                <a:gd name="connsiteX1" fmla="*/ 4121150 w 12439650"/>
                <a:gd name="connsiteY1" fmla="*/ 438785 h 588645"/>
                <a:gd name="connsiteX2" fmla="*/ 4817110 w 12439650"/>
                <a:gd name="connsiteY2" fmla="*/ 464185 h 588645"/>
                <a:gd name="connsiteX3" fmla="*/ 6945630 w 12439650"/>
                <a:gd name="connsiteY3" fmla="*/ 438785 h 588645"/>
                <a:gd name="connsiteX4" fmla="*/ 7395210 w 12439650"/>
                <a:gd name="connsiteY4" fmla="*/ 438785 h 588645"/>
                <a:gd name="connsiteX5" fmla="*/ 8446770 w 12439650"/>
                <a:gd name="connsiteY5" fmla="*/ 476885 h 588645"/>
                <a:gd name="connsiteX6" fmla="*/ 10443210 w 12439650"/>
                <a:gd name="connsiteY6" fmla="*/ 398145 h 588645"/>
                <a:gd name="connsiteX7" fmla="*/ 12439650 w 12439650"/>
                <a:gd name="connsiteY7" fmla="*/ 588645 h 588645"/>
                <a:gd name="connsiteX0" fmla="*/ 0 w 12439650"/>
                <a:gd name="connsiteY0" fmla="*/ 0 h 588645"/>
                <a:gd name="connsiteX1" fmla="*/ 4121150 w 12439650"/>
                <a:gd name="connsiteY1" fmla="*/ 438785 h 588645"/>
                <a:gd name="connsiteX2" fmla="*/ 4817110 w 12439650"/>
                <a:gd name="connsiteY2" fmla="*/ 464185 h 588645"/>
                <a:gd name="connsiteX3" fmla="*/ 6945630 w 12439650"/>
                <a:gd name="connsiteY3" fmla="*/ 438785 h 588645"/>
                <a:gd name="connsiteX4" fmla="*/ 7395210 w 12439650"/>
                <a:gd name="connsiteY4" fmla="*/ 438785 h 588645"/>
                <a:gd name="connsiteX5" fmla="*/ 8446770 w 12439650"/>
                <a:gd name="connsiteY5" fmla="*/ 476885 h 588645"/>
                <a:gd name="connsiteX6" fmla="*/ 10443210 w 12439650"/>
                <a:gd name="connsiteY6" fmla="*/ 398145 h 588645"/>
                <a:gd name="connsiteX7" fmla="*/ 12439650 w 12439650"/>
                <a:gd name="connsiteY7" fmla="*/ 588645 h 588645"/>
                <a:gd name="connsiteX0" fmla="*/ 0 w 12439650"/>
                <a:gd name="connsiteY0" fmla="*/ 0 h 588645"/>
                <a:gd name="connsiteX1" fmla="*/ 4121150 w 12439650"/>
                <a:gd name="connsiteY1" fmla="*/ 438785 h 588645"/>
                <a:gd name="connsiteX2" fmla="*/ 4817110 w 12439650"/>
                <a:gd name="connsiteY2" fmla="*/ 464185 h 588645"/>
                <a:gd name="connsiteX3" fmla="*/ 6945630 w 12439650"/>
                <a:gd name="connsiteY3" fmla="*/ 438785 h 588645"/>
                <a:gd name="connsiteX4" fmla="*/ 7395210 w 12439650"/>
                <a:gd name="connsiteY4" fmla="*/ 438785 h 588645"/>
                <a:gd name="connsiteX5" fmla="*/ 8446770 w 12439650"/>
                <a:gd name="connsiteY5" fmla="*/ 476885 h 588645"/>
                <a:gd name="connsiteX6" fmla="*/ 10443210 w 12439650"/>
                <a:gd name="connsiteY6" fmla="*/ 398145 h 588645"/>
                <a:gd name="connsiteX7" fmla="*/ 12439650 w 12439650"/>
                <a:gd name="connsiteY7" fmla="*/ 588645 h 588645"/>
                <a:gd name="connsiteX0" fmla="*/ 0 w 12439650"/>
                <a:gd name="connsiteY0" fmla="*/ 0 h 588645"/>
                <a:gd name="connsiteX1" fmla="*/ 4130675 w 12439650"/>
                <a:gd name="connsiteY1" fmla="*/ 467360 h 588645"/>
                <a:gd name="connsiteX2" fmla="*/ 4817110 w 12439650"/>
                <a:gd name="connsiteY2" fmla="*/ 464185 h 588645"/>
                <a:gd name="connsiteX3" fmla="*/ 6945630 w 12439650"/>
                <a:gd name="connsiteY3" fmla="*/ 438785 h 588645"/>
                <a:gd name="connsiteX4" fmla="*/ 7395210 w 12439650"/>
                <a:gd name="connsiteY4" fmla="*/ 438785 h 588645"/>
                <a:gd name="connsiteX5" fmla="*/ 8446770 w 12439650"/>
                <a:gd name="connsiteY5" fmla="*/ 476885 h 588645"/>
                <a:gd name="connsiteX6" fmla="*/ 10443210 w 12439650"/>
                <a:gd name="connsiteY6" fmla="*/ 398145 h 588645"/>
                <a:gd name="connsiteX7" fmla="*/ 12439650 w 12439650"/>
                <a:gd name="connsiteY7" fmla="*/ 588645 h 588645"/>
                <a:gd name="connsiteX0" fmla="*/ 0 w 12439650"/>
                <a:gd name="connsiteY0" fmla="*/ 0 h 588645"/>
                <a:gd name="connsiteX1" fmla="*/ 4130675 w 12439650"/>
                <a:gd name="connsiteY1" fmla="*/ 467360 h 588645"/>
                <a:gd name="connsiteX2" fmla="*/ 4817110 w 12439650"/>
                <a:gd name="connsiteY2" fmla="*/ 464185 h 588645"/>
                <a:gd name="connsiteX3" fmla="*/ 6945630 w 12439650"/>
                <a:gd name="connsiteY3" fmla="*/ 438785 h 588645"/>
                <a:gd name="connsiteX4" fmla="*/ 7395210 w 12439650"/>
                <a:gd name="connsiteY4" fmla="*/ 438785 h 588645"/>
                <a:gd name="connsiteX5" fmla="*/ 8446770 w 12439650"/>
                <a:gd name="connsiteY5" fmla="*/ 476885 h 588645"/>
                <a:gd name="connsiteX6" fmla="*/ 10443210 w 12439650"/>
                <a:gd name="connsiteY6" fmla="*/ 398145 h 588645"/>
                <a:gd name="connsiteX7" fmla="*/ 12439650 w 12439650"/>
                <a:gd name="connsiteY7" fmla="*/ 588645 h 588645"/>
                <a:gd name="connsiteX0" fmla="*/ 0 w 12439650"/>
                <a:gd name="connsiteY0" fmla="*/ 0 h 588645"/>
                <a:gd name="connsiteX1" fmla="*/ 4130675 w 12439650"/>
                <a:gd name="connsiteY1" fmla="*/ 457835 h 588645"/>
                <a:gd name="connsiteX2" fmla="*/ 4817110 w 12439650"/>
                <a:gd name="connsiteY2" fmla="*/ 464185 h 588645"/>
                <a:gd name="connsiteX3" fmla="*/ 6945630 w 12439650"/>
                <a:gd name="connsiteY3" fmla="*/ 438785 h 588645"/>
                <a:gd name="connsiteX4" fmla="*/ 7395210 w 12439650"/>
                <a:gd name="connsiteY4" fmla="*/ 438785 h 588645"/>
                <a:gd name="connsiteX5" fmla="*/ 8446770 w 12439650"/>
                <a:gd name="connsiteY5" fmla="*/ 476885 h 588645"/>
                <a:gd name="connsiteX6" fmla="*/ 10443210 w 12439650"/>
                <a:gd name="connsiteY6" fmla="*/ 398145 h 588645"/>
                <a:gd name="connsiteX7" fmla="*/ 12439650 w 12439650"/>
                <a:gd name="connsiteY7" fmla="*/ 588645 h 588645"/>
                <a:gd name="connsiteX0" fmla="*/ 0 w 12439650"/>
                <a:gd name="connsiteY0" fmla="*/ 0 h 588645"/>
                <a:gd name="connsiteX1" fmla="*/ 4130675 w 12439650"/>
                <a:gd name="connsiteY1" fmla="*/ 457835 h 588645"/>
                <a:gd name="connsiteX2" fmla="*/ 4817110 w 12439650"/>
                <a:gd name="connsiteY2" fmla="*/ 464185 h 588645"/>
                <a:gd name="connsiteX3" fmla="*/ 6945630 w 12439650"/>
                <a:gd name="connsiteY3" fmla="*/ 438785 h 588645"/>
                <a:gd name="connsiteX4" fmla="*/ 7395210 w 12439650"/>
                <a:gd name="connsiteY4" fmla="*/ 438785 h 588645"/>
                <a:gd name="connsiteX5" fmla="*/ 8446770 w 12439650"/>
                <a:gd name="connsiteY5" fmla="*/ 476885 h 588645"/>
                <a:gd name="connsiteX6" fmla="*/ 10443210 w 12439650"/>
                <a:gd name="connsiteY6" fmla="*/ 398145 h 588645"/>
                <a:gd name="connsiteX7" fmla="*/ 12439650 w 12439650"/>
                <a:gd name="connsiteY7" fmla="*/ 588645 h 588645"/>
                <a:gd name="connsiteX0" fmla="*/ 0 w 12439650"/>
                <a:gd name="connsiteY0" fmla="*/ 0 h 588645"/>
                <a:gd name="connsiteX1" fmla="*/ 4130675 w 12439650"/>
                <a:gd name="connsiteY1" fmla="*/ 457835 h 588645"/>
                <a:gd name="connsiteX2" fmla="*/ 4817110 w 12439650"/>
                <a:gd name="connsiteY2" fmla="*/ 464185 h 588645"/>
                <a:gd name="connsiteX3" fmla="*/ 6945630 w 12439650"/>
                <a:gd name="connsiteY3" fmla="*/ 438785 h 588645"/>
                <a:gd name="connsiteX4" fmla="*/ 7395210 w 12439650"/>
                <a:gd name="connsiteY4" fmla="*/ 438785 h 588645"/>
                <a:gd name="connsiteX5" fmla="*/ 8446770 w 12439650"/>
                <a:gd name="connsiteY5" fmla="*/ 476885 h 588645"/>
                <a:gd name="connsiteX6" fmla="*/ 10443210 w 12439650"/>
                <a:gd name="connsiteY6" fmla="*/ 398145 h 588645"/>
                <a:gd name="connsiteX7" fmla="*/ 12439650 w 12439650"/>
                <a:gd name="connsiteY7" fmla="*/ 588645 h 588645"/>
                <a:gd name="connsiteX0" fmla="*/ 0 w 12439650"/>
                <a:gd name="connsiteY0" fmla="*/ 0 h 588645"/>
                <a:gd name="connsiteX1" fmla="*/ 4130675 w 12439650"/>
                <a:gd name="connsiteY1" fmla="*/ 457835 h 588645"/>
                <a:gd name="connsiteX2" fmla="*/ 4817110 w 12439650"/>
                <a:gd name="connsiteY2" fmla="*/ 464185 h 588645"/>
                <a:gd name="connsiteX3" fmla="*/ 6945630 w 12439650"/>
                <a:gd name="connsiteY3" fmla="*/ 438785 h 588645"/>
                <a:gd name="connsiteX4" fmla="*/ 7395210 w 12439650"/>
                <a:gd name="connsiteY4" fmla="*/ 438785 h 588645"/>
                <a:gd name="connsiteX5" fmla="*/ 8446770 w 12439650"/>
                <a:gd name="connsiteY5" fmla="*/ 476885 h 588645"/>
                <a:gd name="connsiteX6" fmla="*/ 10443210 w 12439650"/>
                <a:gd name="connsiteY6" fmla="*/ 398145 h 588645"/>
                <a:gd name="connsiteX7" fmla="*/ 12439650 w 12439650"/>
                <a:gd name="connsiteY7" fmla="*/ 588645 h 588645"/>
                <a:gd name="connsiteX0" fmla="*/ 0 w 12439650"/>
                <a:gd name="connsiteY0" fmla="*/ 0 h 588645"/>
                <a:gd name="connsiteX1" fmla="*/ 4130675 w 12439650"/>
                <a:gd name="connsiteY1" fmla="*/ 457835 h 588645"/>
                <a:gd name="connsiteX2" fmla="*/ 4817110 w 12439650"/>
                <a:gd name="connsiteY2" fmla="*/ 464185 h 588645"/>
                <a:gd name="connsiteX3" fmla="*/ 6945630 w 12439650"/>
                <a:gd name="connsiteY3" fmla="*/ 438785 h 588645"/>
                <a:gd name="connsiteX4" fmla="*/ 7395210 w 12439650"/>
                <a:gd name="connsiteY4" fmla="*/ 438785 h 588645"/>
                <a:gd name="connsiteX5" fmla="*/ 8446770 w 12439650"/>
                <a:gd name="connsiteY5" fmla="*/ 476885 h 588645"/>
                <a:gd name="connsiteX6" fmla="*/ 10443210 w 12439650"/>
                <a:gd name="connsiteY6" fmla="*/ 398145 h 588645"/>
                <a:gd name="connsiteX7" fmla="*/ 12439650 w 12439650"/>
                <a:gd name="connsiteY7" fmla="*/ 588645 h 588645"/>
                <a:gd name="connsiteX0" fmla="*/ 0 w 12439650"/>
                <a:gd name="connsiteY0" fmla="*/ 0 h 588645"/>
                <a:gd name="connsiteX1" fmla="*/ 4130675 w 12439650"/>
                <a:gd name="connsiteY1" fmla="*/ 457835 h 588645"/>
                <a:gd name="connsiteX2" fmla="*/ 4817110 w 12439650"/>
                <a:gd name="connsiteY2" fmla="*/ 464185 h 588645"/>
                <a:gd name="connsiteX3" fmla="*/ 6945630 w 12439650"/>
                <a:gd name="connsiteY3" fmla="*/ 438785 h 588645"/>
                <a:gd name="connsiteX4" fmla="*/ 7395210 w 12439650"/>
                <a:gd name="connsiteY4" fmla="*/ 438785 h 588645"/>
                <a:gd name="connsiteX5" fmla="*/ 8446770 w 12439650"/>
                <a:gd name="connsiteY5" fmla="*/ 476885 h 588645"/>
                <a:gd name="connsiteX6" fmla="*/ 10443210 w 12439650"/>
                <a:gd name="connsiteY6" fmla="*/ 398145 h 588645"/>
                <a:gd name="connsiteX7" fmla="*/ 12439650 w 12439650"/>
                <a:gd name="connsiteY7" fmla="*/ 588645 h 588645"/>
                <a:gd name="connsiteX0" fmla="*/ 0 w 12439650"/>
                <a:gd name="connsiteY0" fmla="*/ 0 h 588645"/>
                <a:gd name="connsiteX1" fmla="*/ 4130675 w 12439650"/>
                <a:gd name="connsiteY1" fmla="*/ 457835 h 588645"/>
                <a:gd name="connsiteX2" fmla="*/ 4817110 w 12439650"/>
                <a:gd name="connsiteY2" fmla="*/ 464185 h 588645"/>
                <a:gd name="connsiteX3" fmla="*/ 6945630 w 12439650"/>
                <a:gd name="connsiteY3" fmla="*/ 438785 h 588645"/>
                <a:gd name="connsiteX4" fmla="*/ 7395210 w 12439650"/>
                <a:gd name="connsiteY4" fmla="*/ 438785 h 588645"/>
                <a:gd name="connsiteX5" fmla="*/ 8446770 w 12439650"/>
                <a:gd name="connsiteY5" fmla="*/ 476885 h 588645"/>
                <a:gd name="connsiteX6" fmla="*/ 10443210 w 12439650"/>
                <a:gd name="connsiteY6" fmla="*/ 398145 h 588645"/>
                <a:gd name="connsiteX7" fmla="*/ 12439650 w 12439650"/>
                <a:gd name="connsiteY7" fmla="*/ 588645 h 588645"/>
                <a:gd name="connsiteX0" fmla="*/ 0 w 12439650"/>
                <a:gd name="connsiteY0" fmla="*/ 0 h 588645"/>
                <a:gd name="connsiteX1" fmla="*/ 4130675 w 12439650"/>
                <a:gd name="connsiteY1" fmla="*/ 457835 h 588645"/>
                <a:gd name="connsiteX2" fmla="*/ 4817110 w 12439650"/>
                <a:gd name="connsiteY2" fmla="*/ 464185 h 588645"/>
                <a:gd name="connsiteX3" fmla="*/ 6945630 w 12439650"/>
                <a:gd name="connsiteY3" fmla="*/ 438785 h 588645"/>
                <a:gd name="connsiteX4" fmla="*/ 7395210 w 12439650"/>
                <a:gd name="connsiteY4" fmla="*/ 438785 h 588645"/>
                <a:gd name="connsiteX5" fmla="*/ 8446770 w 12439650"/>
                <a:gd name="connsiteY5" fmla="*/ 476885 h 588645"/>
                <a:gd name="connsiteX6" fmla="*/ 10443210 w 12439650"/>
                <a:gd name="connsiteY6" fmla="*/ 398145 h 588645"/>
                <a:gd name="connsiteX7" fmla="*/ 12439650 w 12439650"/>
                <a:gd name="connsiteY7" fmla="*/ 588645 h 588645"/>
                <a:gd name="connsiteX0" fmla="*/ 0 w 12439650"/>
                <a:gd name="connsiteY0" fmla="*/ 0 h 588645"/>
                <a:gd name="connsiteX1" fmla="*/ 4130675 w 12439650"/>
                <a:gd name="connsiteY1" fmla="*/ 457835 h 588645"/>
                <a:gd name="connsiteX2" fmla="*/ 4798060 w 12439650"/>
                <a:gd name="connsiteY2" fmla="*/ 445135 h 588645"/>
                <a:gd name="connsiteX3" fmla="*/ 6945630 w 12439650"/>
                <a:gd name="connsiteY3" fmla="*/ 438785 h 588645"/>
                <a:gd name="connsiteX4" fmla="*/ 7395210 w 12439650"/>
                <a:gd name="connsiteY4" fmla="*/ 438785 h 588645"/>
                <a:gd name="connsiteX5" fmla="*/ 8446770 w 12439650"/>
                <a:gd name="connsiteY5" fmla="*/ 476885 h 588645"/>
                <a:gd name="connsiteX6" fmla="*/ 10443210 w 12439650"/>
                <a:gd name="connsiteY6" fmla="*/ 398145 h 588645"/>
                <a:gd name="connsiteX7" fmla="*/ 12439650 w 12439650"/>
                <a:gd name="connsiteY7" fmla="*/ 588645 h 588645"/>
                <a:gd name="connsiteX0" fmla="*/ 0 w 12439650"/>
                <a:gd name="connsiteY0" fmla="*/ 0 h 588645"/>
                <a:gd name="connsiteX1" fmla="*/ 4130675 w 12439650"/>
                <a:gd name="connsiteY1" fmla="*/ 457835 h 588645"/>
                <a:gd name="connsiteX2" fmla="*/ 4817110 w 12439650"/>
                <a:gd name="connsiteY2" fmla="*/ 445135 h 588645"/>
                <a:gd name="connsiteX3" fmla="*/ 6945630 w 12439650"/>
                <a:gd name="connsiteY3" fmla="*/ 438785 h 588645"/>
                <a:gd name="connsiteX4" fmla="*/ 7395210 w 12439650"/>
                <a:gd name="connsiteY4" fmla="*/ 438785 h 588645"/>
                <a:gd name="connsiteX5" fmla="*/ 8446770 w 12439650"/>
                <a:gd name="connsiteY5" fmla="*/ 476885 h 588645"/>
                <a:gd name="connsiteX6" fmla="*/ 10443210 w 12439650"/>
                <a:gd name="connsiteY6" fmla="*/ 398145 h 588645"/>
                <a:gd name="connsiteX7" fmla="*/ 12439650 w 12439650"/>
                <a:gd name="connsiteY7" fmla="*/ 588645 h 588645"/>
                <a:gd name="connsiteX0" fmla="*/ 0 w 12439650"/>
                <a:gd name="connsiteY0" fmla="*/ 0 h 588645"/>
                <a:gd name="connsiteX1" fmla="*/ 4130675 w 12439650"/>
                <a:gd name="connsiteY1" fmla="*/ 457835 h 588645"/>
                <a:gd name="connsiteX2" fmla="*/ 4817110 w 12439650"/>
                <a:gd name="connsiteY2" fmla="*/ 445135 h 588645"/>
                <a:gd name="connsiteX3" fmla="*/ 6945630 w 12439650"/>
                <a:gd name="connsiteY3" fmla="*/ 438785 h 588645"/>
                <a:gd name="connsiteX4" fmla="*/ 7395210 w 12439650"/>
                <a:gd name="connsiteY4" fmla="*/ 438785 h 588645"/>
                <a:gd name="connsiteX5" fmla="*/ 8446770 w 12439650"/>
                <a:gd name="connsiteY5" fmla="*/ 476885 h 588645"/>
                <a:gd name="connsiteX6" fmla="*/ 10443210 w 12439650"/>
                <a:gd name="connsiteY6" fmla="*/ 398145 h 588645"/>
                <a:gd name="connsiteX7" fmla="*/ 12439650 w 12439650"/>
                <a:gd name="connsiteY7" fmla="*/ 588645 h 588645"/>
                <a:gd name="connsiteX0" fmla="*/ 0 w 12439650"/>
                <a:gd name="connsiteY0" fmla="*/ 0 h 588645"/>
                <a:gd name="connsiteX1" fmla="*/ 4130675 w 12439650"/>
                <a:gd name="connsiteY1" fmla="*/ 457835 h 588645"/>
                <a:gd name="connsiteX2" fmla="*/ 4798060 w 12439650"/>
                <a:gd name="connsiteY2" fmla="*/ 454660 h 588645"/>
                <a:gd name="connsiteX3" fmla="*/ 6945630 w 12439650"/>
                <a:gd name="connsiteY3" fmla="*/ 438785 h 588645"/>
                <a:gd name="connsiteX4" fmla="*/ 7395210 w 12439650"/>
                <a:gd name="connsiteY4" fmla="*/ 438785 h 588645"/>
                <a:gd name="connsiteX5" fmla="*/ 8446770 w 12439650"/>
                <a:gd name="connsiteY5" fmla="*/ 476885 h 588645"/>
                <a:gd name="connsiteX6" fmla="*/ 10443210 w 12439650"/>
                <a:gd name="connsiteY6" fmla="*/ 398145 h 588645"/>
                <a:gd name="connsiteX7" fmla="*/ 12439650 w 12439650"/>
                <a:gd name="connsiteY7" fmla="*/ 588645 h 588645"/>
                <a:gd name="connsiteX0" fmla="*/ 0 w 12439650"/>
                <a:gd name="connsiteY0" fmla="*/ 0 h 588645"/>
                <a:gd name="connsiteX1" fmla="*/ 4121150 w 12439650"/>
                <a:gd name="connsiteY1" fmla="*/ 457835 h 588645"/>
                <a:gd name="connsiteX2" fmla="*/ 4798060 w 12439650"/>
                <a:gd name="connsiteY2" fmla="*/ 454660 h 588645"/>
                <a:gd name="connsiteX3" fmla="*/ 6945630 w 12439650"/>
                <a:gd name="connsiteY3" fmla="*/ 438785 h 588645"/>
                <a:gd name="connsiteX4" fmla="*/ 7395210 w 12439650"/>
                <a:gd name="connsiteY4" fmla="*/ 438785 h 588645"/>
                <a:gd name="connsiteX5" fmla="*/ 8446770 w 12439650"/>
                <a:gd name="connsiteY5" fmla="*/ 476885 h 588645"/>
                <a:gd name="connsiteX6" fmla="*/ 10443210 w 12439650"/>
                <a:gd name="connsiteY6" fmla="*/ 398145 h 588645"/>
                <a:gd name="connsiteX7" fmla="*/ 12439650 w 12439650"/>
                <a:gd name="connsiteY7" fmla="*/ 588645 h 588645"/>
                <a:gd name="connsiteX0" fmla="*/ 0 w 12334875"/>
                <a:gd name="connsiteY0" fmla="*/ 0 h 588645"/>
                <a:gd name="connsiteX1" fmla="*/ 4016375 w 12334875"/>
                <a:gd name="connsiteY1" fmla="*/ 457835 h 588645"/>
                <a:gd name="connsiteX2" fmla="*/ 4693285 w 12334875"/>
                <a:gd name="connsiteY2" fmla="*/ 454660 h 588645"/>
                <a:gd name="connsiteX3" fmla="*/ 6840855 w 12334875"/>
                <a:gd name="connsiteY3" fmla="*/ 438785 h 588645"/>
                <a:gd name="connsiteX4" fmla="*/ 7290435 w 12334875"/>
                <a:gd name="connsiteY4" fmla="*/ 438785 h 588645"/>
                <a:gd name="connsiteX5" fmla="*/ 8341995 w 12334875"/>
                <a:gd name="connsiteY5" fmla="*/ 476885 h 588645"/>
                <a:gd name="connsiteX6" fmla="*/ 10338435 w 12334875"/>
                <a:gd name="connsiteY6" fmla="*/ 398145 h 588645"/>
                <a:gd name="connsiteX7" fmla="*/ 12334875 w 12334875"/>
                <a:gd name="connsiteY7" fmla="*/ 588645 h 588645"/>
                <a:gd name="connsiteX0" fmla="*/ 0 w 12344400"/>
                <a:gd name="connsiteY0" fmla="*/ 0 h 569595"/>
                <a:gd name="connsiteX1" fmla="*/ 4025900 w 12344400"/>
                <a:gd name="connsiteY1" fmla="*/ 438785 h 569595"/>
                <a:gd name="connsiteX2" fmla="*/ 4702810 w 12344400"/>
                <a:gd name="connsiteY2" fmla="*/ 435610 h 569595"/>
                <a:gd name="connsiteX3" fmla="*/ 6850380 w 12344400"/>
                <a:gd name="connsiteY3" fmla="*/ 419735 h 569595"/>
                <a:gd name="connsiteX4" fmla="*/ 7299960 w 12344400"/>
                <a:gd name="connsiteY4" fmla="*/ 419735 h 569595"/>
                <a:gd name="connsiteX5" fmla="*/ 8351520 w 12344400"/>
                <a:gd name="connsiteY5" fmla="*/ 457835 h 569595"/>
                <a:gd name="connsiteX6" fmla="*/ 10347960 w 12344400"/>
                <a:gd name="connsiteY6" fmla="*/ 379095 h 569595"/>
                <a:gd name="connsiteX7" fmla="*/ 12344400 w 12344400"/>
                <a:gd name="connsiteY7" fmla="*/ 569595 h 569595"/>
                <a:gd name="connsiteX0" fmla="*/ 0 w 12344400"/>
                <a:gd name="connsiteY0" fmla="*/ 0 h 569595"/>
                <a:gd name="connsiteX1" fmla="*/ 4025900 w 12344400"/>
                <a:gd name="connsiteY1" fmla="*/ 438785 h 569595"/>
                <a:gd name="connsiteX2" fmla="*/ 4702810 w 12344400"/>
                <a:gd name="connsiteY2" fmla="*/ 435610 h 569595"/>
                <a:gd name="connsiteX3" fmla="*/ 6850380 w 12344400"/>
                <a:gd name="connsiteY3" fmla="*/ 419735 h 569595"/>
                <a:gd name="connsiteX4" fmla="*/ 7299960 w 12344400"/>
                <a:gd name="connsiteY4" fmla="*/ 419735 h 569595"/>
                <a:gd name="connsiteX5" fmla="*/ 8351520 w 12344400"/>
                <a:gd name="connsiteY5" fmla="*/ 457835 h 569595"/>
                <a:gd name="connsiteX6" fmla="*/ 10347960 w 12344400"/>
                <a:gd name="connsiteY6" fmla="*/ 379095 h 569595"/>
                <a:gd name="connsiteX7" fmla="*/ 12344400 w 12344400"/>
                <a:gd name="connsiteY7" fmla="*/ 569595 h 569595"/>
                <a:gd name="connsiteX0" fmla="*/ 0 w 12325350"/>
                <a:gd name="connsiteY0" fmla="*/ 0 h 588645"/>
                <a:gd name="connsiteX1" fmla="*/ 4006850 w 12325350"/>
                <a:gd name="connsiteY1" fmla="*/ 457835 h 588645"/>
                <a:gd name="connsiteX2" fmla="*/ 4683760 w 12325350"/>
                <a:gd name="connsiteY2" fmla="*/ 454660 h 588645"/>
                <a:gd name="connsiteX3" fmla="*/ 6831330 w 12325350"/>
                <a:gd name="connsiteY3" fmla="*/ 438785 h 588645"/>
                <a:gd name="connsiteX4" fmla="*/ 7280910 w 12325350"/>
                <a:gd name="connsiteY4" fmla="*/ 438785 h 588645"/>
                <a:gd name="connsiteX5" fmla="*/ 8332470 w 12325350"/>
                <a:gd name="connsiteY5" fmla="*/ 476885 h 588645"/>
                <a:gd name="connsiteX6" fmla="*/ 10328910 w 12325350"/>
                <a:gd name="connsiteY6" fmla="*/ 398145 h 588645"/>
                <a:gd name="connsiteX7" fmla="*/ 12325350 w 12325350"/>
                <a:gd name="connsiteY7" fmla="*/ 588645 h 588645"/>
                <a:gd name="connsiteX0" fmla="*/ 0 w 12325350"/>
                <a:gd name="connsiteY0" fmla="*/ 0 h 588645"/>
                <a:gd name="connsiteX1" fmla="*/ 4006850 w 12325350"/>
                <a:gd name="connsiteY1" fmla="*/ 457835 h 588645"/>
                <a:gd name="connsiteX2" fmla="*/ 4683760 w 12325350"/>
                <a:gd name="connsiteY2" fmla="*/ 454660 h 588645"/>
                <a:gd name="connsiteX3" fmla="*/ 6831330 w 12325350"/>
                <a:gd name="connsiteY3" fmla="*/ 438785 h 588645"/>
                <a:gd name="connsiteX4" fmla="*/ 7280910 w 12325350"/>
                <a:gd name="connsiteY4" fmla="*/ 438785 h 588645"/>
                <a:gd name="connsiteX5" fmla="*/ 8332470 w 12325350"/>
                <a:gd name="connsiteY5" fmla="*/ 476885 h 588645"/>
                <a:gd name="connsiteX6" fmla="*/ 10328910 w 12325350"/>
                <a:gd name="connsiteY6" fmla="*/ 398145 h 588645"/>
                <a:gd name="connsiteX7" fmla="*/ 12325350 w 12325350"/>
                <a:gd name="connsiteY7" fmla="*/ 588645 h 588645"/>
                <a:gd name="connsiteX0" fmla="*/ 0 w 12325350"/>
                <a:gd name="connsiteY0" fmla="*/ 0 h 588645"/>
                <a:gd name="connsiteX1" fmla="*/ 4006850 w 12325350"/>
                <a:gd name="connsiteY1" fmla="*/ 457835 h 588645"/>
                <a:gd name="connsiteX2" fmla="*/ 4683760 w 12325350"/>
                <a:gd name="connsiteY2" fmla="*/ 454660 h 588645"/>
                <a:gd name="connsiteX3" fmla="*/ 6831330 w 12325350"/>
                <a:gd name="connsiteY3" fmla="*/ 438785 h 588645"/>
                <a:gd name="connsiteX4" fmla="*/ 7280910 w 12325350"/>
                <a:gd name="connsiteY4" fmla="*/ 438785 h 588645"/>
                <a:gd name="connsiteX5" fmla="*/ 8332470 w 12325350"/>
                <a:gd name="connsiteY5" fmla="*/ 476885 h 588645"/>
                <a:gd name="connsiteX6" fmla="*/ 10328910 w 12325350"/>
                <a:gd name="connsiteY6" fmla="*/ 398145 h 588645"/>
                <a:gd name="connsiteX7" fmla="*/ 12325350 w 12325350"/>
                <a:gd name="connsiteY7" fmla="*/ 588645 h 588645"/>
                <a:gd name="connsiteX0" fmla="*/ 0 w 12325350"/>
                <a:gd name="connsiteY0" fmla="*/ 0 h 588645"/>
                <a:gd name="connsiteX1" fmla="*/ 4006850 w 12325350"/>
                <a:gd name="connsiteY1" fmla="*/ 457835 h 588645"/>
                <a:gd name="connsiteX2" fmla="*/ 4683760 w 12325350"/>
                <a:gd name="connsiteY2" fmla="*/ 454660 h 588645"/>
                <a:gd name="connsiteX3" fmla="*/ 6831330 w 12325350"/>
                <a:gd name="connsiteY3" fmla="*/ 438785 h 588645"/>
                <a:gd name="connsiteX4" fmla="*/ 7280910 w 12325350"/>
                <a:gd name="connsiteY4" fmla="*/ 438785 h 588645"/>
                <a:gd name="connsiteX5" fmla="*/ 8332470 w 12325350"/>
                <a:gd name="connsiteY5" fmla="*/ 476885 h 588645"/>
                <a:gd name="connsiteX6" fmla="*/ 10328910 w 12325350"/>
                <a:gd name="connsiteY6" fmla="*/ 398145 h 588645"/>
                <a:gd name="connsiteX7" fmla="*/ 12325350 w 12325350"/>
                <a:gd name="connsiteY7" fmla="*/ 588645 h 588645"/>
                <a:gd name="connsiteX0" fmla="*/ 0 w 12325350"/>
                <a:gd name="connsiteY0" fmla="*/ 0 h 588645"/>
                <a:gd name="connsiteX1" fmla="*/ 4006850 w 12325350"/>
                <a:gd name="connsiteY1" fmla="*/ 457835 h 588645"/>
                <a:gd name="connsiteX2" fmla="*/ 4683760 w 12325350"/>
                <a:gd name="connsiteY2" fmla="*/ 454660 h 588645"/>
                <a:gd name="connsiteX3" fmla="*/ 6831330 w 12325350"/>
                <a:gd name="connsiteY3" fmla="*/ 438785 h 588645"/>
                <a:gd name="connsiteX4" fmla="*/ 7280910 w 12325350"/>
                <a:gd name="connsiteY4" fmla="*/ 438785 h 588645"/>
                <a:gd name="connsiteX5" fmla="*/ 8332470 w 12325350"/>
                <a:gd name="connsiteY5" fmla="*/ 476885 h 588645"/>
                <a:gd name="connsiteX6" fmla="*/ 10328910 w 12325350"/>
                <a:gd name="connsiteY6" fmla="*/ 417195 h 588645"/>
                <a:gd name="connsiteX7" fmla="*/ 12325350 w 12325350"/>
                <a:gd name="connsiteY7" fmla="*/ 588645 h 588645"/>
                <a:gd name="connsiteX0" fmla="*/ 0 w 12325350"/>
                <a:gd name="connsiteY0" fmla="*/ 0 h 588645"/>
                <a:gd name="connsiteX1" fmla="*/ 4006850 w 12325350"/>
                <a:gd name="connsiteY1" fmla="*/ 457835 h 588645"/>
                <a:gd name="connsiteX2" fmla="*/ 4683760 w 12325350"/>
                <a:gd name="connsiteY2" fmla="*/ 454660 h 588645"/>
                <a:gd name="connsiteX3" fmla="*/ 6831330 w 12325350"/>
                <a:gd name="connsiteY3" fmla="*/ 438785 h 588645"/>
                <a:gd name="connsiteX4" fmla="*/ 7280910 w 12325350"/>
                <a:gd name="connsiteY4" fmla="*/ 438785 h 588645"/>
                <a:gd name="connsiteX5" fmla="*/ 8332470 w 12325350"/>
                <a:gd name="connsiteY5" fmla="*/ 476885 h 588645"/>
                <a:gd name="connsiteX6" fmla="*/ 10328910 w 12325350"/>
                <a:gd name="connsiteY6" fmla="*/ 417195 h 588645"/>
                <a:gd name="connsiteX7" fmla="*/ 12325350 w 12325350"/>
                <a:gd name="connsiteY7" fmla="*/ 588645 h 588645"/>
                <a:gd name="connsiteX0" fmla="*/ 0 w 12325350"/>
                <a:gd name="connsiteY0" fmla="*/ 0 h 588645"/>
                <a:gd name="connsiteX1" fmla="*/ 4006850 w 12325350"/>
                <a:gd name="connsiteY1" fmla="*/ 457835 h 588645"/>
                <a:gd name="connsiteX2" fmla="*/ 4683760 w 12325350"/>
                <a:gd name="connsiteY2" fmla="*/ 454660 h 588645"/>
                <a:gd name="connsiteX3" fmla="*/ 6831330 w 12325350"/>
                <a:gd name="connsiteY3" fmla="*/ 438785 h 588645"/>
                <a:gd name="connsiteX4" fmla="*/ 7280910 w 12325350"/>
                <a:gd name="connsiteY4" fmla="*/ 438785 h 588645"/>
                <a:gd name="connsiteX5" fmla="*/ 8332470 w 12325350"/>
                <a:gd name="connsiteY5" fmla="*/ 476885 h 588645"/>
                <a:gd name="connsiteX6" fmla="*/ 10328910 w 12325350"/>
                <a:gd name="connsiteY6" fmla="*/ 417195 h 588645"/>
                <a:gd name="connsiteX7" fmla="*/ 12325350 w 12325350"/>
                <a:gd name="connsiteY7" fmla="*/ 588645 h 588645"/>
                <a:gd name="connsiteX0" fmla="*/ 0 w 12325350"/>
                <a:gd name="connsiteY0" fmla="*/ 0 h 588645"/>
                <a:gd name="connsiteX1" fmla="*/ 4006850 w 12325350"/>
                <a:gd name="connsiteY1" fmla="*/ 457835 h 588645"/>
                <a:gd name="connsiteX2" fmla="*/ 4683760 w 12325350"/>
                <a:gd name="connsiteY2" fmla="*/ 454660 h 588645"/>
                <a:gd name="connsiteX3" fmla="*/ 6831330 w 12325350"/>
                <a:gd name="connsiteY3" fmla="*/ 438785 h 588645"/>
                <a:gd name="connsiteX4" fmla="*/ 7280910 w 12325350"/>
                <a:gd name="connsiteY4" fmla="*/ 438785 h 588645"/>
                <a:gd name="connsiteX5" fmla="*/ 8332470 w 12325350"/>
                <a:gd name="connsiteY5" fmla="*/ 476885 h 588645"/>
                <a:gd name="connsiteX6" fmla="*/ 10328910 w 12325350"/>
                <a:gd name="connsiteY6" fmla="*/ 417195 h 588645"/>
                <a:gd name="connsiteX7" fmla="*/ 12325350 w 12325350"/>
                <a:gd name="connsiteY7" fmla="*/ 588645 h 588645"/>
                <a:gd name="connsiteX0" fmla="*/ 0 w 12325350"/>
                <a:gd name="connsiteY0" fmla="*/ 0 h 588645"/>
                <a:gd name="connsiteX1" fmla="*/ 4006850 w 12325350"/>
                <a:gd name="connsiteY1" fmla="*/ 457835 h 588645"/>
                <a:gd name="connsiteX2" fmla="*/ 4683760 w 12325350"/>
                <a:gd name="connsiteY2" fmla="*/ 454660 h 588645"/>
                <a:gd name="connsiteX3" fmla="*/ 6831330 w 12325350"/>
                <a:gd name="connsiteY3" fmla="*/ 438785 h 588645"/>
                <a:gd name="connsiteX4" fmla="*/ 7280910 w 12325350"/>
                <a:gd name="connsiteY4" fmla="*/ 438785 h 588645"/>
                <a:gd name="connsiteX5" fmla="*/ 8332470 w 12325350"/>
                <a:gd name="connsiteY5" fmla="*/ 476885 h 588645"/>
                <a:gd name="connsiteX6" fmla="*/ 10328910 w 12325350"/>
                <a:gd name="connsiteY6" fmla="*/ 417195 h 588645"/>
                <a:gd name="connsiteX7" fmla="*/ 12325350 w 12325350"/>
                <a:gd name="connsiteY7" fmla="*/ 588645 h 588645"/>
                <a:gd name="connsiteX0" fmla="*/ 0 w 12325350"/>
                <a:gd name="connsiteY0" fmla="*/ 0 h 588645"/>
                <a:gd name="connsiteX1" fmla="*/ 4006850 w 12325350"/>
                <a:gd name="connsiteY1" fmla="*/ 457835 h 588645"/>
                <a:gd name="connsiteX2" fmla="*/ 4683760 w 12325350"/>
                <a:gd name="connsiteY2" fmla="*/ 454660 h 588645"/>
                <a:gd name="connsiteX3" fmla="*/ 6831330 w 12325350"/>
                <a:gd name="connsiteY3" fmla="*/ 438785 h 588645"/>
                <a:gd name="connsiteX4" fmla="*/ 7280910 w 12325350"/>
                <a:gd name="connsiteY4" fmla="*/ 438785 h 588645"/>
                <a:gd name="connsiteX5" fmla="*/ 8332470 w 12325350"/>
                <a:gd name="connsiteY5" fmla="*/ 476885 h 588645"/>
                <a:gd name="connsiteX6" fmla="*/ 10328910 w 12325350"/>
                <a:gd name="connsiteY6" fmla="*/ 417195 h 588645"/>
                <a:gd name="connsiteX7" fmla="*/ 12325350 w 12325350"/>
                <a:gd name="connsiteY7" fmla="*/ 588645 h 588645"/>
                <a:gd name="connsiteX0" fmla="*/ 0 w 12325350"/>
                <a:gd name="connsiteY0" fmla="*/ 0 h 588645"/>
                <a:gd name="connsiteX1" fmla="*/ 4006850 w 12325350"/>
                <a:gd name="connsiteY1" fmla="*/ 457835 h 588645"/>
                <a:gd name="connsiteX2" fmla="*/ 4683760 w 12325350"/>
                <a:gd name="connsiteY2" fmla="*/ 454660 h 588645"/>
                <a:gd name="connsiteX3" fmla="*/ 6831330 w 12325350"/>
                <a:gd name="connsiteY3" fmla="*/ 438785 h 588645"/>
                <a:gd name="connsiteX4" fmla="*/ 7280910 w 12325350"/>
                <a:gd name="connsiteY4" fmla="*/ 438785 h 588645"/>
                <a:gd name="connsiteX5" fmla="*/ 8332470 w 12325350"/>
                <a:gd name="connsiteY5" fmla="*/ 476885 h 588645"/>
                <a:gd name="connsiteX6" fmla="*/ 10328910 w 12325350"/>
                <a:gd name="connsiteY6" fmla="*/ 417195 h 588645"/>
                <a:gd name="connsiteX7" fmla="*/ 12325350 w 12325350"/>
                <a:gd name="connsiteY7" fmla="*/ 588645 h 588645"/>
                <a:gd name="connsiteX0" fmla="*/ 0 w 12325350"/>
                <a:gd name="connsiteY0" fmla="*/ 0 h 588645"/>
                <a:gd name="connsiteX1" fmla="*/ 4006850 w 12325350"/>
                <a:gd name="connsiteY1" fmla="*/ 457835 h 588645"/>
                <a:gd name="connsiteX2" fmla="*/ 4683760 w 12325350"/>
                <a:gd name="connsiteY2" fmla="*/ 454660 h 588645"/>
                <a:gd name="connsiteX3" fmla="*/ 6831330 w 12325350"/>
                <a:gd name="connsiteY3" fmla="*/ 438785 h 588645"/>
                <a:gd name="connsiteX4" fmla="*/ 7280910 w 12325350"/>
                <a:gd name="connsiteY4" fmla="*/ 438785 h 588645"/>
                <a:gd name="connsiteX5" fmla="*/ 8332470 w 12325350"/>
                <a:gd name="connsiteY5" fmla="*/ 454025 h 588645"/>
                <a:gd name="connsiteX6" fmla="*/ 10328910 w 12325350"/>
                <a:gd name="connsiteY6" fmla="*/ 417195 h 588645"/>
                <a:gd name="connsiteX7" fmla="*/ 12325350 w 12325350"/>
                <a:gd name="connsiteY7" fmla="*/ 588645 h 588645"/>
                <a:gd name="connsiteX0" fmla="*/ 0 w 12286931"/>
                <a:gd name="connsiteY0" fmla="*/ 0 h 609056"/>
                <a:gd name="connsiteX1" fmla="*/ 4006850 w 12286931"/>
                <a:gd name="connsiteY1" fmla="*/ 457835 h 609056"/>
                <a:gd name="connsiteX2" fmla="*/ 4683760 w 12286931"/>
                <a:gd name="connsiteY2" fmla="*/ 454660 h 609056"/>
                <a:gd name="connsiteX3" fmla="*/ 6831330 w 12286931"/>
                <a:gd name="connsiteY3" fmla="*/ 438785 h 609056"/>
                <a:gd name="connsiteX4" fmla="*/ 7280910 w 12286931"/>
                <a:gd name="connsiteY4" fmla="*/ 438785 h 609056"/>
                <a:gd name="connsiteX5" fmla="*/ 8332470 w 12286931"/>
                <a:gd name="connsiteY5" fmla="*/ 454025 h 609056"/>
                <a:gd name="connsiteX6" fmla="*/ 10328910 w 12286931"/>
                <a:gd name="connsiteY6" fmla="*/ 417195 h 609056"/>
                <a:gd name="connsiteX7" fmla="*/ 12286931 w 12286931"/>
                <a:gd name="connsiteY7" fmla="*/ 609056 h 60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86931" h="609056">
                  <a:moveTo>
                    <a:pt x="0" y="0"/>
                  </a:moveTo>
                  <a:cubicBezTo>
                    <a:pt x="1706381" y="407247"/>
                    <a:pt x="2625662" y="501438"/>
                    <a:pt x="4006850" y="457835"/>
                  </a:cubicBezTo>
                  <a:lnTo>
                    <a:pt x="4683760" y="454660"/>
                  </a:lnTo>
                  <a:lnTo>
                    <a:pt x="6831330" y="438785"/>
                  </a:lnTo>
                  <a:lnTo>
                    <a:pt x="7280910" y="438785"/>
                  </a:lnTo>
                  <a:lnTo>
                    <a:pt x="8332470" y="454025"/>
                  </a:lnTo>
                  <a:cubicBezTo>
                    <a:pt x="8997950" y="434128"/>
                    <a:pt x="9690324" y="418042"/>
                    <a:pt x="10328910" y="417195"/>
                  </a:cubicBezTo>
                  <a:cubicBezTo>
                    <a:pt x="10994390" y="474345"/>
                    <a:pt x="11621451" y="551906"/>
                    <a:pt x="12286931" y="609056"/>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528" b="1"/>
            </a:p>
          </p:txBody>
        </p:sp>
        <p:cxnSp>
          <p:nvCxnSpPr>
            <p:cNvPr id="14" name="直線コネクタ 13"/>
            <p:cNvCxnSpPr/>
            <p:nvPr/>
          </p:nvCxnSpPr>
          <p:spPr>
            <a:xfrm flipH="1">
              <a:off x="1304925" y="2339680"/>
              <a:ext cx="0" cy="584835"/>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6" name="直線コネクタ 15"/>
            <p:cNvCxnSpPr/>
            <p:nvPr/>
          </p:nvCxnSpPr>
          <p:spPr>
            <a:xfrm flipH="1">
              <a:off x="1914525" y="2339680"/>
              <a:ext cx="0" cy="584835"/>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9" name="直線矢印コネクタ 18"/>
            <p:cNvCxnSpPr/>
            <p:nvPr/>
          </p:nvCxnSpPr>
          <p:spPr>
            <a:xfrm>
              <a:off x="1304925" y="2473030"/>
              <a:ext cx="612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8359539" y="830413"/>
              <a:ext cx="403461" cy="1057658"/>
            </a:xfrm>
            <a:prstGeom prst="rect">
              <a:avLst/>
            </a:prstGeom>
            <a:solidFill>
              <a:schemeClr val="bg1"/>
            </a:solidFill>
            <a:ln>
              <a:solidFill>
                <a:schemeClr val="tx1"/>
              </a:solidFill>
            </a:ln>
          </p:spPr>
          <p:txBody>
            <a:bodyPr vert="eaVert" wrap="square" rtlCol="0">
              <a:spAutoFit/>
            </a:bodyPr>
            <a:lstStyle/>
            <a:p>
              <a:r>
                <a:rPr lang="ja-JP" altLang="en-US" sz="1400" b="1" dirty="0"/>
                <a:t>府道枚方高槻線</a:t>
              </a:r>
            </a:p>
          </p:txBody>
        </p:sp>
        <p:sp>
          <p:nvSpPr>
            <p:cNvPr id="21" name="テキスト ボックス 20"/>
            <p:cNvSpPr txBox="1"/>
            <p:nvPr/>
          </p:nvSpPr>
          <p:spPr>
            <a:xfrm>
              <a:off x="966795" y="1958925"/>
              <a:ext cx="1288258" cy="435284"/>
            </a:xfrm>
            <a:prstGeom prst="rect">
              <a:avLst/>
            </a:prstGeom>
            <a:noFill/>
            <a:ln w="19050">
              <a:solidFill>
                <a:srgbClr val="FF0000"/>
              </a:solidFill>
              <a:prstDash val="dash"/>
            </a:ln>
          </p:spPr>
          <p:txBody>
            <a:bodyPr wrap="square" rtlCol="0">
              <a:spAutoFit/>
            </a:bodyPr>
            <a:lstStyle/>
            <a:p>
              <a:pPr algn="ctr"/>
              <a:r>
                <a:rPr lang="ja-JP" altLang="en-US" sz="1120" b="1" dirty="0">
                  <a:latin typeface="+mn-ea"/>
                </a:rPr>
                <a:t>牧野高槻線</a:t>
              </a:r>
              <a:endParaRPr lang="en-US" altLang="ja-JP" sz="1120" b="1" dirty="0">
                <a:latin typeface="+mn-ea"/>
              </a:endParaRPr>
            </a:p>
            <a:p>
              <a:pPr algn="ctr"/>
              <a:r>
                <a:rPr lang="ja-JP" altLang="en-US" sz="1120" b="1" dirty="0">
                  <a:latin typeface="+mn-ea"/>
                </a:rPr>
                <a:t>斜めルート</a:t>
              </a:r>
              <a:endParaRPr lang="en-US" altLang="ja-JP" sz="1120" b="1" dirty="0">
                <a:latin typeface="+mn-ea"/>
              </a:endParaRPr>
            </a:p>
            <a:p>
              <a:pPr algn="ctr"/>
              <a:r>
                <a:rPr lang="ja-JP" altLang="en-US" sz="1120" b="1" dirty="0">
                  <a:latin typeface="+mn-ea"/>
                </a:rPr>
                <a:t>接続区間</a:t>
              </a:r>
            </a:p>
          </p:txBody>
        </p:sp>
      </p:grpSp>
      <p:sp>
        <p:nvSpPr>
          <p:cNvPr id="45" name="テキスト ボックス 44"/>
          <p:cNvSpPr txBox="1"/>
          <p:nvPr/>
        </p:nvSpPr>
        <p:spPr>
          <a:xfrm>
            <a:off x="77811" y="1612981"/>
            <a:ext cx="619272" cy="1747592"/>
          </a:xfrm>
          <a:prstGeom prst="rect">
            <a:avLst/>
          </a:prstGeom>
          <a:solidFill>
            <a:schemeClr val="bg1"/>
          </a:solidFill>
          <a:ln>
            <a:solidFill>
              <a:schemeClr val="tx1"/>
            </a:solidFill>
          </a:ln>
        </p:spPr>
        <p:txBody>
          <a:bodyPr vert="eaVert" wrap="square" rtlCol="0">
            <a:spAutoFit/>
          </a:bodyPr>
          <a:lstStyle/>
          <a:p>
            <a:r>
              <a:rPr lang="ja-JP" altLang="en-US" sz="1400" b="1" dirty="0"/>
              <a:t>市道檜尾川左岸</a:t>
            </a:r>
            <a:endParaRPr lang="en-US" altLang="ja-JP" sz="1400" b="1" dirty="0"/>
          </a:p>
          <a:p>
            <a:pPr algn="ctr"/>
            <a:r>
              <a:rPr lang="en-US" altLang="ja-JP" sz="1400" b="1" dirty="0"/>
              <a:t>1</a:t>
            </a:r>
            <a:r>
              <a:rPr lang="ja-JP" altLang="en-US" sz="1400" b="1" dirty="0"/>
              <a:t>号線　交差位置</a:t>
            </a:r>
          </a:p>
        </p:txBody>
      </p:sp>
      <p:cxnSp>
        <p:nvCxnSpPr>
          <p:cNvPr id="46" name="直線コネクタ 45"/>
          <p:cNvCxnSpPr/>
          <p:nvPr/>
        </p:nvCxnSpPr>
        <p:spPr>
          <a:xfrm flipH="1">
            <a:off x="9426032" y="3838243"/>
            <a:ext cx="0" cy="818769"/>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47" name="直線コネクタ 46"/>
          <p:cNvCxnSpPr/>
          <p:nvPr/>
        </p:nvCxnSpPr>
        <p:spPr>
          <a:xfrm flipH="1">
            <a:off x="10030569" y="3838243"/>
            <a:ext cx="0" cy="818769"/>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48" name="直線矢印コネクタ 47"/>
          <p:cNvCxnSpPr/>
          <p:nvPr/>
        </p:nvCxnSpPr>
        <p:spPr>
          <a:xfrm>
            <a:off x="9426032" y="4024932"/>
            <a:ext cx="606917"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テキスト ボックス 51"/>
          <p:cNvSpPr txBox="1"/>
          <p:nvPr/>
        </p:nvSpPr>
        <p:spPr>
          <a:xfrm>
            <a:off x="9080869" y="3321372"/>
            <a:ext cx="1297243" cy="609398"/>
          </a:xfrm>
          <a:prstGeom prst="rect">
            <a:avLst/>
          </a:prstGeom>
          <a:noFill/>
          <a:ln w="19050">
            <a:solidFill>
              <a:srgbClr val="FF0000"/>
            </a:solidFill>
          </a:ln>
        </p:spPr>
        <p:txBody>
          <a:bodyPr wrap="square" rtlCol="0">
            <a:spAutoFit/>
          </a:bodyPr>
          <a:lstStyle/>
          <a:p>
            <a:pPr algn="ctr"/>
            <a:r>
              <a:rPr lang="ja-JP" altLang="en-US" sz="1120" b="1" dirty="0"/>
              <a:t>牧野高槻線</a:t>
            </a:r>
            <a:endParaRPr lang="en-US" altLang="ja-JP" sz="1120" b="1" dirty="0"/>
          </a:p>
          <a:p>
            <a:pPr algn="ctr"/>
            <a:r>
              <a:rPr lang="ja-JP" altLang="en-US" sz="1120" b="1" dirty="0"/>
              <a:t>現計画</a:t>
            </a:r>
            <a:endParaRPr lang="en-US" altLang="ja-JP" sz="1120" b="1" dirty="0"/>
          </a:p>
          <a:p>
            <a:pPr algn="ctr"/>
            <a:r>
              <a:rPr lang="ja-JP" altLang="en-US" sz="1120" b="1" dirty="0"/>
              <a:t>接続区間</a:t>
            </a:r>
          </a:p>
        </p:txBody>
      </p:sp>
      <p:sp>
        <p:nvSpPr>
          <p:cNvPr id="22" name="テキスト ボックス 21"/>
          <p:cNvSpPr txBox="1"/>
          <p:nvPr/>
        </p:nvSpPr>
        <p:spPr>
          <a:xfrm>
            <a:off x="5808597" y="5677851"/>
            <a:ext cx="353943" cy="1350927"/>
          </a:xfrm>
          <a:prstGeom prst="rect">
            <a:avLst/>
          </a:prstGeom>
          <a:solidFill>
            <a:schemeClr val="bg1"/>
          </a:solidFill>
          <a:ln w="28575">
            <a:solidFill>
              <a:schemeClr val="tx1"/>
            </a:solidFill>
          </a:ln>
        </p:spPr>
        <p:txBody>
          <a:bodyPr vert="eaVert" wrap="square" rtlCol="0">
            <a:spAutoFit/>
          </a:bodyPr>
          <a:lstStyle/>
          <a:p>
            <a:r>
              <a:rPr kumimoji="1" lang="ja-JP" altLang="en-US" sz="1100" b="1" dirty="0"/>
              <a:t>市道前島４０１号線</a:t>
            </a:r>
          </a:p>
        </p:txBody>
      </p:sp>
      <p:sp>
        <p:nvSpPr>
          <p:cNvPr id="23" name="テキスト ボックス 22"/>
          <p:cNvSpPr txBox="1"/>
          <p:nvPr/>
        </p:nvSpPr>
        <p:spPr>
          <a:xfrm>
            <a:off x="7404055" y="5704285"/>
            <a:ext cx="353943" cy="892445"/>
          </a:xfrm>
          <a:prstGeom prst="rect">
            <a:avLst/>
          </a:prstGeom>
          <a:solidFill>
            <a:schemeClr val="bg1"/>
          </a:solidFill>
          <a:ln w="28575">
            <a:solidFill>
              <a:schemeClr val="tx1"/>
            </a:solidFill>
          </a:ln>
        </p:spPr>
        <p:txBody>
          <a:bodyPr vert="eaVert" wrap="square" rtlCol="0">
            <a:spAutoFit/>
          </a:bodyPr>
          <a:lstStyle/>
          <a:p>
            <a:r>
              <a:rPr kumimoji="1" lang="ja-JP" altLang="en-US" sz="1100" b="1" dirty="0"/>
              <a:t>農道と交差</a:t>
            </a:r>
          </a:p>
        </p:txBody>
      </p:sp>
      <p:sp>
        <p:nvSpPr>
          <p:cNvPr id="25" name="テキスト ボックス 24"/>
          <p:cNvSpPr txBox="1"/>
          <p:nvPr/>
        </p:nvSpPr>
        <p:spPr>
          <a:xfrm>
            <a:off x="9722193" y="5660626"/>
            <a:ext cx="523220" cy="1253243"/>
          </a:xfrm>
          <a:prstGeom prst="rect">
            <a:avLst/>
          </a:prstGeom>
          <a:solidFill>
            <a:schemeClr val="bg1"/>
          </a:solidFill>
          <a:ln w="28575">
            <a:solidFill>
              <a:schemeClr val="tx1"/>
            </a:solidFill>
          </a:ln>
        </p:spPr>
        <p:txBody>
          <a:bodyPr vert="eaVert" wrap="square" rtlCol="0">
            <a:spAutoFit/>
          </a:bodyPr>
          <a:lstStyle/>
          <a:p>
            <a:r>
              <a:rPr kumimoji="1" lang="ja-JP" altLang="en-US" sz="1100" b="1" dirty="0"/>
              <a:t>野川水路</a:t>
            </a:r>
            <a:endParaRPr kumimoji="1" lang="en-US" altLang="ja-JP" sz="1100" b="1" dirty="0"/>
          </a:p>
          <a:p>
            <a:r>
              <a:rPr kumimoji="1" lang="ja-JP" altLang="en-US" sz="1100" b="1" dirty="0"/>
              <a:t>管理用通路と交差</a:t>
            </a:r>
          </a:p>
        </p:txBody>
      </p:sp>
      <p:sp>
        <p:nvSpPr>
          <p:cNvPr id="26" name="Rectangle 2"/>
          <p:cNvSpPr>
            <a:spLocks noChangeArrowheads="1"/>
          </p:cNvSpPr>
          <p:nvPr/>
        </p:nvSpPr>
        <p:spPr bwMode="auto">
          <a:xfrm>
            <a:off x="0" y="0"/>
            <a:ext cx="1360240" cy="554038"/>
          </a:xfrm>
          <a:prstGeom prst="rect">
            <a:avLst/>
          </a:prstGeom>
          <a:gradFill flip="none" rotWithShape="1">
            <a:gsLst>
              <a:gs pos="0">
                <a:schemeClr val="accent1"/>
              </a:gs>
              <a:gs pos="50000">
                <a:schemeClr val="bg1"/>
              </a:gs>
              <a:gs pos="100000">
                <a:schemeClr val="accent1"/>
              </a:gs>
            </a:gsLst>
            <a:lin ang="5400000" scaled="0"/>
            <a:tileRect/>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縦断図</a:t>
            </a: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5824601" y="4805204"/>
            <a:ext cx="360175" cy="677252"/>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9803716" y="4808884"/>
            <a:ext cx="360175" cy="677252"/>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7404055" y="4805204"/>
            <a:ext cx="360175" cy="677252"/>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rot="491103">
            <a:off x="1735587" y="4258536"/>
            <a:ext cx="1296144" cy="307777"/>
          </a:xfrm>
          <a:prstGeom prst="rect">
            <a:avLst/>
          </a:prstGeom>
          <a:ln w="1270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400" b="1" dirty="0" smtClean="0"/>
              <a:t>国道</a:t>
            </a:r>
            <a:r>
              <a:rPr kumimoji="1" lang="en-US" altLang="ja-JP" sz="1400" b="1" dirty="0" smtClean="0"/>
              <a:t>170</a:t>
            </a:r>
            <a:r>
              <a:rPr kumimoji="1" lang="ja-JP" altLang="en-US" sz="1400" b="1" dirty="0" smtClean="0"/>
              <a:t>号</a:t>
            </a:r>
            <a:endParaRPr kumimoji="1" lang="ja-JP" altLang="en-US" sz="1400" b="1" dirty="0"/>
          </a:p>
        </p:txBody>
      </p:sp>
      <p:sp>
        <p:nvSpPr>
          <p:cNvPr id="11" name="テキスト ボックス 10"/>
          <p:cNvSpPr txBox="1"/>
          <p:nvPr/>
        </p:nvSpPr>
        <p:spPr>
          <a:xfrm>
            <a:off x="5195292" y="5094905"/>
            <a:ext cx="338554" cy="760809"/>
          </a:xfrm>
          <a:prstGeom prst="rect">
            <a:avLst/>
          </a:prstGeom>
          <a:noFill/>
        </p:spPr>
        <p:txBody>
          <a:bodyPr vert="eaVert" wrap="square" rtlCol="0">
            <a:spAutoFit/>
          </a:bodyPr>
          <a:lstStyle/>
          <a:p>
            <a:pPr algn="ctr"/>
            <a:r>
              <a:rPr kumimoji="1" lang="ja-JP" altLang="en-US" sz="1000" b="1" dirty="0" smtClean="0"/>
              <a:t>グラウンド</a:t>
            </a:r>
            <a:endParaRPr kumimoji="1" lang="ja-JP" altLang="en-US" sz="1000" b="1" dirty="0"/>
          </a:p>
        </p:txBody>
      </p:sp>
      <p:pic>
        <p:nvPicPr>
          <p:cNvPr id="13" name="図 12"/>
          <p:cNvPicPr>
            <a:picLocks noChangeAspect="1"/>
          </p:cNvPicPr>
          <p:nvPr/>
        </p:nvPicPr>
        <p:blipFill>
          <a:blip r:embed="rId4"/>
          <a:stretch>
            <a:fillRect/>
          </a:stretch>
        </p:blipFill>
        <p:spPr>
          <a:xfrm>
            <a:off x="713206" y="7125555"/>
            <a:ext cx="2954033" cy="2186705"/>
          </a:xfrm>
          <a:prstGeom prst="rect">
            <a:avLst/>
          </a:prstGeom>
        </p:spPr>
      </p:pic>
      <p:sp>
        <p:nvSpPr>
          <p:cNvPr id="15" name="テキスト ボックス 14"/>
          <p:cNvSpPr txBox="1"/>
          <p:nvPr/>
        </p:nvSpPr>
        <p:spPr>
          <a:xfrm>
            <a:off x="697082" y="7125556"/>
            <a:ext cx="1599261" cy="276999"/>
          </a:xfrm>
          <a:prstGeom prst="rect">
            <a:avLst/>
          </a:prstGeom>
          <a:solidFill>
            <a:schemeClr val="bg1"/>
          </a:solidFill>
          <a:ln>
            <a:solidFill>
              <a:schemeClr val="tx1"/>
            </a:solidFill>
          </a:ln>
        </p:spPr>
        <p:txBody>
          <a:bodyPr wrap="square" rtlCol="0">
            <a:spAutoFit/>
          </a:bodyPr>
          <a:lstStyle/>
          <a:p>
            <a:pPr algn="ctr"/>
            <a:r>
              <a:rPr lang="zh-TW" altLang="en-US" sz="1200" b="1" dirty="0">
                <a:latin typeface="ＭＳ Ｐゴシック" panose="020B0600070205080204" pitchFamily="50" charset="-128"/>
                <a:ea typeface="ＭＳ Ｐゴシック" panose="020B0600070205080204" pitchFamily="50" charset="-128"/>
              </a:rPr>
              <a:t>市道前島４０１号</a:t>
            </a:r>
            <a:r>
              <a:rPr lang="zh-TW" altLang="en-US" sz="1200" b="1" dirty="0" smtClean="0">
                <a:latin typeface="ＭＳ Ｐゴシック" panose="020B0600070205080204" pitchFamily="50" charset="-128"/>
                <a:ea typeface="ＭＳ Ｐゴシック" panose="020B0600070205080204" pitchFamily="50" charset="-128"/>
              </a:rPr>
              <a:t>線</a:t>
            </a:r>
            <a:endParaRPr lang="zh-TW" altLang="en-US" sz="1200" b="1" dirty="0">
              <a:latin typeface="ＭＳ Ｐゴシック" panose="020B0600070205080204" pitchFamily="50" charset="-128"/>
              <a:ea typeface="ＭＳ Ｐゴシック" panose="020B0600070205080204" pitchFamily="50" charset="-128"/>
            </a:endParaRPr>
          </a:p>
        </p:txBody>
      </p:sp>
      <p:pic>
        <p:nvPicPr>
          <p:cNvPr id="17" name="図 16"/>
          <p:cNvPicPr>
            <a:picLocks noChangeAspect="1"/>
          </p:cNvPicPr>
          <p:nvPr/>
        </p:nvPicPr>
        <p:blipFill>
          <a:blip r:embed="rId5"/>
          <a:stretch>
            <a:fillRect/>
          </a:stretch>
        </p:blipFill>
        <p:spPr>
          <a:xfrm>
            <a:off x="8727167" y="7125556"/>
            <a:ext cx="3277579" cy="2186705"/>
          </a:xfrm>
          <a:prstGeom prst="rect">
            <a:avLst/>
          </a:prstGeom>
        </p:spPr>
      </p:pic>
      <p:sp>
        <p:nvSpPr>
          <p:cNvPr id="34" name="テキスト ボックス 33"/>
          <p:cNvSpPr txBox="1"/>
          <p:nvPr/>
        </p:nvSpPr>
        <p:spPr>
          <a:xfrm>
            <a:off x="8727166" y="7105958"/>
            <a:ext cx="1650945" cy="461665"/>
          </a:xfrm>
          <a:prstGeom prst="rect">
            <a:avLst/>
          </a:prstGeom>
          <a:solidFill>
            <a:schemeClr val="bg1"/>
          </a:solidFill>
          <a:ln>
            <a:solidFill>
              <a:schemeClr val="tx1"/>
            </a:solidFill>
          </a:ln>
        </p:spPr>
        <p:txBody>
          <a:bodyPr wrap="square" rtlCol="0">
            <a:spAutoFit/>
          </a:bodyPr>
          <a:lstStyle/>
          <a:p>
            <a:pPr algn="ctr"/>
            <a:r>
              <a:rPr lang="ja-JP" altLang="en-US" sz="1200" b="1" dirty="0" smtClean="0"/>
              <a:t>野川水路</a:t>
            </a:r>
            <a:endParaRPr lang="en-US" altLang="ja-JP" sz="1200" b="1" dirty="0" smtClean="0"/>
          </a:p>
          <a:p>
            <a:pPr algn="ctr"/>
            <a:r>
              <a:rPr lang="ja-JP" altLang="en-US" sz="1200" b="1" dirty="0" smtClean="0"/>
              <a:t>管理用</a:t>
            </a:r>
            <a:r>
              <a:rPr lang="ja-JP" altLang="en-US" sz="1200" b="1" dirty="0"/>
              <a:t>通路</a:t>
            </a:r>
            <a:r>
              <a:rPr lang="ja-JP" altLang="en-US" sz="1200" b="1" dirty="0" smtClean="0"/>
              <a:t>と交差</a:t>
            </a:r>
            <a:endParaRPr lang="zh-TW" altLang="en-US" sz="1200" b="1" dirty="0"/>
          </a:p>
        </p:txBody>
      </p:sp>
      <p:pic>
        <p:nvPicPr>
          <p:cNvPr id="18" name="図 17"/>
          <p:cNvPicPr>
            <a:picLocks noChangeAspect="1"/>
          </p:cNvPicPr>
          <p:nvPr/>
        </p:nvPicPr>
        <p:blipFill>
          <a:blip r:embed="rId6"/>
          <a:stretch>
            <a:fillRect/>
          </a:stretch>
        </p:blipFill>
        <p:spPr>
          <a:xfrm>
            <a:off x="4687968" y="7125555"/>
            <a:ext cx="2949143" cy="2190590"/>
          </a:xfrm>
          <a:prstGeom prst="rect">
            <a:avLst/>
          </a:prstGeom>
        </p:spPr>
      </p:pic>
      <p:sp>
        <p:nvSpPr>
          <p:cNvPr id="32" name="テキスト ボックス 31"/>
          <p:cNvSpPr txBox="1"/>
          <p:nvPr/>
        </p:nvSpPr>
        <p:spPr>
          <a:xfrm>
            <a:off x="4678790" y="7125556"/>
            <a:ext cx="1141892" cy="276999"/>
          </a:xfrm>
          <a:prstGeom prst="rect">
            <a:avLst/>
          </a:prstGeom>
          <a:solidFill>
            <a:schemeClr val="bg1"/>
          </a:solidFill>
          <a:ln>
            <a:solidFill>
              <a:schemeClr val="tx1"/>
            </a:solidFill>
          </a:ln>
        </p:spPr>
        <p:txBody>
          <a:bodyPr wrap="square" rtlCol="0">
            <a:spAutoFit/>
          </a:bodyPr>
          <a:lstStyle/>
          <a:p>
            <a:pPr algn="ctr"/>
            <a:r>
              <a:rPr lang="ja-JP" altLang="en-US" sz="1200" b="1" dirty="0" smtClean="0"/>
              <a:t>農道と交差</a:t>
            </a:r>
            <a:endParaRPr lang="zh-TW" altLang="en-US" sz="1200" b="1" dirty="0"/>
          </a:p>
        </p:txBody>
      </p:sp>
      <p:cxnSp>
        <p:nvCxnSpPr>
          <p:cNvPr id="20" name="直線コネクタ 19"/>
          <p:cNvCxnSpPr/>
          <p:nvPr/>
        </p:nvCxnSpPr>
        <p:spPr>
          <a:xfrm flipV="1">
            <a:off x="5885581" y="4712399"/>
            <a:ext cx="4492530" cy="20043"/>
          </a:xfrm>
          <a:prstGeom prst="line">
            <a:avLst/>
          </a:prstGeom>
          <a:ln w="57150">
            <a:solidFill>
              <a:srgbClr val="283830"/>
            </a:solidFill>
            <a:prstDash val="lgDash"/>
          </a:ln>
        </p:spPr>
        <p:style>
          <a:lnRef idx="1">
            <a:schemeClr val="accent1"/>
          </a:lnRef>
          <a:fillRef idx="0">
            <a:schemeClr val="accent1"/>
          </a:fillRef>
          <a:effectRef idx="0">
            <a:schemeClr val="accent1"/>
          </a:effectRef>
          <a:fontRef idx="minor">
            <a:schemeClr val="tx1"/>
          </a:fontRef>
        </p:style>
      </p:cxnSp>
      <p:sp>
        <p:nvSpPr>
          <p:cNvPr id="41" name="正方形/長方形 40"/>
          <p:cNvSpPr/>
          <p:nvPr/>
        </p:nvSpPr>
        <p:spPr>
          <a:xfrm>
            <a:off x="811782" y="2035999"/>
            <a:ext cx="1916609" cy="787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 name="図 30"/>
          <p:cNvPicPr>
            <a:picLocks noChangeAspect="1"/>
          </p:cNvPicPr>
          <p:nvPr/>
        </p:nvPicPr>
        <p:blipFill rotWithShape="1">
          <a:blip r:embed="rId7"/>
          <a:srcRect l="1" t="27443" r="61138" b="9874"/>
          <a:stretch/>
        </p:blipFill>
        <p:spPr>
          <a:xfrm>
            <a:off x="1581495" y="210162"/>
            <a:ext cx="3823309" cy="3005028"/>
          </a:xfrm>
          <a:prstGeom prst="rect">
            <a:avLst/>
          </a:prstGeom>
        </p:spPr>
      </p:pic>
      <p:pic>
        <p:nvPicPr>
          <p:cNvPr id="33" name="図 32"/>
          <p:cNvPicPr>
            <a:picLocks noChangeAspect="1"/>
          </p:cNvPicPr>
          <p:nvPr/>
        </p:nvPicPr>
        <p:blipFill>
          <a:blip r:embed="rId8"/>
          <a:stretch>
            <a:fillRect/>
          </a:stretch>
        </p:blipFill>
        <p:spPr>
          <a:xfrm>
            <a:off x="6415066" y="117129"/>
            <a:ext cx="4016902" cy="3002171"/>
          </a:xfrm>
          <a:prstGeom prst="rect">
            <a:avLst/>
          </a:prstGeom>
        </p:spPr>
      </p:pic>
      <p:sp>
        <p:nvSpPr>
          <p:cNvPr id="4" name="テキスト ボックス 3"/>
          <p:cNvSpPr txBox="1"/>
          <p:nvPr/>
        </p:nvSpPr>
        <p:spPr>
          <a:xfrm>
            <a:off x="7200326" y="3146043"/>
            <a:ext cx="2290901" cy="338554"/>
          </a:xfrm>
          <a:prstGeom prst="rect">
            <a:avLst/>
          </a:prstGeom>
          <a:noFill/>
        </p:spPr>
        <p:txBody>
          <a:bodyPr wrap="square" rtlCol="0">
            <a:spAutoFit/>
          </a:bodyPr>
          <a:lstStyle/>
          <a:p>
            <a:pPr algn="ctr"/>
            <a:r>
              <a:rPr kumimoji="1" lang="ja-JP" altLang="en-US" sz="1600" dirty="0" smtClean="0"/>
              <a:t>交差道路の例</a:t>
            </a:r>
            <a:endParaRPr kumimoji="1" lang="ja-JP" altLang="en-US" sz="1600" dirty="0"/>
          </a:p>
        </p:txBody>
      </p:sp>
      <p:sp>
        <p:nvSpPr>
          <p:cNvPr id="12" name="スライド番号プレースホルダー 11"/>
          <p:cNvSpPr>
            <a:spLocks noGrp="1"/>
          </p:cNvSpPr>
          <p:nvPr>
            <p:ph type="sldNum" sz="quarter" idx="12"/>
          </p:nvPr>
        </p:nvSpPr>
        <p:spPr>
          <a:xfrm>
            <a:off x="9174480" y="8898891"/>
            <a:ext cx="3302376" cy="511175"/>
          </a:xfrm>
        </p:spPr>
        <p:txBody>
          <a:bodyPr/>
          <a:lstStyle/>
          <a:p>
            <a:r>
              <a:rPr kumimoji="1" lang="en-US" altLang="ja-JP" dirty="0" smtClean="0"/>
              <a:t>4</a:t>
            </a:r>
            <a:endParaRPr kumimoji="1" lang="ja-JP" altLang="en-US" dirty="0"/>
          </a:p>
        </p:txBody>
      </p:sp>
    </p:spTree>
    <p:extLst>
      <p:ext uri="{BB962C8B-B14F-4D97-AF65-F5344CB8AC3E}">
        <p14:creationId xmlns:p14="http://schemas.microsoft.com/office/powerpoint/2010/main" val="368995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40000" decel="50000" fill="hold" nodeType="clickEffect">
                                  <p:stCondLst>
                                    <p:cond delay="0"/>
                                  </p:stCondLst>
                                  <p:childTnLst>
                                    <p:animMotion origin="layout" path="M 0.00173 0.00397 L 0.00149 0.04762 " pathEditMode="relative" rAng="0" ptsTypes="AA">
                                      <p:cBhvr>
                                        <p:cTn id="11" dur="3000" fill="hold"/>
                                        <p:tgtEl>
                                          <p:spTgt spid="20"/>
                                        </p:tgtEl>
                                        <p:attrNameLst>
                                          <p:attrName>ppt_x</p:attrName>
                                          <p:attrName>ppt_y</p:attrName>
                                        </p:attrNameLst>
                                      </p:cBhvr>
                                      <p:rCtr x="-12" y="2183"/>
                                    </p:animMotion>
                                  </p:childTnLst>
                                </p:cTn>
                              </p:par>
                            </p:childTnLst>
                          </p:cTn>
                        </p:par>
                      </p:childTnLst>
                    </p:cTn>
                  </p:par>
                  <p:par>
                    <p:cTn id="12" fill="hold">
                      <p:stCondLst>
                        <p:cond delay="indefinite"/>
                      </p:stCondLst>
                      <p:childTnLst>
                        <p:par>
                          <p:cTn id="13" fill="hold">
                            <p:stCondLst>
                              <p:cond delay="0"/>
                            </p:stCondLst>
                            <p:childTnLst>
                              <p:par>
                                <p:cTn id="14" presetID="35" presetClass="emph" presetSubtype="0" repeatCount="indefinite" fill="hold" nodeType="clickEffect">
                                  <p:stCondLst>
                                    <p:cond delay="0"/>
                                  </p:stCondLst>
                                  <p:endCondLst>
                                    <p:cond evt="onNext" delay="0">
                                      <p:tgtEl>
                                        <p:sldTgt/>
                                      </p:tgtEl>
                                    </p:cond>
                                  </p:endCondLst>
                                  <p:childTnLst>
                                    <p:anim calcmode="discrete" valueType="str">
                                      <p:cBhvr>
                                        <p:cTn id="15" dur="1000" fill="hold"/>
                                        <p:tgtEl>
                                          <p:spTgt spid="2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12801600" cy="554038"/>
          </a:xfrm>
          <a:prstGeom prst="rect">
            <a:avLst/>
          </a:prstGeom>
          <a:gradFill flip="none" rotWithShape="1">
            <a:gsLst>
              <a:gs pos="0">
                <a:schemeClr val="accent1"/>
              </a:gs>
              <a:gs pos="50000">
                <a:schemeClr val="bg1"/>
              </a:gs>
              <a:gs pos="100000">
                <a:schemeClr val="accent1"/>
              </a:gs>
            </a:gsLst>
            <a:lin ang="5400000" scaled="0"/>
            <a:tileRect/>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令和元年度建設事業評価　斜橋に</a:t>
            </a:r>
            <a:r>
              <a:rPr lang="ja-JP" altLang="en-US" sz="2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ついて</a:t>
            </a: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208113" y="768152"/>
            <a:ext cx="2088232" cy="369332"/>
          </a:xfrm>
          <a:prstGeom prst="rect">
            <a:avLst/>
          </a:prstGeom>
          <a:noFill/>
        </p:spPr>
        <p:txBody>
          <a:bodyPr wrap="square" rtlCol="0">
            <a:spAutoFit/>
          </a:bodyPr>
          <a:lstStyle/>
          <a:p>
            <a:r>
              <a:rPr lang="ja-JP" altLang="en-US" sz="1800" dirty="0"/>
              <a:t>〇斜</a:t>
            </a:r>
            <a:r>
              <a:rPr lang="ja-JP" altLang="en-US" sz="1800" dirty="0" smtClean="0"/>
              <a:t>橋について</a:t>
            </a:r>
            <a:endParaRPr kumimoji="1" lang="ja-JP" altLang="en-US" sz="1800" dirty="0"/>
          </a:p>
        </p:txBody>
      </p:sp>
      <p:sp>
        <p:nvSpPr>
          <p:cNvPr id="30" name="テキスト ボックス 29"/>
          <p:cNvSpPr txBox="1"/>
          <p:nvPr/>
        </p:nvSpPr>
        <p:spPr>
          <a:xfrm>
            <a:off x="240792" y="6269791"/>
            <a:ext cx="12136671" cy="313932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ja-JP" altLang="en-US" sz="1800" dirty="0" smtClean="0"/>
              <a:t>　３．解説・工作物設置許可</a:t>
            </a:r>
            <a:r>
              <a:rPr lang="ja-JP" altLang="en-US" sz="1800" dirty="0"/>
              <a:t>基準（抜粋</a:t>
            </a:r>
            <a:r>
              <a:rPr lang="ja-JP" altLang="en-US" sz="1800" dirty="0" smtClean="0"/>
              <a:t>）</a:t>
            </a:r>
            <a:endParaRPr lang="en-US" altLang="ja-JP" sz="1800" dirty="0" smtClean="0"/>
          </a:p>
          <a:p>
            <a:r>
              <a:rPr lang="ja-JP" altLang="en-US" sz="1800" dirty="0" smtClean="0"/>
              <a:t>　　　第二十二　一　②について</a:t>
            </a:r>
            <a:endParaRPr lang="en-US" altLang="ja-JP" sz="1800" dirty="0" smtClean="0"/>
          </a:p>
          <a:p>
            <a:r>
              <a:rPr lang="ja-JP" altLang="en-US" sz="1800" dirty="0"/>
              <a:t>　</a:t>
            </a:r>
            <a:r>
              <a:rPr lang="ja-JP" altLang="en-US" sz="1800" dirty="0" smtClean="0"/>
              <a:t>　　イ　斜橋の取扱い</a:t>
            </a:r>
            <a:endParaRPr lang="en-US" altLang="ja-JP" sz="1800" dirty="0" smtClean="0"/>
          </a:p>
          <a:p>
            <a:r>
              <a:rPr lang="ja-JP" altLang="en-US" sz="1800" dirty="0" smtClean="0"/>
              <a:t>　　　　　橋</a:t>
            </a:r>
            <a:r>
              <a:rPr lang="ja-JP" altLang="en-US" sz="1800" dirty="0"/>
              <a:t>の方向は、著しい流水の乱れや堤防への悪影響等が生じないよう、河川の洪水時の流向に対して直角と</a:t>
            </a:r>
            <a:r>
              <a:rPr lang="ja-JP" altLang="en-US" sz="1800" dirty="0" smtClean="0"/>
              <a:t>する</a:t>
            </a:r>
            <a:endParaRPr lang="en-US" altLang="ja-JP" sz="1800" dirty="0" smtClean="0"/>
          </a:p>
          <a:p>
            <a:r>
              <a:rPr lang="ja-JP" altLang="en-US" sz="1800" dirty="0"/>
              <a:t>　</a:t>
            </a:r>
            <a:r>
              <a:rPr lang="ja-JP" altLang="en-US" sz="1800" dirty="0" smtClean="0"/>
              <a:t>　　　　ことが望ましい。橋</a:t>
            </a:r>
            <a:r>
              <a:rPr lang="ja-JP" altLang="en-US" sz="1800" dirty="0"/>
              <a:t>の方向を斜めとすると、橋脚による渦が重なりやすい</a:t>
            </a:r>
            <a:r>
              <a:rPr lang="ja-JP" altLang="en-US" sz="1800" dirty="0" smtClean="0"/>
              <a:t>。</a:t>
            </a:r>
            <a:endParaRPr lang="en-US" altLang="ja-JP" sz="1800" dirty="0"/>
          </a:p>
          <a:p>
            <a:r>
              <a:rPr lang="ja-JP" altLang="en-US" sz="1800" dirty="0" smtClean="0"/>
              <a:t>　</a:t>
            </a:r>
            <a:r>
              <a:rPr lang="ja-JP" altLang="en-US" sz="1800" dirty="0"/>
              <a:t>　</a:t>
            </a:r>
            <a:r>
              <a:rPr lang="ja-JP" altLang="en-US" sz="1800" dirty="0" smtClean="0"/>
              <a:t>　　　また</a:t>
            </a:r>
            <a:r>
              <a:rPr lang="ja-JP" altLang="en-US" sz="1800" dirty="0"/>
              <a:t>、橋脚の桁受けも河川に平行とすることができず、円形断面橋脚として桁受けの方向を上部工に合わせる</a:t>
            </a:r>
            <a:r>
              <a:rPr lang="ja-JP" altLang="en-US" sz="1800" dirty="0" smtClean="0"/>
              <a:t>手</a:t>
            </a:r>
            <a:endParaRPr lang="en-US" altLang="ja-JP" sz="1800" dirty="0" smtClean="0"/>
          </a:p>
          <a:p>
            <a:r>
              <a:rPr lang="ja-JP" altLang="en-US" sz="1800" dirty="0"/>
              <a:t>　</a:t>
            </a:r>
            <a:r>
              <a:rPr lang="ja-JP" altLang="en-US" sz="1800" dirty="0" smtClean="0"/>
              <a:t>　　　　法</a:t>
            </a:r>
            <a:r>
              <a:rPr lang="ja-JP" altLang="en-US" sz="1800" dirty="0"/>
              <a:t>をとらざるを得ないことが多く、かえって橋脚を太くしなければならないことが多い。</a:t>
            </a:r>
            <a:endParaRPr lang="en-US" altLang="ja-JP" sz="1800" dirty="0"/>
          </a:p>
          <a:p>
            <a:r>
              <a:rPr lang="ja-JP" altLang="en-US" sz="1800" dirty="0"/>
              <a:t>　</a:t>
            </a:r>
            <a:r>
              <a:rPr lang="ja-JP" altLang="en-US" sz="1800" dirty="0" smtClean="0"/>
              <a:t>　　　　橋</a:t>
            </a:r>
            <a:r>
              <a:rPr lang="ja-JP" altLang="en-US" sz="1800" dirty="0"/>
              <a:t>台も上部工構造の関係から河川の法線に平行とすることができなくなり堤防断面に大きく食い込む構造をと</a:t>
            </a:r>
            <a:r>
              <a:rPr lang="ja-JP" altLang="en-US" sz="1800" dirty="0" err="1" smtClean="0"/>
              <a:t>らざ</a:t>
            </a:r>
            <a:endParaRPr lang="en-US" altLang="ja-JP" sz="1800" dirty="0" smtClean="0"/>
          </a:p>
          <a:p>
            <a:r>
              <a:rPr lang="ja-JP" altLang="en-US" sz="1800" dirty="0"/>
              <a:t>　</a:t>
            </a:r>
            <a:r>
              <a:rPr lang="ja-JP" altLang="en-US" sz="1800" dirty="0" smtClean="0"/>
              <a:t>　　　　</a:t>
            </a:r>
            <a:r>
              <a:rPr lang="ja-JP" altLang="en-US" sz="1800" dirty="0" err="1" smtClean="0"/>
              <a:t>るを</a:t>
            </a:r>
            <a:r>
              <a:rPr lang="ja-JP" altLang="en-US" sz="1800" dirty="0"/>
              <a:t>得なくなることが多い</a:t>
            </a:r>
            <a:r>
              <a:rPr lang="ja-JP" altLang="en-US" sz="1800" dirty="0" smtClean="0"/>
              <a:t>。</a:t>
            </a:r>
            <a:endParaRPr lang="en-US" altLang="ja-JP" sz="1800" dirty="0"/>
          </a:p>
          <a:p>
            <a:r>
              <a:rPr lang="ja-JP" altLang="en-US" sz="1800" dirty="0"/>
              <a:t>　</a:t>
            </a:r>
            <a:r>
              <a:rPr lang="ja-JP" altLang="en-US" sz="1800" dirty="0" smtClean="0"/>
              <a:t>　　　　また</a:t>
            </a:r>
            <a:r>
              <a:rPr lang="ja-JP" altLang="en-US" sz="1800" dirty="0"/>
              <a:t>、橋により日陰になる部分も多くなるため、他の一般公衆の河川利用を制限したり芝枯れの原因となること</a:t>
            </a:r>
            <a:r>
              <a:rPr lang="ja-JP" altLang="en-US" sz="1800" dirty="0" smtClean="0"/>
              <a:t>も</a:t>
            </a:r>
            <a:endParaRPr lang="en-US" altLang="ja-JP" sz="1800" dirty="0" smtClean="0"/>
          </a:p>
          <a:p>
            <a:r>
              <a:rPr lang="ja-JP" altLang="en-US" sz="1800" dirty="0"/>
              <a:t>　</a:t>
            </a:r>
            <a:r>
              <a:rPr lang="ja-JP" altLang="en-US" sz="1800" dirty="0" smtClean="0"/>
              <a:t>　　　　懸念</a:t>
            </a:r>
            <a:r>
              <a:rPr lang="ja-JP" altLang="en-US" sz="1800" dirty="0"/>
              <a:t>される。このようなことから、斜橋の設置は一般に好ましくないものである</a:t>
            </a:r>
            <a:r>
              <a:rPr lang="ja-JP" altLang="en-US" sz="1800" dirty="0" smtClean="0"/>
              <a:t>。</a:t>
            </a:r>
            <a:endParaRPr kumimoji="1" lang="ja-JP" altLang="en-US" sz="1800" dirty="0"/>
          </a:p>
        </p:txBody>
      </p:sp>
      <p:sp>
        <p:nvSpPr>
          <p:cNvPr id="9" name="テキスト ボックス 8"/>
          <p:cNvSpPr txBox="1"/>
          <p:nvPr/>
        </p:nvSpPr>
        <p:spPr>
          <a:xfrm>
            <a:off x="240792" y="1138363"/>
            <a:ext cx="12280688" cy="1200329"/>
          </a:xfrm>
          <a:prstGeom prst="rect">
            <a:avLst/>
          </a:prstGeom>
          <a:noFill/>
        </p:spPr>
        <p:txBody>
          <a:bodyPr wrap="square" rtlCol="0">
            <a:spAutoFit/>
          </a:bodyPr>
          <a:lstStyle/>
          <a:p>
            <a:r>
              <a:rPr lang="ja-JP" altLang="en-US" sz="1800" dirty="0" smtClean="0"/>
              <a:t>　１．河川法　第</a:t>
            </a:r>
            <a:r>
              <a:rPr lang="en-US" altLang="ja-JP" sz="1800" dirty="0" smtClean="0"/>
              <a:t>26</a:t>
            </a:r>
            <a:r>
              <a:rPr lang="ja-JP" altLang="en-US" sz="1800" dirty="0" smtClean="0"/>
              <a:t>条第１項（工作物の新築等の許可）</a:t>
            </a:r>
            <a:endParaRPr lang="en-US" altLang="ja-JP" sz="1800" dirty="0" smtClean="0"/>
          </a:p>
          <a:p>
            <a:r>
              <a:rPr kumimoji="1" lang="ja-JP" altLang="en-US" sz="1800" dirty="0"/>
              <a:t>　</a:t>
            </a:r>
            <a:r>
              <a:rPr lang="ja-JP" altLang="en-US" sz="1800" dirty="0"/>
              <a:t>　　河川区域内の土地において工作物を新築し、改築し、又は除却しようとする者は、国土交通省令で定めるところに</a:t>
            </a:r>
            <a:r>
              <a:rPr lang="ja-JP" altLang="en-US" sz="1800" dirty="0" smtClean="0"/>
              <a:t>より</a:t>
            </a:r>
            <a:r>
              <a:rPr lang="ja-JP" altLang="en-US" sz="1800" dirty="0"/>
              <a:t>、</a:t>
            </a:r>
            <a:r>
              <a:rPr lang="ja-JP" altLang="en-US" sz="1800" dirty="0" smtClean="0"/>
              <a:t>河</a:t>
            </a:r>
            <a:endParaRPr lang="en-US" altLang="ja-JP" sz="1800" dirty="0" smtClean="0"/>
          </a:p>
          <a:p>
            <a:r>
              <a:rPr lang="ja-JP" altLang="en-US" sz="1800" dirty="0"/>
              <a:t>　</a:t>
            </a:r>
            <a:r>
              <a:rPr lang="ja-JP" altLang="en-US" sz="1800" dirty="0" smtClean="0"/>
              <a:t>　　川</a:t>
            </a:r>
            <a:r>
              <a:rPr lang="ja-JP" altLang="en-US" sz="1800" dirty="0"/>
              <a:t>管理者の許可を受けなければならない。河川の河口附近の海面において河川の流水を貯留し、又は停滞</a:t>
            </a:r>
            <a:r>
              <a:rPr lang="ja-JP" altLang="en-US" sz="1800" dirty="0" smtClean="0"/>
              <a:t>させる</a:t>
            </a:r>
            <a:r>
              <a:rPr lang="ja-JP" altLang="en-US" sz="1800" dirty="0"/>
              <a:t>ため</a:t>
            </a:r>
            <a:r>
              <a:rPr lang="ja-JP" altLang="en-US" sz="1800" dirty="0" smtClean="0"/>
              <a:t>の</a:t>
            </a:r>
            <a:endParaRPr lang="en-US" altLang="ja-JP" sz="1800" dirty="0" smtClean="0"/>
          </a:p>
          <a:p>
            <a:r>
              <a:rPr lang="ja-JP" altLang="en-US" sz="1800" dirty="0"/>
              <a:t>　</a:t>
            </a:r>
            <a:r>
              <a:rPr lang="ja-JP" altLang="en-US" sz="1800" dirty="0" smtClean="0"/>
              <a:t>　　工作物</a:t>
            </a:r>
            <a:r>
              <a:rPr lang="ja-JP" altLang="en-US" sz="1800" dirty="0"/>
              <a:t>を新築し、改築し、又は除却しようとする者も、同様とする。</a:t>
            </a:r>
            <a:endParaRPr kumimoji="1" lang="ja-JP" altLang="en-US" sz="1800" dirty="0"/>
          </a:p>
        </p:txBody>
      </p:sp>
      <p:sp>
        <p:nvSpPr>
          <p:cNvPr id="10" name="テキスト ボックス 9"/>
          <p:cNvSpPr txBox="1"/>
          <p:nvPr/>
        </p:nvSpPr>
        <p:spPr>
          <a:xfrm>
            <a:off x="240792" y="2784376"/>
            <a:ext cx="12280688" cy="3139321"/>
          </a:xfrm>
          <a:prstGeom prst="rect">
            <a:avLst/>
          </a:prstGeom>
          <a:noFill/>
        </p:spPr>
        <p:txBody>
          <a:bodyPr wrap="square" rtlCol="0">
            <a:spAutoFit/>
          </a:bodyPr>
          <a:lstStyle/>
          <a:p>
            <a:r>
              <a:rPr lang="ja-JP" altLang="en-US" sz="1800" dirty="0" smtClean="0"/>
              <a:t>　２．工作物設置許可基準（抜粋）</a:t>
            </a:r>
            <a:endParaRPr lang="en-US" altLang="ja-JP" sz="1800" dirty="0" smtClean="0"/>
          </a:p>
          <a:p>
            <a:r>
              <a:rPr lang="ja-JP" altLang="en-US" sz="1800" dirty="0"/>
              <a:t>　</a:t>
            </a:r>
            <a:r>
              <a:rPr lang="ja-JP" altLang="en-US" sz="1800" dirty="0" smtClean="0"/>
              <a:t>　　（主旨）</a:t>
            </a:r>
            <a:endParaRPr lang="en-US" altLang="ja-JP" sz="1800" dirty="0"/>
          </a:p>
          <a:p>
            <a:r>
              <a:rPr lang="ja-JP" altLang="en-US" sz="1800" dirty="0" smtClean="0"/>
              <a:t>　　　第１ </a:t>
            </a:r>
            <a:endParaRPr lang="en-US" altLang="ja-JP" sz="1800" dirty="0" smtClean="0"/>
          </a:p>
          <a:p>
            <a:r>
              <a:rPr lang="ja-JP" altLang="en-US" sz="1800" dirty="0"/>
              <a:t>　</a:t>
            </a:r>
            <a:r>
              <a:rPr lang="ja-JP" altLang="en-US" sz="1800" dirty="0" smtClean="0"/>
              <a:t>　　　　この</a:t>
            </a:r>
            <a:r>
              <a:rPr lang="ja-JP" altLang="en-US" sz="1800" dirty="0"/>
              <a:t>基準は、河川区域における河川法（昭和</a:t>
            </a:r>
            <a:r>
              <a:rPr lang="en-US" altLang="ja-JP" sz="1800" dirty="0"/>
              <a:t>39 </a:t>
            </a:r>
            <a:r>
              <a:rPr lang="ja-JP" altLang="en-US" sz="1800" dirty="0"/>
              <a:t>年法律第</a:t>
            </a:r>
            <a:r>
              <a:rPr lang="en-US" altLang="ja-JP" sz="1800" dirty="0"/>
              <a:t>167 </a:t>
            </a:r>
            <a:r>
              <a:rPr lang="ja-JP" altLang="en-US" sz="1800" dirty="0"/>
              <a:t>号。以下、「法」という。）第</a:t>
            </a:r>
            <a:r>
              <a:rPr lang="en-US" altLang="ja-JP" sz="1800" dirty="0"/>
              <a:t>26 </a:t>
            </a:r>
            <a:r>
              <a:rPr lang="ja-JP" altLang="en-US" sz="1800" dirty="0"/>
              <a:t>条第</a:t>
            </a:r>
            <a:r>
              <a:rPr lang="en-US" altLang="ja-JP" sz="1800" dirty="0" smtClean="0"/>
              <a:t>1</a:t>
            </a:r>
            <a:r>
              <a:rPr lang="ja-JP" altLang="en-US" sz="1800" dirty="0" smtClean="0"/>
              <a:t>項</a:t>
            </a:r>
            <a:r>
              <a:rPr lang="ja-JP" altLang="en-US" sz="1800" dirty="0"/>
              <a:t>に基づく工作物</a:t>
            </a:r>
            <a:r>
              <a:rPr lang="ja-JP" altLang="en-US" sz="1800" dirty="0" smtClean="0"/>
              <a:t>の</a:t>
            </a:r>
            <a:endParaRPr lang="en-US" altLang="ja-JP" sz="1800" dirty="0" smtClean="0"/>
          </a:p>
          <a:p>
            <a:r>
              <a:rPr lang="ja-JP" altLang="en-US" sz="1800" dirty="0"/>
              <a:t>　</a:t>
            </a:r>
            <a:r>
              <a:rPr lang="ja-JP" altLang="en-US" sz="1800" dirty="0" smtClean="0"/>
              <a:t>　　　　新築</a:t>
            </a:r>
            <a:r>
              <a:rPr lang="ja-JP" altLang="en-US" sz="1800" dirty="0"/>
              <a:t>、改築又は除却（以下「工作物の設置等」という。）の許可に際して、</a:t>
            </a:r>
            <a:r>
              <a:rPr lang="ja-JP" altLang="en-US" sz="1800" dirty="0" smtClean="0"/>
              <a:t>工作物</a:t>
            </a:r>
            <a:r>
              <a:rPr lang="ja-JP" altLang="en-US" sz="1800" dirty="0"/>
              <a:t>の設置位置等について河川</a:t>
            </a:r>
            <a:r>
              <a:rPr lang="ja-JP" altLang="en-US" sz="1800" dirty="0" smtClean="0"/>
              <a:t>管理上必　</a:t>
            </a:r>
            <a:endParaRPr lang="en-US" altLang="ja-JP" sz="1800" dirty="0" smtClean="0"/>
          </a:p>
          <a:p>
            <a:r>
              <a:rPr lang="ja-JP" altLang="en-US" sz="1800" dirty="0"/>
              <a:t>　</a:t>
            </a:r>
            <a:r>
              <a:rPr lang="ja-JP" altLang="en-US" sz="1800" dirty="0" smtClean="0"/>
              <a:t>　　　　要とされる</a:t>
            </a:r>
            <a:r>
              <a:rPr lang="ja-JP" altLang="en-US" sz="1800" dirty="0"/>
              <a:t>一般的技術的基準を定めるものとする</a:t>
            </a:r>
            <a:r>
              <a:rPr lang="ja-JP" altLang="en-US" sz="1800" dirty="0" smtClean="0"/>
              <a:t>。</a:t>
            </a:r>
            <a:endParaRPr lang="en-US" altLang="ja-JP" sz="1800" dirty="0" smtClean="0"/>
          </a:p>
          <a:p>
            <a:r>
              <a:rPr lang="ja-JP" altLang="en-US" sz="1800" dirty="0"/>
              <a:t>　</a:t>
            </a:r>
            <a:r>
              <a:rPr lang="ja-JP" altLang="en-US" sz="1800" dirty="0" smtClean="0"/>
              <a:t>　　（設置の基準）</a:t>
            </a:r>
            <a:endParaRPr lang="en-US" altLang="ja-JP" sz="1800" dirty="0" smtClean="0"/>
          </a:p>
          <a:p>
            <a:r>
              <a:rPr lang="ja-JP" altLang="en-US" sz="1800" dirty="0"/>
              <a:t>　</a:t>
            </a:r>
            <a:r>
              <a:rPr lang="ja-JP" altLang="en-US" sz="1800" dirty="0" smtClean="0"/>
              <a:t>　　第二十二</a:t>
            </a:r>
            <a:endParaRPr lang="en-US" altLang="ja-JP" sz="1800" dirty="0" smtClean="0"/>
          </a:p>
          <a:p>
            <a:r>
              <a:rPr lang="ja-JP" altLang="en-US" sz="1800" dirty="0"/>
              <a:t>　</a:t>
            </a:r>
            <a:r>
              <a:rPr lang="ja-JP" altLang="en-US" sz="1800" dirty="0" smtClean="0"/>
              <a:t>　　　一　共通事項</a:t>
            </a:r>
            <a:endParaRPr lang="en-US" altLang="ja-JP" sz="1800" dirty="0" smtClean="0"/>
          </a:p>
          <a:p>
            <a:r>
              <a:rPr lang="ja-JP" altLang="en-US" sz="1800" dirty="0" smtClean="0"/>
              <a:t>　　　　②橋の</a:t>
            </a:r>
            <a:r>
              <a:rPr lang="ja-JP" altLang="en-US" sz="1800" dirty="0"/>
              <a:t>設置</a:t>
            </a:r>
            <a:r>
              <a:rPr lang="ja-JP" altLang="en-US" sz="1800" dirty="0" smtClean="0"/>
              <a:t>によって、著しい流水の乱れや堤防への悪影響等が生じないよう必要な対策を講ずるものとすること</a:t>
            </a:r>
            <a:endParaRPr lang="en-US" altLang="ja-JP" sz="1800" dirty="0" smtClean="0"/>
          </a:p>
          <a:p>
            <a:r>
              <a:rPr kumimoji="1" lang="ja-JP" altLang="en-US" sz="1800" dirty="0"/>
              <a:t>　</a:t>
            </a:r>
            <a:r>
              <a:rPr lang="ja-JP" altLang="en-US" sz="1800" dirty="0"/>
              <a:t>　　</a:t>
            </a:r>
            <a:endParaRPr kumimoji="1" lang="ja-JP" altLang="en-US" sz="1800" dirty="0"/>
          </a:p>
        </p:txBody>
      </p:sp>
      <p:cxnSp>
        <p:nvCxnSpPr>
          <p:cNvPr id="3" name="直線コネクタ 2"/>
          <p:cNvCxnSpPr/>
          <p:nvPr/>
        </p:nvCxnSpPr>
        <p:spPr>
          <a:xfrm>
            <a:off x="1072208" y="7392888"/>
            <a:ext cx="1065718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1072208" y="7680920"/>
            <a:ext cx="69127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4168552" y="9337104"/>
            <a:ext cx="43204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r>
              <a:rPr kumimoji="1" lang="en-US" altLang="ja-JP" dirty="0" smtClean="0"/>
              <a:t>5</a:t>
            </a:r>
            <a:endParaRPr kumimoji="1" lang="ja-JP" altLang="en-US" dirty="0"/>
          </a:p>
        </p:txBody>
      </p:sp>
    </p:spTree>
    <p:extLst>
      <p:ext uri="{BB962C8B-B14F-4D97-AF65-F5344CB8AC3E}">
        <p14:creationId xmlns:p14="http://schemas.microsoft.com/office/powerpoint/2010/main" val="25091447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208112" y="849779"/>
            <a:ext cx="5472608" cy="4189592"/>
            <a:chOff x="2491591" y="5658595"/>
            <a:chExt cx="3483344" cy="2557165"/>
          </a:xfrm>
        </p:grpSpPr>
        <p:pic>
          <p:nvPicPr>
            <p:cNvPr id="126" name="図 125">
              <a:extLst>
                <a:ext uri="{FF2B5EF4-FFF2-40B4-BE49-F238E27FC236}">
                  <a16:creationId xmlns:a16="http://schemas.microsoft.com/office/drawing/2014/main" id="{4478C137-8144-4105-8441-B16D5B20FF63}"/>
                </a:ext>
              </a:extLst>
            </p:cNvPr>
            <p:cNvPicPr>
              <a:picLocks noChangeAspect="1"/>
            </p:cNvPicPr>
            <p:nvPr/>
          </p:nvPicPr>
          <p:blipFill rotWithShape="1">
            <a:blip r:embed="rId3"/>
            <a:srcRect l="20462" t="3628" r="18338" b="12010"/>
            <a:stretch/>
          </p:blipFill>
          <p:spPr>
            <a:xfrm>
              <a:off x="2491591" y="5658595"/>
              <a:ext cx="3483344" cy="2557165"/>
            </a:xfrm>
            <a:prstGeom prst="rect">
              <a:avLst/>
            </a:prstGeom>
          </p:spPr>
        </p:pic>
        <p:sp>
          <p:nvSpPr>
            <p:cNvPr id="128" name="楕円 127">
              <a:extLst>
                <a:ext uri="{FF2B5EF4-FFF2-40B4-BE49-F238E27FC236}">
                  <a16:creationId xmlns:a16="http://schemas.microsoft.com/office/drawing/2014/main" id="{A407BD6F-A653-475A-B157-2FA0035D9F5F}"/>
                </a:ext>
              </a:extLst>
            </p:cNvPr>
            <p:cNvSpPr/>
            <p:nvPr/>
          </p:nvSpPr>
          <p:spPr>
            <a:xfrm rot="21395412">
              <a:off x="4144432" y="6202879"/>
              <a:ext cx="1804582" cy="887329"/>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0" name="グループ化 19"/>
          <p:cNvGrpSpPr/>
          <p:nvPr/>
        </p:nvGrpSpPr>
        <p:grpSpPr>
          <a:xfrm>
            <a:off x="6566007" y="854408"/>
            <a:ext cx="5591261" cy="4124565"/>
            <a:chOff x="9245522" y="3663433"/>
            <a:chExt cx="6112767" cy="4824535"/>
          </a:xfrm>
        </p:grpSpPr>
        <p:pic>
          <p:nvPicPr>
            <p:cNvPr id="127" name="図 126">
              <a:extLst>
                <a:ext uri="{FF2B5EF4-FFF2-40B4-BE49-F238E27FC236}">
                  <a16:creationId xmlns:a16="http://schemas.microsoft.com/office/drawing/2014/main" id="{165997E5-8292-4241-9260-BF28FEA54ADA}"/>
                </a:ext>
              </a:extLst>
            </p:cNvPr>
            <p:cNvPicPr>
              <a:picLocks noChangeAspect="1"/>
            </p:cNvPicPr>
            <p:nvPr/>
          </p:nvPicPr>
          <p:blipFill rotWithShape="1">
            <a:blip r:embed="rId4"/>
            <a:srcRect l="19203" t="5732" r="15610" b="11703"/>
            <a:stretch/>
          </p:blipFill>
          <p:spPr>
            <a:xfrm>
              <a:off x="9245522" y="3663433"/>
              <a:ext cx="6112767" cy="4824535"/>
            </a:xfrm>
            <a:prstGeom prst="rect">
              <a:avLst/>
            </a:prstGeom>
          </p:spPr>
        </p:pic>
        <p:sp>
          <p:nvSpPr>
            <p:cNvPr id="129" name="楕円 128">
              <a:extLst>
                <a:ext uri="{FF2B5EF4-FFF2-40B4-BE49-F238E27FC236}">
                  <a16:creationId xmlns:a16="http://schemas.microsoft.com/office/drawing/2014/main" id="{B3ABCB3B-F5DF-47C4-B3F9-98B84B613CF2}"/>
                </a:ext>
              </a:extLst>
            </p:cNvPr>
            <p:cNvSpPr/>
            <p:nvPr/>
          </p:nvSpPr>
          <p:spPr>
            <a:xfrm rot="21395412">
              <a:off x="9944195" y="3998241"/>
              <a:ext cx="5083655" cy="4220149"/>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69" name="テキスト ボックス 68">
            <a:extLst>
              <a:ext uri="{FF2B5EF4-FFF2-40B4-BE49-F238E27FC236}">
                <a16:creationId xmlns:a16="http://schemas.microsoft.com/office/drawing/2014/main" id="{678CC511-A0D2-4DD9-9C07-81AB1B0BAF91}"/>
              </a:ext>
            </a:extLst>
          </p:cNvPr>
          <p:cNvSpPr txBox="1"/>
          <p:nvPr/>
        </p:nvSpPr>
        <p:spPr>
          <a:xfrm>
            <a:off x="4600600" y="5076341"/>
            <a:ext cx="3024336" cy="369332"/>
          </a:xfrm>
          <a:prstGeom prst="rect">
            <a:avLst/>
          </a:prstGeom>
          <a:noFill/>
        </p:spPr>
        <p:txBody>
          <a:bodyPr wrap="square" rtlCol="0">
            <a:spAutoFit/>
          </a:bodyPr>
          <a:lstStyle/>
          <a:p>
            <a:pPr algn="ctr"/>
            <a:r>
              <a:rPr kumimoji="1" lang="ja-JP" altLang="en-US" sz="1800" dirty="0"/>
              <a:t>橋脚周辺における渦の例</a:t>
            </a:r>
          </a:p>
        </p:txBody>
      </p:sp>
      <p:pic>
        <p:nvPicPr>
          <p:cNvPr id="3" name="図 2"/>
          <p:cNvPicPr>
            <a:picLocks noChangeAspect="1"/>
          </p:cNvPicPr>
          <p:nvPr/>
        </p:nvPicPr>
        <p:blipFill>
          <a:blip r:embed="rId5"/>
          <a:stretch>
            <a:fillRect/>
          </a:stretch>
        </p:blipFill>
        <p:spPr>
          <a:xfrm>
            <a:off x="3484476" y="5531151"/>
            <a:ext cx="5580620" cy="3639174"/>
          </a:xfrm>
          <a:prstGeom prst="rect">
            <a:avLst/>
          </a:prstGeom>
        </p:spPr>
      </p:pic>
      <p:sp>
        <p:nvSpPr>
          <p:cNvPr id="72" name="楕円 71">
            <a:extLst>
              <a:ext uri="{FF2B5EF4-FFF2-40B4-BE49-F238E27FC236}">
                <a16:creationId xmlns:a16="http://schemas.microsoft.com/office/drawing/2014/main" id="{B3ABCB3B-F5DF-47C4-B3F9-98B84B613CF2}"/>
              </a:ext>
            </a:extLst>
          </p:cNvPr>
          <p:cNvSpPr/>
          <p:nvPr/>
        </p:nvSpPr>
        <p:spPr>
          <a:xfrm rot="21395412">
            <a:off x="4275737" y="6407201"/>
            <a:ext cx="2483824" cy="1866624"/>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3" name="テキスト ボックス 72">
            <a:extLst>
              <a:ext uri="{FF2B5EF4-FFF2-40B4-BE49-F238E27FC236}">
                <a16:creationId xmlns:a16="http://schemas.microsoft.com/office/drawing/2014/main" id="{678CC511-A0D2-4DD9-9C07-81AB1B0BAF91}"/>
              </a:ext>
            </a:extLst>
          </p:cNvPr>
          <p:cNvSpPr txBox="1"/>
          <p:nvPr/>
        </p:nvSpPr>
        <p:spPr>
          <a:xfrm>
            <a:off x="4600600" y="9255804"/>
            <a:ext cx="3024336" cy="369332"/>
          </a:xfrm>
          <a:prstGeom prst="rect">
            <a:avLst/>
          </a:prstGeom>
          <a:noFill/>
        </p:spPr>
        <p:txBody>
          <a:bodyPr wrap="square" rtlCol="0">
            <a:spAutoFit/>
          </a:bodyPr>
          <a:lstStyle/>
          <a:p>
            <a:pPr algn="ctr"/>
            <a:r>
              <a:rPr kumimoji="1" lang="ja-JP" altLang="en-US" sz="1800" dirty="0"/>
              <a:t>橋脚</a:t>
            </a:r>
            <a:r>
              <a:rPr kumimoji="1" lang="ja-JP" altLang="en-US" sz="1800" dirty="0" smtClean="0"/>
              <a:t>周辺の局所</a:t>
            </a:r>
            <a:r>
              <a:rPr lang="ja-JP" altLang="en-US" sz="1800" dirty="0"/>
              <a:t>洗掘</a:t>
            </a:r>
            <a:r>
              <a:rPr lang="ja-JP" altLang="en-US" sz="1800" dirty="0" smtClean="0"/>
              <a:t>の事例</a:t>
            </a:r>
            <a:endParaRPr kumimoji="1" lang="ja-JP" altLang="en-US" sz="1800" dirty="0"/>
          </a:p>
        </p:txBody>
      </p:sp>
      <p:sp>
        <p:nvSpPr>
          <p:cNvPr id="13" name="タイトル 1"/>
          <p:cNvSpPr>
            <a:spLocks noGrp="1"/>
          </p:cNvSpPr>
          <p:nvPr>
            <p:ph type="title"/>
          </p:nvPr>
        </p:nvSpPr>
        <p:spPr>
          <a:xfrm>
            <a:off x="31465" y="192088"/>
            <a:ext cx="7377447" cy="667854"/>
          </a:xfrm>
        </p:spPr>
        <p:txBody>
          <a:bodyPr>
            <a:normAutofit/>
          </a:bodyPr>
          <a:lstStyle/>
          <a:p>
            <a:pPr algn="l"/>
            <a:r>
              <a:rPr lang="ja-JP" altLang="en-US" sz="1600" dirty="0" smtClean="0">
                <a:latin typeface="ＭＳ ゴシック" panose="020B0609070205080204" pitchFamily="49" charset="-128"/>
                <a:ea typeface="ＭＳ ゴシック" panose="020B0609070205080204" pitchFamily="49" charset="-128"/>
              </a:rPr>
              <a:t>「河川を横過する橋梁に関する計画の手引き（案）」平成</a:t>
            </a:r>
            <a:r>
              <a:rPr lang="en-US" altLang="ja-JP" sz="1600" dirty="0" smtClean="0">
                <a:latin typeface="ＭＳ ゴシック" panose="020B0609070205080204" pitchFamily="49" charset="-128"/>
                <a:ea typeface="ＭＳ ゴシック" panose="020B0609070205080204" pitchFamily="49" charset="-128"/>
              </a:rPr>
              <a:t>21</a:t>
            </a:r>
            <a:r>
              <a:rPr lang="ja-JP" altLang="en-US" sz="1600" dirty="0" smtClean="0">
                <a:latin typeface="ＭＳ ゴシック" panose="020B0609070205080204" pitchFamily="49" charset="-128"/>
                <a:ea typeface="ＭＳ ゴシック" panose="020B0609070205080204" pitchFamily="49" charset="-128"/>
              </a:rPr>
              <a:t>年</a:t>
            </a:r>
            <a:r>
              <a:rPr lang="en-US" altLang="ja-JP" sz="1600" dirty="0" smtClean="0">
                <a:latin typeface="ＭＳ ゴシック" panose="020B0609070205080204" pitchFamily="49" charset="-128"/>
                <a:ea typeface="ＭＳ ゴシック" panose="020B0609070205080204" pitchFamily="49" charset="-128"/>
              </a:rPr>
              <a:t>7</a:t>
            </a:r>
            <a:r>
              <a:rPr lang="ja-JP" altLang="en-US" sz="1600" dirty="0" smtClean="0">
                <a:latin typeface="ＭＳ ゴシック" panose="020B0609070205080204" pitchFamily="49" charset="-128"/>
                <a:ea typeface="ＭＳ ゴシック" panose="020B0609070205080204" pitchFamily="49" charset="-128"/>
              </a:rPr>
              <a:t>月より引用</a:t>
            </a:r>
            <a:r>
              <a:rPr lang="en-US" altLang="ja-JP" sz="1600" dirty="0" smtClean="0">
                <a:latin typeface="ＭＳ ゴシック" panose="020B0609070205080204" pitchFamily="49" charset="-128"/>
                <a:ea typeface="ＭＳ ゴシック" panose="020B0609070205080204" pitchFamily="49" charset="-128"/>
              </a:rPr>
              <a:t/>
            </a:r>
            <a:br>
              <a:rPr lang="en-US" altLang="ja-JP" sz="1600" dirty="0" smtClean="0">
                <a:latin typeface="ＭＳ ゴシック" panose="020B0609070205080204" pitchFamily="49" charset="-128"/>
                <a:ea typeface="ＭＳ ゴシック" panose="020B0609070205080204" pitchFamily="49" charset="-128"/>
              </a:rPr>
            </a:br>
            <a:r>
              <a:rPr lang="ja-JP" altLang="en-US" sz="1600" dirty="0" smtClean="0">
                <a:latin typeface="ＭＳ ゴシック" panose="020B0609070205080204" pitchFamily="49" charset="-128"/>
                <a:ea typeface="ＭＳ ゴシック" panose="020B0609070205080204" pitchFamily="49" charset="-128"/>
              </a:rPr>
              <a:t>　財団法人国土技術研究センター</a:t>
            </a:r>
            <a:endParaRPr kumimoji="1" lang="ja-JP" altLang="en-US" sz="1600" dirty="0">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2"/>
          </p:nvPr>
        </p:nvSpPr>
        <p:spPr/>
        <p:txBody>
          <a:bodyPr/>
          <a:lstStyle/>
          <a:p>
            <a:r>
              <a:rPr kumimoji="1" lang="en-US" altLang="ja-JP" dirty="0" smtClean="0"/>
              <a:t>6</a:t>
            </a:r>
            <a:endParaRPr kumimoji="1" lang="ja-JP" altLang="en-US" dirty="0"/>
          </a:p>
        </p:txBody>
      </p:sp>
    </p:spTree>
    <p:extLst>
      <p:ext uri="{BB962C8B-B14F-4D97-AF65-F5344CB8AC3E}">
        <p14:creationId xmlns:p14="http://schemas.microsoft.com/office/powerpoint/2010/main" val="7835542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9439</TotalTime>
  <Words>347</Words>
  <Application>Microsoft Office PowerPoint</Application>
  <PresentationFormat>A3 297x420 mm</PresentationFormat>
  <Paragraphs>193</Paragraphs>
  <Slides>7</Slides>
  <Notes>7</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7</vt:i4>
      </vt:variant>
    </vt:vector>
  </HeadingPairs>
  <TitlesOfParts>
    <vt:vector size="16" baseType="lpstr">
      <vt:lpstr>HGPｺﾞｼｯｸM</vt:lpstr>
      <vt:lpstr>Meiryo UI</vt:lpstr>
      <vt:lpstr>ＭＳ Ｐゴシック</vt:lpstr>
      <vt:lpstr>ＭＳ ゴシック</vt:lpstr>
      <vt:lpstr>新細明體</vt:lpstr>
      <vt:lpstr>游ゴシック</vt:lpstr>
      <vt:lpstr>Arial</vt:lpstr>
      <vt:lpstr>Calibri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「河川を横過する橋梁に関する計画の手引き（案）」平成21年7月より引用 　財団法人国土技術研究センター</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UtsunomiyaY</dc:creator>
  <cp:lastModifiedBy>山下　豊</cp:lastModifiedBy>
  <cp:revision>482</cp:revision>
  <cp:lastPrinted>2019-09-25T12:36:07Z</cp:lastPrinted>
  <dcterms:created xsi:type="dcterms:W3CDTF">2018-10-12T02:28:42Z</dcterms:created>
  <dcterms:modified xsi:type="dcterms:W3CDTF">2019-10-08T01:12:46Z</dcterms:modified>
</cp:coreProperties>
</file>