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74" r:id="rId4"/>
    <p:sldId id="275" r:id="rId5"/>
    <p:sldId id="276" r:id="rId6"/>
    <p:sldId id="277" r:id="rId7"/>
    <p:sldId id="285" r:id="rId8"/>
    <p:sldId id="286" r:id="rId9"/>
    <p:sldId id="287" r:id="rId10"/>
    <p:sldId id="288" r:id="rId11"/>
    <p:sldId id="289" r:id="rId12"/>
    <p:sldId id="290" r:id="rId13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2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E2B63-59B3-44B2-B372-946B58649C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181F1-AF90-4CAE-BBCB-22AED2D201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41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6851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2405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1705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377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90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13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7848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428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0252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8116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512B2-BDC8-44A0-9475-1EBF7282AB2F}" type="datetimeFigureOut">
              <a:rPr kumimoji="1" lang="ja-JP" altLang="en-US" smtClean="0"/>
              <a:t>2019/7/16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E29AD-67DA-4DA6-AFC0-7EB4C84B9B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69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853698"/>
            <a:ext cx="9144000" cy="424049"/>
          </a:xfrm>
        </p:spPr>
        <p:txBody>
          <a:bodyPr>
            <a:noAutofit/>
          </a:bodyPr>
          <a:lstStyle/>
          <a:p>
            <a:r>
              <a:rPr kumimoji="1" lang="ja-JP" altLang="en-US" sz="2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国における将来構想等に関する報告書等（抜粋）</a:t>
            </a:r>
            <a:endParaRPr kumimoji="1" lang="ja-JP" altLang="en-US" sz="2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4470" y="1835613"/>
            <a:ext cx="7503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○「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年展望と改革タスクフォース報告書」（内閣府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2017.01.25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○「未来をつかむ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TECH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戦略」（総務省　</a:t>
            </a:r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2018.04.17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　　　　　　　　　　　　　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○「未来イノベーション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WG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からのメッセージ」（厚労省・経産省　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2019.03.19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7436224" y="0"/>
            <a:ext cx="1896035" cy="424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参考資料１</a:t>
            </a:r>
            <a:endParaRPr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16906" y="1835613"/>
            <a:ext cx="1411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Ｐ１</a:t>
            </a:r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Ｐ２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〜5</a:t>
            </a:r>
            <a:endParaRPr kumimoji="1"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kumimoji="1"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Ｐ</a:t>
            </a:r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6〜11</a:t>
            </a:r>
          </a:p>
        </p:txBody>
      </p:sp>
    </p:spTree>
    <p:extLst>
      <p:ext uri="{BB962C8B-B14F-4D97-AF65-F5344CB8AC3E}">
        <p14:creationId xmlns:p14="http://schemas.microsoft.com/office/powerpoint/2010/main" val="2316757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55" y="383757"/>
            <a:ext cx="8521565" cy="5439527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1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13" y="299034"/>
            <a:ext cx="8477751" cy="5813008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8458200" y="5836024"/>
            <a:ext cx="537882" cy="27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382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44" y="279734"/>
            <a:ext cx="8327356" cy="5721084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458200" y="5836024"/>
            <a:ext cx="537882" cy="27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4833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-18453" y="148444"/>
            <a:ext cx="875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■「</a:t>
            </a:r>
            <a:r>
              <a:rPr kumimoji="1" lang="en-US" altLang="ja-JP" sz="1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2030</a:t>
            </a:r>
            <a:r>
              <a:rPr kumimoji="1" lang="ja-JP" altLang="en-US" sz="1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年展望と改革タスクフォース報告書」（内閣府　</a:t>
            </a:r>
            <a:r>
              <a:rPr kumimoji="1" lang="en-US" altLang="ja-JP" sz="1600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2017.01.25 </a:t>
            </a:r>
            <a:r>
              <a:rPr kumimoji="1" lang="ja-JP" altLang="en-US" sz="1600" b="1" u="sng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33" y="615734"/>
            <a:ext cx="7162800" cy="256939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608" y="3307728"/>
            <a:ext cx="7058025" cy="3296356"/>
          </a:xfrm>
          <a:prstGeom prst="rect">
            <a:avLst/>
          </a:prstGeom>
        </p:spPr>
      </p:pic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79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0" y="76565"/>
            <a:ext cx="875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defRPr/>
            </a:pPr>
            <a:r>
              <a:rPr kumimoji="1"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未来をつかむ</a:t>
            </a:r>
            <a:r>
              <a:rPr kumimoji="1"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TECH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戦略」（総務省　</a:t>
            </a:r>
            <a:r>
              <a:rPr kumimoji="1"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2018.04.17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3" y="485639"/>
            <a:ext cx="8174706" cy="6128497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846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27" y="335882"/>
            <a:ext cx="8452479" cy="6365708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7560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96" y="267127"/>
            <a:ext cx="8543826" cy="6436984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01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430" y="388770"/>
            <a:ext cx="8535654" cy="6377942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6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0" y="116307"/>
            <a:ext cx="875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kumimoji="1"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■「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未来イノベーション</a:t>
            </a:r>
            <a:r>
              <a:rPr kumimoji="1"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WG</a:t>
            </a:r>
            <a:r>
              <a:rPr kumimoji="1"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からのメッセージ」（厚労省・経産省　</a:t>
            </a:r>
            <a:r>
              <a:rPr kumimoji="1" lang="en-US" altLang="ja-JP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2019.03.19</a:t>
            </a:r>
            <a:r>
              <a:rPr kumimoji="1" lang="ja-JP" altLang="en-US" sz="1600" b="1" u="sng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5" y="639647"/>
            <a:ext cx="8452185" cy="5548101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6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4491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66" y="471487"/>
            <a:ext cx="8625334" cy="4762250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2521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47" y="332623"/>
            <a:ext cx="8421353" cy="5797074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8646692" y="6494928"/>
            <a:ext cx="470414" cy="328235"/>
          </a:xfrm>
          <a:prstGeom prst="rect">
            <a:avLst/>
          </a:prstGeom>
          <a:solidFill>
            <a:srgbClr val="0070C0"/>
          </a:solidFill>
        </p:spPr>
        <p:txBody>
          <a:bodyPr vert="horz" lIns="91419" tIns="45709" rIns="91419" bIns="45709" rtlCol="0" anchor="ctr"/>
          <a:lstStyle>
            <a:defPPr>
              <a:defRPr lang="ja-JP"/>
            </a:defPPr>
            <a:lvl1pPr marL="0" algn="r" defTabSz="913765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3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5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5" algn="l" defTabSz="913765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endParaRPr lang="ja-JP" altLang="en-US" sz="1800" b="1" dirty="0">
              <a:solidFill>
                <a:prstClr val="white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579224" y="6036294"/>
            <a:ext cx="537882" cy="276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620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353</TotalTime>
  <Words>79</Words>
  <Application>Microsoft Office PowerPoint</Application>
  <PresentationFormat>画面に合わせる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Meiryo UI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国における将来構想等に関する報告書等（抜粋）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〜　参考資料集　〜</dc:title>
  <dc:creator>久才　知洋</dc:creator>
  <cp:lastModifiedBy>久才　知洋</cp:lastModifiedBy>
  <cp:revision>35</cp:revision>
  <cp:lastPrinted>2019-07-16T11:21:00Z</cp:lastPrinted>
  <dcterms:created xsi:type="dcterms:W3CDTF">2019-05-09T23:58:49Z</dcterms:created>
  <dcterms:modified xsi:type="dcterms:W3CDTF">2019-07-16T11:21:03Z</dcterms:modified>
</cp:coreProperties>
</file>