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FFCCFF"/>
    <a:srgbClr val="FFCCCC"/>
    <a:srgbClr val="FFCC99"/>
    <a:srgbClr val="0000CC"/>
    <a:srgbClr val="00FF00"/>
    <a:srgbClr val="2FF138"/>
    <a:srgbClr val="FFFFCC"/>
    <a:srgbClr val="ED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9" autoAdjust="0"/>
    <p:restoredTop sz="95053" autoAdjust="0"/>
  </p:normalViewPr>
  <p:slideViewPr>
    <p:cSldViewPr showGuides="1">
      <p:cViewPr>
        <p:scale>
          <a:sx n="100" d="100"/>
          <a:sy n="100" d="100"/>
        </p:scale>
        <p:origin x="960" y="-14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5D22CB6-9335-4008-8782-15BCD39E4CEB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58EAAE7-B484-44E4-AE39-1D35CF670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9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EAAE7-B484-44E4-AE39-1D35CF6703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12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1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4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2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8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56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2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89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90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02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D185-9979-4868-A234-1070A36CC68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997A-2161-4395-997E-84C80413B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4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3" Type="http://schemas.openxmlformats.org/officeDocument/2006/relationships/hyperlink" Target="http://www.pref.osaka.lg.jp/kasenkankyo/tokusyoku/onchi-gomi.html" TargetMode="External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174552" y="8703622"/>
            <a:ext cx="4861437" cy="1145922"/>
          </a:xfrm>
          <a:prstGeom prst="roundRect">
            <a:avLst>
              <a:gd name="adj" fmla="val 8979"/>
            </a:avLst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5141" y="8679993"/>
            <a:ext cx="489118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恩智川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クリーン・リバープロジェクトとは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恩智川流域では流域住民、大東市、東大阪市、八尾市、柏原市が連携し、ワークショップを開催して美化活動やぽい捨て防止の啓発を行うなど、ごみの削減に向けた取り組みを進めています。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関連リンク：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恩智川の浮遊ごみ対策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横巻き 3"/>
          <p:cNvSpPr/>
          <p:nvPr/>
        </p:nvSpPr>
        <p:spPr>
          <a:xfrm>
            <a:off x="106415" y="1424608"/>
            <a:ext cx="6649928" cy="1170206"/>
          </a:xfrm>
          <a:prstGeom prst="horizontalScroll">
            <a:avLst>
              <a:gd name="adj" fmla="val 787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91440" y="497836"/>
            <a:ext cx="6649928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68051" y="572104"/>
            <a:ext cx="369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柏原市で「恩智川クリーン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UP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」</a:t>
            </a:r>
            <a:endParaRPr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を行い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ました！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440" y="55785"/>
            <a:ext cx="4453463" cy="307777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2FF138"/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恩智川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クリーン・リバープロジェクトだより（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2023.3.19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1838" y="1620887"/>
            <a:ext cx="647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令和５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（日）、柏原市で「恩智川クリーン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実施し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ました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コロナ禍で暫く中止が続いておりましたが、今回は４年振りに開催することができ、子供達をはじめ地域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皆様と一緒に清掃活動等を行いました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5" y="525393"/>
            <a:ext cx="715691" cy="814328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3" t="52728" r="4155" b="19111"/>
          <a:stretch/>
        </p:blipFill>
        <p:spPr>
          <a:xfrm>
            <a:off x="5445224" y="524471"/>
            <a:ext cx="1191519" cy="81524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430"/>
          <a:stretch/>
        </p:blipFill>
        <p:spPr>
          <a:xfrm>
            <a:off x="174552" y="5236416"/>
            <a:ext cx="2286777" cy="1576937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1395469" y="4909499"/>
            <a:ext cx="1845403" cy="361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恩智川をテーマとした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川柳の展示・表彰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088" y="5223206"/>
            <a:ext cx="1657069" cy="1585229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>
            <a:off x="4077072" y="4909499"/>
            <a:ext cx="1995533" cy="37730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spc="-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「恩智川ｸﾘｰﾝ</a:t>
            </a:r>
            <a:r>
              <a:rPr lang="ja-JP" altLang="en-US" sz="1100" spc="-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1100" spc="-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ﾘﾊﾞｰﾌﾟﾛｼﾞｪｸﾄ</a:t>
            </a:r>
            <a:endParaRPr kumimoji="1" lang="en-US" altLang="ja-JP" sz="1100" spc="-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spc="-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柏原</a:t>
            </a:r>
            <a:r>
              <a:rPr kumimoji="1" lang="ja-JP" altLang="en-US" sz="1100" spc="-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市民の会」による作業説明</a:t>
            </a:r>
            <a:endParaRPr kumimoji="1" lang="ja-JP" altLang="en-US" sz="1100" spc="-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6" r="5289"/>
          <a:stretch/>
        </p:blipFill>
        <p:spPr>
          <a:xfrm>
            <a:off x="2492896" y="5522095"/>
            <a:ext cx="1614784" cy="1293544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5223003" y="6815639"/>
            <a:ext cx="1513733" cy="3024805"/>
            <a:chOff x="4941887" y="5700361"/>
            <a:chExt cx="2076417" cy="4149183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4941887" y="5700361"/>
              <a:ext cx="1871489" cy="41491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【</a:t>
              </a:r>
              <a:r>
                <a:rPr lang="ja-JP" altLang="en-US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今回の活動エリア</a:t>
              </a:r>
              <a:r>
                <a: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】</a:t>
              </a:r>
              <a:endPara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4" name="グループ化 23"/>
            <p:cNvGrpSpPr>
              <a:grpSpLocks noChangeAspect="1"/>
            </p:cNvGrpSpPr>
            <p:nvPr/>
          </p:nvGrpSpPr>
          <p:grpSpPr>
            <a:xfrm>
              <a:off x="5013176" y="6040756"/>
              <a:ext cx="1723560" cy="3743349"/>
              <a:chOff x="3140968" y="3110046"/>
              <a:chExt cx="2561202" cy="5562600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 rotWithShape="1">
              <a:blip r:embed="rId10"/>
              <a:srcRect r="7914"/>
              <a:stretch/>
            </p:blipFill>
            <p:spPr>
              <a:xfrm>
                <a:off x="3140968" y="3110046"/>
                <a:ext cx="2561202" cy="5562600"/>
              </a:xfrm>
              <a:prstGeom prst="rect">
                <a:avLst/>
              </a:prstGeom>
            </p:spPr>
          </p:pic>
          <p:sp>
            <p:nvSpPr>
              <p:cNvPr id="6" name="フリーフォーム 5"/>
              <p:cNvSpPr/>
              <p:nvPr/>
            </p:nvSpPr>
            <p:spPr>
              <a:xfrm>
                <a:off x="4327734" y="3538971"/>
                <a:ext cx="407767" cy="1780574"/>
              </a:xfrm>
              <a:custGeom>
                <a:avLst/>
                <a:gdLst>
                  <a:gd name="connsiteX0" fmla="*/ 0 w 406958"/>
                  <a:gd name="connsiteY0" fmla="*/ 13416 h 1816816"/>
                  <a:gd name="connsiteX1" fmla="*/ 139700 w 406958"/>
                  <a:gd name="connsiteY1" fmla="*/ 716 h 1816816"/>
                  <a:gd name="connsiteX2" fmla="*/ 260350 w 406958"/>
                  <a:gd name="connsiteY2" fmla="*/ 32466 h 1816816"/>
                  <a:gd name="connsiteX3" fmla="*/ 349250 w 406958"/>
                  <a:gd name="connsiteY3" fmla="*/ 146766 h 1816816"/>
                  <a:gd name="connsiteX4" fmla="*/ 393700 w 406958"/>
                  <a:gd name="connsiteY4" fmla="*/ 407116 h 1816816"/>
                  <a:gd name="connsiteX5" fmla="*/ 387350 w 406958"/>
                  <a:gd name="connsiteY5" fmla="*/ 470616 h 1816816"/>
                  <a:gd name="connsiteX6" fmla="*/ 406400 w 406958"/>
                  <a:gd name="connsiteY6" fmla="*/ 546816 h 1816816"/>
                  <a:gd name="connsiteX7" fmla="*/ 361950 w 406958"/>
                  <a:gd name="connsiteY7" fmla="*/ 1816816 h 1816816"/>
                  <a:gd name="connsiteX0" fmla="*/ 0 w 406958"/>
                  <a:gd name="connsiteY0" fmla="*/ 3834 h 1807234"/>
                  <a:gd name="connsiteX1" fmla="*/ 118268 w 406958"/>
                  <a:gd name="connsiteY1" fmla="*/ 5421 h 1807234"/>
                  <a:gd name="connsiteX2" fmla="*/ 260350 w 406958"/>
                  <a:gd name="connsiteY2" fmla="*/ 22884 h 1807234"/>
                  <a:gd name="connsiteX3" fmla="*/ 349250 w 406958"/>
                  <a:gd name="connsiteY3" fmla="*/ 137184 h 1807234"/>
                  <a:gd name="connsiteX4" fmla="*/ 393700 w 406958"/>
                  <a:gd name="connsiteY4" fmla="*/ 397534 h 1807234"/>
                  <a:gd name="connsiteX5" fmla="*/ 387350 w 406958"/>
                  <a:gd name="connsiteY5" fmla="*/ 461034 h 1807234"/>
                  <a:gd name="connsiteX6" fmla="*/ 406400 w 406958"/>
                  <a:gd name="connsiteY6" fmla="*/ 537234 h 1807234"/>
                  <a:gd name="connsiteX7" fmla="*/ 361950 w 406958"/>
                  <a:gd name="connsiteY7" fmla="*/ 1807234 h 1807234"/>
                  <a:gd name="connsiteX0" fmla="*/ 0 w 406958"/>
                  <a:gd name="connsiteY0" fmla="*/ 2277 h 1805677"/>
                  <a:gd name="connsiteX1" fmla="*/ 118268 w 406958"/>
                  <a:gd name="connsiteY1" fmla="*/ 3864 h 1805677"/>
                  <a:gd name="connsiteX2" fmla="*/ 260350 w 406958"/>
                  <a:gd name="connsiteY2" fmla="*/ 21327 h 1805677"/>
                  <a:gd name="connsiteX3" fmla="*/ 349250 w 406958"/>
                  <a:gd name="connsiteY3" fmla="*/ 135627 h 1805677"/>
                  <a:gd name="connsiteX4" fmla="*/ 393700 w 406958"/>
                  <a:gd name="connsiteY4" fmla="*/ 395977 h 1805677"/>
                  <a:gd name="connsiteX5" fmla="*/ 387350 w 406958"/>
                  <a:gd name="connsiteY5" fmla="*/ 459477 h 1805677"/>
                  <a:gd name="connsiteX6" fmla="*/ 406400 w 406958"/>
                  <a:gd name="connsiteY6" fmla="*/ 535677 h 1805677"/>
                  <a:gd name="connsiteX7" fmla="*/ 361950 w 406958"/>
                  <a:gd name="connsiteY7" fmla="*/ 1805677 h 1805677"/>
                  <a:gd name="connsiteX0" fmla="*/ 0 w 406958"/>
                  <a:gd name="connsiteY0" fmla="*/ 17843 h 1802193"/>
                  <a:gd name="connsiteX1" fmla="*/ 118268 w 406958"/>
                  <a:gd name="connsiteY1" fmla="*/ 380 h 1802193"/>
                  <a:gd name="connsiteX2" fmla="*/ 260350 w 406958"/>
                  <a:gd name="connsiteY2" fmla="*/ 17843 h 1802193"/>
                  <a:gd name="connsiteX3" fmla="*/ 349250 w 406958"/>
                  <a:gd name="connsiteY3" fmla="*/ 132143 h 1802193"/>
                  <a:gd name="connsiteX4" fmla="*/ 393700 w 406958"/>
                  <a:gd name="connsiteY4" fmla="*/ 392493 h 1802193"/>
                  <a:gd name="connsiteX5" fmla="*/ 387350 w 406958"/>
                  <a:gd name="connsiteY5" fmla="*/ 455993 h 1802193"/>
                  <a:gd name="connsiteX6" fmla="*/ 406400 w 406958"/>
                  <a:gd name="connsiteY6" fmla="*/ 532193 h 1802193"/>
                  <a:gd name="connsiteX7" fmla="*/ 361950 w 406958"/>
                  <a:gd name="connsiteY7" fmla="*/ 1802193 h 1802193"/>
                  <a:gd name="connsiteX0" fmla="*/ 0 w 408962"/>
                  <a:gd name="connsiteY0" fmla="*/ 17843 h 1802193"/>
                  <a:gd name="connsiteX1" fmla="*/ 118268 w 408962"/>
                  <a:gd name="connsiteY1" fmla="*/ 380 h 1802193"/>
                  <a:gd name="connsiteX2" fmla="*/ 260350 w 408962"/>
                  <a:gd name="connsiteY2" fmla="*/ 17843 h 1802193"/>
                  <a:gd name="connsiteX3" fmla="*/ 349250 w 408962"/>
                  <a:gd name="connsiteY3" fmla="*/ 132143 h 1802193"/>
                  <a:gd name="connsiteX4" fmla="*/ 407987 w 408962"/>
                  <a:gd name="connsiteY4" fmla="*/ 390111 h 1802193"/>
                  <a:gd name="connsiteX5" fmla="*/ 387350 w 408962"/>
                  <a:gd name="connsiteY5" fmla="*/ 455993 h 1802193"/>
                  <a:gd name="connsiteX6" fmla="*/ 406400 w 408962"/>
                  <a:gd name="connsiteY6" fmla="*/ 532193 h 1802193"/>
                  <a:gd name="connsiteX7" fmla="*/ 361950 w 408962"/>
                  <a:gd name="connsiteY7" fmla="*/ 1802193 h 1802193"/>
                  <a:gd name="connsiteX0" fmla="*/ 0 w 408968"/>
                  <a:gd name="connsiteY0" fmla="*/ 17843 h 1802193"/>
                  <a:gd name="connsiteX1" fmla="*/ 118268 w 408968"/>
                  <a:gd name="connsiteY1" fmla="*/ 380 h 1802193"/>
                  <a:gd name="connsiteX2" fmla="*/ 260350 w 408968"/>
                  <a:gd name="connsiteY2" fmla="*/ 17843 h 1802193"/>
                  <a:gd name="connsiteX3" fmla="*/ 349250 w 408968"/>
                  <a:gd name="connsiteY3" fmla="*/ 132143 h 1802193"/>
                  <a:gd name="connsiteX4" fmla="*/ 407987 w 408968"/>
                  <a:gd name="connsiteY4" fmla="*/ 390111 h 1802193"/>
                  <a:gd name="connsiteX5" fmla="*/ 387350 w 408968"/>
                  <a:gd name="connsiteY5" fmla="*/ 455993 h 1802193"/>
                  <a:gd name="connsiteX6" fmla="*/ 406400 w 408968"/>
                  <a:gd name="connsiteY6" fmla="*/ 532193 h 1802193"/>
                  <a:gd name="connsiteX7" fmla="*/ 361950 w 408968"/>
                  <a:gd name="connsiteY7" fmla="*/ 1802193 h 1802193"/>
                  <a:gd name="connsiteX0" fmla="*/ 0 w 406916"/>
                  <a:gd name="connsiteY0" fmla="*/ 17843 h 1802193"/>
                  <a:gd name="connsiteX1" fmla="*/ 118268 w 406916"/>
                  <a:gd name="connsiteY1" fmla="*/ 380 h 1802193"/>
                  <a:gd name="connsiteX2" fmla="*/ 260350 w 406916"/>
                  <a:gd name="connsiteY2" fmla="*/ 17843 h 1802193"/>
                  <a:gd name="connsiteX3" fmla="*/ 349250 w 406916"/>
                  <a:gd name="connsiteY3" fmla="*/ 132143 h 1802193"/>
                  <a:gd name="connsiteX4" fmla="*/ 405606 w 406916"/>
                  <a:gd name="connsiteY4" fmla="*/ 385349 h 1802193"/>
                  <a:gd name="connsiteX5" fmla="*/ 387350 w 406916"/>
                  <a:gd name="connsiteY5" fmla="*/ 455993 h 1802193"/>
                  <a:gd name="connsiteX6" fmla="*/ 406400 w 406916"/>
                  <a:gd name="connsiteY6" fmla="*/ 532193 h 1802193"/>
                  <a:gd name="connsiteX7" fmla="*/ 361950 w 406916"/>
                  <a:gd name="connsiteY7" fmla="*/ 1802193 h 1802193"/>
                  <a:gd name="connsiteX0" fmla="*/ 0 w 406916"/>
                  <a:gd name="connsiteY0" fmla="*/ 17843 h 1802193"/>
                  <a:gd name="connsiteX1" fmla="*/ 118268 w 406916"/>
                  <a:gd name="connsiteY1" fmla="*/ 380 h 1802193"/>
                  <a:gd name="connsiteX2" fmla="*/ 260350 w 406916"/>
                  <a:gd name="connsiteY2" fmla="*/ 17843 h 1802193"/>
                  <a:gd name="connsiteX3" fmla="*/ 349250 w 406916"/>
                  <a:gd name="connsiteY3" fmla="*/ 132143 h 1802193"/>
                  <a:gd name="connsiteX4" fmla="*/ 405606 w 406916"/>
                  <a:gd name="connsiteY4" fmla="*/ 385349 h 1802193"/>
                  <a:gd name="connsiteX5" fmla="*/ 387350 w 406916"/>
                  <a:gd name="connsiteY5" fmla="*/ 436943 h 1802193"/>
                  <a:gd name="connsiteX6" fmla="*/ 406400 w 406916"/>
                  <a:gd name="connsiteY6" fmla="*/ 532193 h 1802193"/>
                  <a:gd name="connsiteX7" fmla="*/ 361950 w 406916"/>
                  <a:gd name="connsiteY7" fmla="*/ 1802193 h 1802193"/>
                  <a:gd name="connsiteX0" fmla="*/ 0 w 407844"/>
                  <a:gd name="connsiteY0" fmla="*/ 17463 h 1801813"/>
                  <a:gd name="connsiteX1" fmla="*/ 118268 w 407844"/>
                  <a:gd name="connsiteY1" fmla="*/ 0 h 1801813"/>
                  <a:gd name="connsiteX2" fmla="*/ 260350 w 407844"/>
                  <a:gd name="connsiteY2" fmla="*/ 17463 h 1801813"/>
                  <a:gd name="connsiteX3" fmla="*/ 325437 w 407844"/>
                  <a:gd name="connsiteY3" fmla="*/ 84138 h 1801813"/>
                  <a:gd name="connsiteX4" fmla="*/ 405606 w 407844"/>
                  <a:gd name="connsiteY4" fmla="*/ 384969 h 1801813"/>
                  <a:gd name="connsiteX5" fmla="*/ 387350 w 407844"/>
                  <a:gd name="connsiteY5" fmla="*/ 436563 h 1801813"/>
                  <a:gd name="connsiteX6" fmla="*/ 406400 w 407844"/>
                  <a:gd name="connsiteY6" fmla="*/ 531813 h 1801813"/>
                  <a:gd name="connsiteX7" fmla="*/ 361950 w 407844"/>
                  <a:gd name="connsiteY7" fmla="*/ 1801813 h 1801813"/>
                  <a:gd name="connsiteX0" fmla="*/ 0 w 407587"/>
                  <a:gd name="connsiteY0" fmla="*/ 17655 h 1802005"/>
                  <a:gd name="connsiteX1" fmla="*/ 118268 w 407587"/>
                  <a:gd name="connsiteY1" fmla="*/ 192 h 1802005"/>
                  <a:gd name="connsiteX2" fmla="*/ 260350 w 407587"/>
                  <a:gd name="connsiteY2" fmla="*/ 17655 h 1802005"/>
                  <a:gd name="connsiteX3" fmla="*/ 330199 w 407587"/>
                  <a:gd name="connsiteY3" fmla="*/ 124812 h 1802005"/>
                  <a:gd name="connsiteX4" fmla="*/ 405606 w 407587"/>
                  <a:gd name="connsiteY4" fmla="*/ 385161 h 1802005"/>
                  <a:gd name="connsiteX5" fmla="*/ 387350 w 407587"/>
                  <a:gd name="connsiteY5" fmla="*/ 436755 h 1802005"/>
                  <a:gd name="connsiteX6" fmla="*/ 406400 w 407587"/>
                  <a:gd name="connsiteY6" fmla="*/ 532005 h 1802005"/>
                  <a:gd name="connsiteX7" fmla="*/ 361950 w 407587"/>
                  <a:gd name="connsiteY7" fmla="*/ 1802005 h 1802005"/>
                  <a:gd name="connsiteX0" fmla="*/ 0 w 407587"/>
                  <a:gd name="connsiteY0" fmla="*/ 17655 h 1802005"/>
                  <a:gd name="connsiteX1" fmla="*/ 118268 w 407587"/>
                  <a:gd name="connsiteY1" fmla="*/ 192 h 1802005"/>
                  <a:gd name="connsiteX2" fmla="*/ 260350 w 407587"/>
                  <a:gd name="connsiteY2" fmla="*/ 17655 h 1802005"/>
                  <a:gd name="connsiteX3" fmla="*/ 330199 w 407587"/>
                  <a:gd name="connsiteY3" fmla="*/ 124812 h 1802005"/>
                  <a:gd name="connsiteX4" fmla="*/ 405606 w 407587"/>
                  <a:gd name="connsiteY4" fmla="*/ 347061 h 1802005"/>
                  <a:gd name="connsiteX5" fmla="*/ 387350 w 407587"/>
                  <a:gd name="connsiteY5" fmla="*/ 436755 h 1802005"/>
                  <a:gd name="connsiteX6" fmla="*/ 406400 w 407587"/>
                  <a:gd name="connsiteY6" fmla="*/ 532005 h 1802005"/>
                  <a:gd name="connsiteX7" fmla="*/ 361950 w 407587"/>
                  <a:gd name="connsiteY7" fmla="*/ 1802005 h 1802005"/>
                  <a:gd name="connsiteX0" fmla="*/ 0 w 409261"/>
                  <a:gd name="connsiteY0" fmla="*/ 17655 h 1802005"/>
                  <a:gd name="connsiteX1" fmla="*/ 118268 w 409261"/>
                  <a:gd name="connsiteY1" fmla="*/ 192 h 1802005"/>
                  <a:gd name="connsiteX2" fmla="*/ 260350 w 409261"/>
                  <a:gd name="connsiteY2" fmla="*/ 17655 h 1802005"/>
                  <a:gd name="connsiteX3" fmla="*/ 330199 w 409261"/>
                  <a:gd name="connsiteY3" fmla="*/ 124812 h 1802005"/>
                  <a:gd name="connsiteX4" fmla="*/ 405606 w 409261"/>
                  <a:gd name="connsiteY4" fmla="*/ 347061 h 1802005"/>
                  <a:gd name="connsiteX5" fmla="*/ 387350 w 409261"/>
                  <a:gd name="connsiteY5" fmla="*/ 436755 h 1802005"/>
                  <a:gd name="connsiteX6" fmla="*/ 408781 w 409261"/>
                  <a:gd name="connsiteY6" fmla="*/ 574867 h 1802005"/>
                  <a:gd name="connsiteX7" fmla="*/ 361950 w 409261"/>
                  <a:gd name="connsiteY7" fmla="*/ 1802005 h 1802005"/>
                  <a:gd name="connsiteX0" fmla="*/ 0 w 410495"/>
                  <a:gd name="connsiteY0" fmla="*/ 17655 h 1802005"/>
                  <a:gd name="connsiteX1" fmla="*/ 118268 w 410495"/>
                  <a:gd name="connsiteY1" fmla="*/ 192 h 1802005"/>
                  <a:gd name="connsiteX2" fmla="*/ 260350 w 410495"/>
                  <a:gd name="connsiteY2" fmla="*/ 17655 h 1802005"/>
                  <a:gd name="connsiteX3" fmla="*/ 330199 w 410495"/>
                  <a:gd name="connsiteY3" fmla="*/ 124812 h 1802005"/>
                  <a:gd name="connsiteX4" fmla="*/ 405606 w 410495"/>
                  <a:gd name="connsiteY4" fmla="*/ 347061 h 1802005"/>
                  <a:gd name="connsiteX5" fmla="*/ 387350 w 410495"/>
                  <a:gd name="connsiteY5" fmla="*/ 436755 h 1802005"/>
                  <a:gd name="connsiteX6" fmla="*/ 408781 w 410495"/>
                  <a:gd name="connsiteY6" fmla="*/ 574867 h 1802005"/>
                  <a:gd name="connsiteX7" fmla="*/ 361950 w 410495"/>
                  <a:gd name="connsiteY7" fmla="*/ 1802005 h 1802005"/>
                  <a:gd name="connsiteX0" fmla="*/ 0 w 412392"/>
                  <a:gd name="connsiteY0" fmla="*/ 17655 h 1802005"/>
                  <a:gd name="connsiteX1" fmla="*/ 118268 w 412392"/>
                  <a:gd name="connsiteY1" fmla="*/ 192 h 1802005"/>
                  <a:gd name="connsiteX2" fmla="*/ 260350 w 412392"/>
                  <a:gd name="connsiteY2" fmla="*/ 17655 h 1802005"/>
                  <a:gd name="connsiteX3" fmla="*/ 330199 w 412392"/>
                  <a:gd name="connsiteY3" fmla="*/ 124812 h 1802005"/>
                  <a:gd name="connsiteX4" fmla="*/ 405606 w 412392"/>
                  <a:gd name="connsiteY4" fmla="*/ 347061 h 1802005"/>
                  <a:gd name="connsiteX5" fmla="*/ 387350 w 412392"/>
                  <a:gd name="connsiteY5" fmla="*/ 436755 h 1802005"/>
                  <a:gd name="connsiteX6" fmla="*/ 408781 w 412392"/>
                  <a:gd name="connsiteY6" fmla="*/ 574867 h 1802005"/>
                  <a:gd name="connsiteX7" fmla="*/ 361950 w 412392"/>
                  <a:gd name="connsiteY7" fmla="*/ 1802005 h 1802005"/>
                  <a:gd name="connsiteX0" fmla="*/ 0 w 407654"/>
                  <a:gd name="connsiteY0" fmla="*/ 17655 h 1802005"/>
                  <a:gd name="connsiteX1" fmla="*/ 118268 w 407654"/>
                  <a:gd name="connsiteY1" fmla="*/ 192 h 1802005"/>
                  <a:gd name="connsiteX2" fmla="*/ 260350 w 407654"/>
                  <a:gd name="connsiteY2" fmla="*/ 17655 h 1802005"/>
                  <a:gd name="connsiteX3" fmla="*/ 330199 w 407654"/>
                  <a:gd name="connsiteY3" fmla="*/ 124812 h 1802005"/>
                  <a:gd name="connsiteX4" fmla="*/ 405606 w 407654"/>
                  <a:gd name="connsiteY4" fmla="*/ 347061 h 1802005"/>
                  <a:gd name="connsiteX5" fmla="*/ 387350 w 407654"/>
                  <a:gd name="connsiteY5" fmla="*/ 436755 h 1802005"/>
                  <a:gd name="connsiteX6" fmla="*/ 399256 w 407654"/>
                  <a:gd name="connsiteY6" fmla="*/ 574867 h 1802005"/>
                  <a:gd name="connsiteX7" fmla="*/ 361950 w 407654"/>
                  <a:gd name="connsiteY7" fmla="*/ 1802005 h 1802005"/>
                  <a:gd name="connsiteX0" fmla="*/ 0 w 407654"/>
                  <a:gd name="connsiteY0" fmla="*/ 17655 h 1802005"/>
                  <a:gd name="connsiteX1" fmla="*/ 118268 w 407654"/>
                  <a:gd name="connsiteY1" fmla="*/ 192 h 1802005"/>
                  <a:gd name="connsiteX2" fmla="*/ 260350 w 407654"/>
                  <a:gd name="connsiteY2" fmla="*/ 17655 h 1802005"/>
                  <a:gd name="connsiteX3" fmla="*/ 330199 w 407654"/>
                  <a:gd name="connsiteY3" fmla="*/ 124812 h 1802005"/>
                  <a:gd name="connsiteX4" fmla="*/ 405606 w 407654"/>
                  <a:gd name="connsiteY4" fmla="*/ 325630 h 1802005"/>
                  <a:gd name="connsiteX5" fmla="*/ 387350 w 407654"/>
                  <a:gd name="connsiteY5" fmla="*/ 436755 h 1802005"/>
                  <a:gd name="connsiteX6" fmla="*/ 399256 w 407654"/>
                  <a:gd name="connsiteY6" fmla="*/ 574867 h 1802005"/>
                  <a:gd name="connsiteX7" fmla="*/ 361950 w 407654"/>
                  <a:gd name="connsiteY7" fmla="*/ 1802005 h 1802005"/>
                  <a:gd name="connsiteX0" fmla="*/ 0 w 407859"/>
                  <a:gd name="connsiteY0" fmla="*/ 17655 h 1802005"/>
                  <a:gd name="connsiteX1" fmla="*/ 118268 w 407859"/>
                  <a:gd name="connsiteY1" fmla="*/ 192 h 1802005"/>
                  <a:gd name="connsiteX2" fmla="*/ 260350 w 407859"/>
                  <a:gd name="connsiteY2" fmla="*/ 17655 h 1802005"/>
                  <a:gd name="connsiteX3" fmla="*/ 330199 w 407859"/>
                  <a:gd name="connsiteY3" fmla="*/ 124812 h 1802005"/>
                  <a:gd name="connsiteX4" fmla="*/ 405606 w 407859"/>
                  <a:gd name="connsiteY4" fmla="*/ 325630 h 1802005"/>
                  <a:gd name="connsiteX5" fmla="*/ 387350 w 407859"/>
                  <a:gd name="connsiteY5" fmla="*/ 436755 h 1802005"/>
                  <a:gd name="connsiteX6" fmla="*/ 404019 w 407859"/>
                  <a:gd name="connsiteY6" fmla="*/ 572486 h 1802005"/>
                  <a:gd name="connsiteX7" fmla="*/ 361950 w 407859"/>
                  <a:gd name="connsiteY7" fmla="*/ 1802005 h 1802005"/>
                  <a:gd name="connsiteX0" fmla="*/ 0 w 407609"/>
                  <a:gd name="connsiteY0" fmla="*/ 17655 h 1802005"/>
                  <a:gd name="connsiteX1" fmla="*/ 118268 w 407609"/>
                  <a:gd name="connsiteY1" fmla="*/ 192 h 1802005"/>
                  <a:gd name="connsiteX2" fmla="*/ 260350 w 407609"/>
                  <a:gd name="connsiteY2" fmla="*/ 17655 h 1802005"/>
                  <a:gd name="connsiteX3" fmla="*/ 330199 w 407609"/>
                  <a:gd name="connsiteY3" fmla="*/ 124812 h 1802005"/>
                  <a:gd name="connsiteX4" fmla="*/ 405606 w 407609"/>
                  <a:gd name="connsiteY4" fmla="*/ 325630 h 1802005"/>
                  <a:gd name="connsiteX5" fmla="*/ 387350 w 407609"/>
                  <a:gd name="connsiteY5" fmla="*/ 436755 h 1802005"/>
                  <a:gd name="connsiteX6" fmla="*/ 404019 w 407609"/>
                  <a:gd name="connsiteY6" fmla="*/ 572486 h 1802005"/>
                  <a:gd name="connsiteX7" fmla="*/ 361950 w 407609"/>
                  <a:gd name="connsiteY7" fmla="*/ 1802005 h 1802005"/>
                  <a:gd name="connsiteX0" fmla="*/ 0 w 407609"/>
                  <a:gd name="connsiteY0" fmla="*/ 17655 h 1780574"/>
                  <a:gd name="connsiteX1" fmla="*/ 118268 w 407609"/>
                  <a:gd name="connsiteY1" fmla="*/ 192 h 1780574"/>
                  <a:gd name="connsiteX2" fmla="*/ 260350 w 407609"/>
                  <a:gd name="connsiteY2" fmla="*/ 17655 h 1780574"/>
                  <a:gd name="connsiteX3" fmla="*/ 330199 w 407609"/>
                  <a:gd name="connsiteY3" fmla="*/ 124812 h 1780574"/>
                  <a:gd name="connsiteX4" fmla="*/ 405606 w 407609"/>
                  <a:gd name="connsiteY4" fmla="*/ 325630 h 1780574"/>
                  <a:gd name="connsiteX5" fmla="*/ 387350 w 407609"/>
                  <a:gd name="connsiteY5" fmla="*/ 436755 h 1780574"/>
                  <a:gd name="connsiteX6" fmla="*/ 404019 w 407609"/>
                  <a:gd name="connsiteY6" fmla="*/ 572486 h 1780574"/>
                  <a:gd name="connsiteX7" fmla="*/ 361950 w 407609"/>
                  <a:gd name="connsiteY7" fmla="*/ 1780574 h 1780574"/>
                  <a:gd name="connsiteX0" fmla="*/ 0 w 407873"/>
                  <a:gd name="connsiteY0" fmla="*/ 17655 h 1780574"/>
                  <a:gd name="connsiteX1" fmla="*/ 118268 w 407873"/>
                  <a:gd name="connsiteY1" fmla="*/ 192 h 1780574"/>
                  <a:gd name="connsiteX2" fmla="*/ 260350 w 407873"/>
                  <a:gd name="connsiteY2" fmla="*/ 17655 h 1780574"/>
                  <a:gd name="connsiteX3" fmla="*/ 330199 w 407873"/>
                  <a:gd name="connsiteY3" fmla="*/ 124812 h 1780574"/>
                  <a:gd name="connsiteX4" fmla="*/ 405606 w 407873"/>
                  <a:gd name="connsiteY4" fmla="*/ 325630 h 1780574"/>
                  <a:gd name="connsiteX5" fmla="*/ 387350 w 407873"/>
                  <a:gd name="connsiteY5" fmla="*/ 436755 h 1780574"/>
                  <a:gd name="connsiteX6" fmla="*/ 378619 w 407873"/>
                  <a:gd name="connsiteY6" fmla="*/ 651861 h 1780574"/>
                  <a:gd name="connsiteX7" fmla="*/ 361950 w 407873"/>
                  <a:gd name="connsiteY7" fmla="*/ 1780574 h 1780574"/>
                  <a:gd name="connsiteX0" fmla="*/ 0 w 407767"/>
                  <a:gd name="connsiteY0" fmla="*/ 17655 h 1780574"/>
                  <a:gd name="connsiteX1" fmla="*/ 118268 w 407767"/>
                  <a:gd name="connsiteY1" fmla="*/ 192 h 1780574"/>
                  <a:gd name="connsiteX2" fmla="*/ 260350 w 407767"/>
                  <a:gd name="connsiteY2" fmla="*/ 17655 h 1780574"/>
                  <a:gd name="connsiteX3" fmla="*/ 330199 w 407767"/>
                  <a:gd name="connsiteY3" fmla="*/ 124812 h 1780574"/>
                  <a:gd name="connsiteX4" fmla="*/ 405606 w 407767"/>
                  <a:gd name="connsiteY4" fmla="*/ 325630 h 1780574"/>
                  <a:gd name="connsiteX5" fmla="*/ 387350 w 407767"/>
                  <a:gd name="connsiteY5" fmla="*/ 436755 h 1780574"/>
                  <a:gd name="connsiteX6" fmla="*/ 388144 w 407767"/>
                  <a:gd name="connsiteY6" fmla="*/ 658211 h 1780574"/>
                  <a:gd name="connsiteX7" fmla="*/ 361950 w 407767"/>
                  <a:gd name="connsiteY7" fmla="*/ 1780574 h 178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767" h="1780574">
                    <a:moveTo>
                      <a:pt x="0" y="17655"/>
                    </a:moveTo>
                    <a:cubicBezTo>
                      <a:pt x="48154" y="9717"/>
                      <a:pt x="74876" y="192"/>
                      <a:pt x="118268" y="192"/>
                    </a:cubicBezTo>
                    <a:cubicBezTo>
                      <a:pt x="161660" y="192"/>
                      <a:pt x="225028" y="-3115"/>
                      <a:pt x="260350" y="17655"/>
                    </a:cubicBezTo>
                    <a:cubicBezTo>
                      <a:pt x="295672" y="38425"/>
                      <a:pt x="305990" y="73483"/>
                      <a:pt x="330199" y="124812"/>
                    </a:cubicBezTo>
                    <a:cubicBezTo>
                      <a:pt x="354408" y="176141"/>
                      <a:pt x="396081" y="273640"/>
                      <a:pt x="405606" y="325630"/>
                    </a:cubicBezTo>
                    <a:cubicBezTo>
                      <a:pt x="415131" y="377620"/>
                      <a:pt x="390260" y="381325"/>
                      <a:pt x="387350" y="436755"/>
                    </a:cubicBezTo>
                    <a:cubicBezTo>
                      <a:pt x="384440" y="492185"/>
                      <a:pt x="392377" y="434241"/>
                      <a:pt x="388144" y="658211"/>
                    </a:cubicBezTo>
                    <a:cubicBezTo>
                      <a:pt x="383911" y="882181"/>
                      <a:pt x="361950" y="1610182"/>
                      <a:pt x="361950" y="1780574"/>
                    </a:cubicBezTo>
                  </a:path>
                </a:pathLst>
              </a:custGeom>
              <a:noFill/>
              <a:ln w="57150" cap="rnd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 flipV="1">
                <a:off x="4424572" y="5319546"/>
                <a:ext cx="29492" cy="1307305"/>
              </a:xfrm>
              <a:prstGeom prst="line">
                <a:avLst/>
              </a:prstGeom>
              <a:ln w="57150" cap="rnd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フリーフォーム 17"/>
              <p:cNvSpPr/>
              <p:nvPr/>
            </p:nvSpPr>
            <p:spPr>
              <a:xfrm>
                <a:off x="4424574" y="6624474"/>
                <a:ext cx="152659" cy="1619246"/>
              </a:xfrm>
              <a:custGeom>
                <a:avLst/>
                <a:gdLst>
                  <a:gd name="connsiteX0" fmla="*/ 0 w 114392"/>
                  <a:gd name="connsiteY0" fmla="*/ 0 h 695325"/>
                  <a:gd name="connsiteX1" fmla="*/ 64293 w 114392"/>
                  <a:gd name="connsiteY1" fmla="*/ 185737 h 695325"/>
                  <a:gd name="connsiteX2" fmla="*/ 90487 w 114392"/>
                  <a:gd name="connsiteY2" fmla="*/ 385762 h 695325"/>
                  <a:gd name="connsiteX3" fmla="*/ 114300 w 114392"/>
                  <a:gd name="connsiteY3" fmla="*/ 523875 h 695325"/>
                  <a:gd name="connsiteX4" fmla="*/ 104775 w 114392"/>
                  <a:gd name="connsiteY4" fmla="*/ 695325 h 695325"/>
                  <a:gd name="connsiteX0" fmla="*/ 0 w 114362"/>
                  <a:gd name="connsiteY0" fmla="*/ 0 h 697706"/>
                  <a:gd name="connsiteX1" fmla="*/ 64293 w 114362"/>
                  <a:gd name="connsiteY1" fmla="*/ 185737 h 697706"/>
                  <a:gd name="connsiteX2" fmla="*/ 90487 w 114362"/>
                  <a:gd name="connsiteY2" fmla="*/ 385762 h 697706"/>
                  <a:gd name="connsiteX3" fmla="*/ 114300 w 114362"/>
                  <a:gd name="connsiteY3" fmla="*/ 523875 h 697706"/>
                  <a:gd name="connsiteX4" fmla="*/ 102393 w 114362"/>
                  <a:gd name="connsiteY4" fmla="*/ 697706 h 697706"/>
                  <a:gd name="connsiteX0" fmla="*/ 0 w 115064"/>
                  <a:gd name="connsiteY0" fmla="*/ 0 h 697706"/>
                  <a:gd name="connsiteX1" fmla="*/ 64293 w 115064"/>
                  <a:gd name="connsiteY1" fmla="*/ 185737 h 697706"/>
                  <a:gd name="connsiteX2" fmla="*/ 90487 w 115064"/>
                  <a:gd name="connsiteY2" fmla="*/ 385762 h 697706"/>
                  <a:gd name="connsiteX3" fmla="*/ 114300 w 115064"/>
                  <a:gd name="connsiteY3" fmla="*/ 523875 h 697706"/>
                  <a:gd name="connsiteX4" fmla="*/ 102393 w 115064"/>
                  <a:gd name="connsiteY4" fmla="*/ 697706 h 697706"/>
                  <a:gd name="connsiteX0" fmla="*/ 0 w 114684"/>
                  <a:gd name="connsiteY0" fmla="*/ 0 h 697706"/>
                  <a:gd name="connsiteX1" fmla="*/ 64293 w 114684"/>
                  <a:gd name="connsiteY1" fmla="*/ 185737 h 697706"/>
                  <a:gd name="connsiteX2" fmla="*/ 90487 w 114684"/>
                  <a:gd name="connsiteY2" fmla="*/ 385762 h 697706"/>
                  <a:gd name="connsiteX3" fmla="*/ 114300 w 114684"/>
                  <a:gd name="connsiteY3" fmla="*/ 523875 h 697706"/>
                  <a:gd name="connsiteX4" fmla="*/ 102393 w 114684"/>
                  <a:gd name="connsiteY4" fmla="*/ 697706 h 697706"/>
                  <a:gd name="connsiteX0" fmla="*/ 0 w 114584"/>
                  <a:gd name="connsiteY0" fmla="*/ 0 h 904875"/>
                  <a:gd name="connsiteX1" fmla="*/ 64293 w 114584"/>
                  <a:gd name="connsiteY1" fmla="*/ 185737 h 904875"/>
                  <a:gd name="connsiteX2" fmla="*/ 90487 w 114584"/>
                  <a:gd name="connsiteY2" fmla="*/ 385762 h 904875"/>
                  <a:gd name="connsiteX3" fmla="*/ 114300 w 114584"/>
                  <a:gd name="connsiteY3" fmla="*/ 523875 h 904875"/>
                  <a:gd name="connsiteX4" fmla="*/ 73818 w 114584"/>
                  <a:gd name="connsiteY4" fmla="*/ 904875 h 904875"/>
                  <a:gd name="connsiteX0" fmla="*/ 0 w 114584"/>
                  <a:gd name="connsiteY0" fmla="*/ 0 h 931766"/>
                  <a:gd name="connsiteX1" fmla="*/ 64293 w 114584"/>
                  <a:gd name="connsiteY1" fmla="*/ 185737 h 931766"/>
                  <a:gd name="connsiteX2" fmla="*/ 90487 w 114584"/>
                  <a:gd name="connsiteY2" fmla="*/ 385762 h 931766"/>
                  <a:gd name="connsiteX3" fmla="*/ 114300 w 114584"/>
                  <a:gd name="connsiteY3" fmla="*/ 523875 h 931766"/>
                  <a:gd name="connsiteX4" fmla="*/ 73818 w 114584"/>
                  <a:gd name="connsiteY4" fmla="*/ 904875 h 931766"/>
                  <a:gd name="connsiteX5" fmla="*/ 76200 w 114584"/>
                  <a:gd name="connsiteY5" fmla="*/ 900111 h 931766"/>
                  <a:gd name="connsiteX0" fmla="*/ 0 w 114584"/>
                  <a:gd name="connsiteY0" fmla="*/ 0 h 1009664"/>
                  <a:gd name="connsiteX1" fmla="*/ 64293 w 114584"/>
                  <a:gd name="connsiteY1" fmla="*/ 185737 h 1009664"/>
                  <a:gd name="connsiteX2" fmla="*/ 90487 w 114584"/>
                  <a:gd name="connsiteY2" fmla="*/ 385762 h 1009664"/>
                  <a:gd name="connsiteX3" fmla="*/ 114300 w 114584"/>
                  <a:gd name="connsiteY3" fmla="*/ 523875 h 1009664"/>
                  <a:gd name="connsiteX4" fmla="*/ 73818 w 114584"/>
                  <a:gd name="connsiteY4" fmla="*/ 904875 h 1009664"/>
                  <a:gd name="connsiteX5" fmla="*/ 76200 w 114584"/>
                  <a:gd name="connsiteY5" fmla="*/ 1009648 h 1009664"/>
                  <a:gd name="connsiteX0" fmla="*/ 0 w 114584"/>
                  <a:gd name="connsiteY0" fmla="*/ 0 h 1018128"/>
                  <a:gd name="connsiteX1" fmla="*/ 64293 w 114584"/>
                  <a:gd name="connsiteY1" fmla="*/ 185737 h 1018128"/>
                  <a:gd name="connsiteX2" fmla="*/ 90487 w 114584"/>
                  <a:gd name="connsiteY2" fmla="*/ 385762 h 1018128"/>
                  <a:gd name="connsiteX3" fmla="*/ 114300 w 114584"/>
                  <a:gd name="connsiteY3" fmla="*/ 523875 h 1018128"/>
                  <a:gd name="connsiteX4" fmla="*/ 73818 w 114584"/>
                  <a:gd name="connsiteY4" fmla="*/ 904875 h 1018128"/>
                  <a:gd name="connsiteX5" fmla="*/ 76200 w 114584"/>
                  <a:gd name="connsiteY5" fmla="*/ 1009648 h 1018128"/>
                  <a:gd name="connsiteX6" fmla="*/ 80962 w 114584"/>
                  <a:gd name="connsiteY6" fmla="*/ 1012029 h 1018128"/>
                  <a:gd name="connsiteX0" fmla="*/ 0 w 114584"/>
                  <a:gd name="connsiteY0" fmla="*/ 0 h 1173954"/>
                  <a:gd name="connsiteX1" fmla="*/ 64293 w 114584"/>
                  <a:gd name="connsiteY1" fmla="*/ 185737 h 1173954"/>
                  <a:gd name="connsiteX2" fmla="*/ 90487 w 114584"/>
                  <a:gd name="connsiteY2" fmla="*/ 385762 h 1173954"/>
                  <a:gd name="connsiteX3" fmla="*/ 114300 w 114584"/>
                  <a:gd name="connsiteY3" fmla="*/ 523875 h 1173954"/>
                  <a:gd name="connsiteX4" fmla="*/ 73818 w 114584"/>
                  <a:gd name="connsiteY4" fmla="*/ 904875 h 1173954"/>
                  <a:gd name="connsiteX5" fmla="*/ 76200 w 114584"/>
                  <a:gd name="connsiteY5" fmla="*/ 1009648 h 1173954"/>
                  <a:gd name="connsiteX6" fmla="*/ 107156 w 114584"/>
                  <a:gd name="connsiteY6" fmla="*/ 1173954 h 1173954"/>
                  <a:gd name="connsiteX0" fmla="*/ 0 w 114584"/>
                  <a:gd name="connsiteY0" fmla="*/ 0 h 1188392"/>
                  <a:gd name="connsiteX1" fmla="*/ 64293 w 114584"/>
                  <a:gd name="connsiteY1" fmla="*/ 185737 h 1188392"/>
                  <a:gd name="connsiteX2" fmla="*/ 90487 w 114584"/>
                  <a:gd name="connsiteY2" fmla="*/ 385762 h 1188392"/>
                  <a:gd name="connsiteX3" fmla="*/ 114300 w 114584"/>
                  <a:gd name="connsiteY3" fmla="*/ 523875 h 1188392"/>
                  <a:gd name="connsiteX4" fmla="*/ 73818 w 114584"/>
                  <a:gd name="connsiteY4" fmla="*/ 904875 h 1188392"/>
                  <a:gd name="connsiteX5" fmla="*/ 76200 w 114584"/>
                  <a:gd name="connsiteY5" fmla="*/ 1009648 h 1188392"/>
                  <a:gd name="connsiteX6" fmla="*/ 107156 w 114584"/>
                  <a:gd name="connsiteY6" fmla="*/ 1173954 h 1188392"/>
                  <a:gd name="connsiteX7" fmla="*/ 111918 w 114584"/>
                  <a:gd name="connsiteY7" fmla="*/ 1181098 h 1188392"/>
                  <a:gd name="connsiteX0" fmla="*/ 0 w 114584"/>
                  <a:gd name="connsiteY0" fmla="*/ 0 h 1354929"/>
                  <a:gd name="connsiteX1" fmla="*/ 64293 w 114584"/>
                  <a:gd name="connsiteY1" fmla="*/ 185737 h 1354929"/>
                  <a:gd name="connsiteX2" fmla="*/ 90487 w 114584"/>
                  <a:gd name="connsiteY2" fmla="*/ 385762 h 1354929"/>
                  <a:gd name="connsiteX3" fmla="*/ 114300 w 114584"/>
                  <a:gd name="connsiteY3" fmla="*/ 523875 h 1354929"/>
                  <a:gd name="connsiteX4" fmla="*/ 73818 w 114584"/>
                  <a:gd name="connsiteY4" fmla="*/ 904875 h 1354929"/>
                  <a:gd name="connsiteX5" fmla="*/ 76200 w 114584"/>
                  <a:gd name="connsiteY5" fmla="*/ 1009648 h 1354929"/>
                  <a:gd name="connsiteX6" fmla="*/ 107156 w 114584"/>
                  <a:gd name="connsiteY6" fmla="*/ 1173954 h 1354929"/>
                  <a:gd name="connsiteX7" fmla="*/ 66674 w 114584"/>
                  <a:gd name="connsiteY7" fmla="*/ 1354929 h 1354929"/>
                  <a:gd name="connsiteX0" fmla="*/ 0 w 114584"/>
                  <a:gd name="connsiteY0" fmla="*/ 0 h 1369785"/>
                  <a:gd name="connsiteX1" fmla="*/ 64293 w 114584"/>
                  <a:gd name="connsiteY1" fmla="*/ 185737 h 1369785"/>
                  <a:gd name="connsiteX2" fmla="*/ 90487 w 114584"/>
                  <a:gd name="connsiteY2" fmla="*/ 385762 h 1369785"/>
                  <a:gd name="connsiteX3" fmla="*/ 114300 w 114584"/>
                  <a:gd name="connsiteY3" fmla="*/ 523875 h 1369785"/>
                  <a:gd name="connsiteX4" fmla="*/ 73818 w 114584"/>
                  <a:gd name="connsiteY4" fmla="*/ 904875 h 1369785"/>
                  <a:gd name="connsiteX5" fmla="*/ 76200 w 114584"/>
                  <a:gd name="connsiteY5" fmla="*/ 1009648 h 1369785"/>
                  <a:gd name="connsiteX6" fmla="*/ 107156 w 114584"/>
                  <a:gd name="connsiteY6" fmla="*/ 1173954 h 1369785"/>
                  <a:gd name="connsiteX7" fmla="*/ 66674 w 114584"/>
                  <a:gd name="connsiteY7" fmla="*/ 1354929 h 1369785"/>
                  <a:gd name="connsiteX8" fmla="*/ 73818 w 114584"/>
                  <a:gd name="connsiteY8" fmla="*/ 1359692 h 1369785"/>
                  <a:gd name="connsiteX0" fmla="*/ 0 w 114584"/>
                  <a:gd name="connsiteY0" fmla="*/ 0 h 1473992"/>
                  <a:gd name="connsiteX1" fmla="*/ 64293 w 114584"/>
                  <a:gd name="connsiteY1" fmla="*/ 185737 h 1473992"/>
                  <a:gd name="connsiteX2" fmla="*/ 90487 w 114584"/>
                  <a:gd name="connsiteY2" fmla="*/ 385762 h 1473992"/>
                  <a:gd name="connsiteX3" fmla="*/ 114300 w 114584"/>
                  <a:gd name="connsiteY3" fmla="*/ 523875 h 1473992"/>
                  <a:gd name="connsiteX4" fmla="*/ 73818 w 114584"/>
                  <a:gd name="connsiteY4" fmla="*/ 904875 h 1473992"/>
                  <a:gd name="connsiteX5" fmla="*/ 76200 w 114584"/>
                  <a:gd name="connsiteY5" fmla="*/ 1009648 h 1473992"/>
                  <a:gd name="connsiteX6" fmla="*/ 107156 w 114584"/>
                  <a:gd name="connsiteY6" fmla="*/ 1173954 h 1473992"/>
                  <a:gd name="connsiteX7" fmla="*/ 66674 w 114584"/>
                  <a:gd name="connsiteY7" fmla="*/ 1354929 h 1473992"/>
                  <a:gd name="connsiteX8" fmla="*/ 83343 w 114584"/>
                  <a:gd name="connsiteY8" fmla="*/ 1473992 h 1473992"/>
                  <a:gd name="connsiteX0" fmla="*/ 0 w 114584"/>
                  <a:gd name="connsiteY0" fmla="*/ 0 h 1473992"/>
                  <a:gd name="connsiteX1" fmla="*/ 64293 w 114584"/>
                  <a:gd name="connsiteY1" fmla="*/ 185737 h 1473992"/>
                  <a:gd name="connsiteX2" fmla="*/ 90487 w 114584"/>
                  <a:gd name="connsiteY2" fmla="*/ 385762 h 1473992"/>
                  <a:gd name="connsiteX3" fmla="*/ 114300 w 114584"/>
                  <a:gd name="connsiteY3" fmla="*/ 523875 h 1473992"/>
                  <a:gd name="connsiteX4" fmla="*/ 73818 w 114584"/>
                  <a:gd name="connsiteY4" fmla="*/ 904875 h 1473992"/>
                  <a:gd name="connsiteX5" fmla="*/ 76200 w 114584"/>
                  <a:gd name="connsiteY5" fmla="*/ 1009648 h 1473992"/>
                  <a:gd name="connsiteX6" fmla="*/ 107156 w 114584"/>
                  <a:gd name="connsiteY6" fmla="*/ 1173954 h 1473992"/>
                  <a:gd name="connsiteX7" fmla="*/ 66674 w 114584"/>
                  <a:gd name="connsiteY7" fmla="*/ 1354929 h 1473992"/>
                  <a:gd name="connsiteX8" fmla="*/ 83343 w 114584"/>
                  <a:gd name="connsiteY8" fmla="*/ 1473992 h 1473992"/>
                  <a:gd name="connsiteX0" fmla="*/ 0 w 116205"/>
                  <a:gd name="connsiteY0" fmla="*/ 0 h 1473992"/>
                  <a:gd name="connsiteX1" fmla="*/ 64293 w 116205"/>
                  <a:gd name="connsiteY1" fmla="*/ 185737 h 1473992"/>
                  <a:gd name="connsiteX2" fmla="*/ 90487 w 116205"/>
                  <a:gd name="connsiteY2" fmla="*/ 385762 h 1473992"/>
                  <a:gd name="connsiteX3" fmla="*/ 114300 w 116205"/>
                  <a:gd name="connsiteY3" fmla="*/ 523875 h 1473992"/>
                  <a:gd name="connsiteX4" fmla="*/ 73818 w 116205"/>
                  <a:gd name="connsiteY4" fmla="*/ 904875 h 1473992"/>
                  <a:gd name="connsiteX5" fmla="*/ 76200 w 116205"/>
                  <a:gd name="connsiteY5" fmla="*/ 1009648 h 1473992"/>
                  <a:gd name="connsiteX6" fmla="*/ 107156 w 116205"/>
                  <a:gd name="connsiteY6" fmla="*/ 1173954 h 1473992"/>
                  <a:gd name="connsiteX7" fmla="*/ 66674 w 116205"/>
                  <a:gd name="connsiteY7" fmla="*/ 1354929 h 1473992"/>
                  <a:gd name="connsiteX8" fmla="*/ 83343 w 116205"/>
                  <a:gd name="connsiteY8" fmla="*/ 1473992 h 1473992"/>
                  <a:gd name="connsiteX0" fmla="*/ 0 w 114584"/>
                  <a:gd name="connsiteY0" fmla="*/ 0 h 1473992"/>
                  <a:gd name="connsiteX1" fmla="*/ 64293 w 114584"/>
                  <a:gd name="connsiteY1" fmla="*/ 185737 h 1473992"/>
                  <a:gd name="connsiteX2" fmla="*/ 90487 w 114584"/>
                  <a:gd name="connsiteY2" fmla="*/ 385762 h 1473992"/>
                  <a:gd name="connsiteX3" fmla="*/ 114300 w 114584"/>
                  <a:gd name="connsiteY3" fmla="*/ 523875 h 1473992"/>
                  <a:gd name="connsiteX4" fmla="*/ 73818 w 114584"/>
                  <a:gd name="connsiteY4" fmla="*/ 904875 h 1473992"/>
                  <a:gd name="connsiteX5" fmla="*/ 76200 w 114584"/>
                  <a:gd name="connsiteY5" fmla="*/ 1009648 h 1473992"/>
                  <a:gd name="connsiteX6" fmla="*/ 107156 w 114584"/>
                  <a:gd name="connsiteY6" fmla="*/ 1173954 h 1473992"/>
                  <a:gd name="connsiteX7" fmla="*/ 66674 w 114584"/>
                  <a:gd name="connsiteY7" fmla="*/ 1354929 h 1473992"/>
                  <a:gd name="connsiteX8" fmla="*/ 83343 w 114584"/>
                  <a:gd name="connsiteY8" fmla="*/ 1473992 h 1473992"/>
                  <a:gd name="connsiteX0" fmla="*/ 0 w 115067"/>
                  <a:gd name="connsiteY0" fmla="*/ 0 h 1473992"/>
                  <a:gd name="connsiteX1" fmla="*/ 64293 w 115067"/>
                  <a:gd name="connsiteY1" fmla="*/ 185737 h 1473992"/>
                  <a:gd name="connsiteX2" fmla="*/ 97631 w 115067"/>
                  <a:gd name="connsiteY2" fmla="*/ 385762 h 1473992"/>
                  <a:gd name="connsiteX3" fmla="*/ 114300 w 115067"/>
                  <a:gd name="connsiteY3" fmla="*/ 523875 h 1473992"/>
                  <a:gd name="connsiteX4" fmla="*/ 73818 w 115067"/>
                  <a:gd name="connsiteY4" fmla="*/ 904875 h 1473992"/>
                  <a:gd name="connsiteX5" fmla="*/ 76200 w 115067"/>
                  <a:gd name="connsiteY5" fmla="*/ 1009648 h 1473992"/>
                  <a:gd name="connsiteX6" fmla="*/ 107156 w 115067"/>
                  <a:gd name="connsiteY6" fmla="*/ 1173954 h 1473992"/>
                  <a:gd name="connsiteX7" fmla="*/ 66674 w 115067"/>
                  <a:gd name="connsiteY7" fmla="*/ 1354929 h 1473992"/>
                  <a:gd name="connsiteX8" fmla="*/ 83343 w 115067"/>
                  <a:gd name="connsiteY8" fmla="*/ 1473992 h 1473992"/>
                  <a:gd name="connsiteX0" fmla="*/ 0 w 115067"/>
                  <a:gd name="connsiteY0" fmla="*/ 0 h 1473992"/>
                  <a:gd name="connsiteX1" fmla="*/ 64293 w 115067"/>
                  <a:gd name="connsiteY1" fmla="*/ 185737 h 1473992"/>
                  <a:gd name="connsiteX2" fmla="*/ 97631 w 115067"/>
                  <a:gd name="connsiteY2" fmla="*/ 385762 h 1473992"/>
                  <a:gd name="connsiteX3" fmla="*/ 114300 w 115067"/>
                  <a:gd name="connsiteY3" fmla="*/ 523875 h 1473992"/>
                  <a:gd name="connsiteX4" fmla="*/ 73818 w 115067"/>
                  <a:gd name="connsiteY4" fmla="*/ 904875 h 1473992"/>
                  <a:gd name="connsiteX5" fmla="*/ 76200 w 115067"/>
                  <a:gd name="connsiteY5" fmla="*/ 1009648 h 1473992"/>
                  <a:gd name="connsiteX6" fmla="*/ 107156 w 115067"/>
                  <a:gd name="connsiteY6" fmla="*/ 1173954 h 1473992"/>
                  <a:gd name="connsiteX7" fmla="*/ 66674 w 115067"/>
                  <a:gd name="connsiteY7" fmla="*/ 1354929 h 1473992"/>
                  <a:gd name="connsiteX8" fmla="*/ 83343 w 115067"/>
                  <a:gd name="connsiteY8" fmla="*/ 1473992 h 1473992"/>
                  <a:gd name="connsiteX0" fmla="*/ 0 w 115067"/>
                  <a:gd name="connsiteY0" fmla="*/ 0 h 1473992"/>
                  <a:gd name="connsiteX1" fmla="*/ 64293 w 115067"/>
                  <a:gd name="connsiteY1" fmla="*/ 185737 h 1473992"/>
                  <a:gd name="connsiteX2" fmla="*/ 97631 w 115067"/>
                  <a:gd name="connsiteY2" fmla="*/ 385762 h 1473992"/>
                  <a:gd name="connsiteX3" fmla="*/ 114300 w 115067"/>
                  <a:gd name="connsiteY3" fmla="*/ 523875 h 1473992"/>
                  <a:gd name="connsiteX4" fmla="*/ 73818 w 115067"/>
                  <a:gd name="connsiteY4" fmla="*/ 904875 h 1473992"/>
                  <a:gd name="connsiteX5" fmla="*/ 76200 w 115067"/>
                  <a:gd name="connsiteY5" fmla="*/ 1009648 h 1473992"/>
                  <a:gd name="connsiteX6" fmla="*/ 107156 w 115067"/>
                  <a:gd name="connsiteY6" fmla="*/ 1173954 h 1473992"/>
                  <a:gd name="connsiteX7" fmla="*/ 66674 w 115067"/>
                  <a:gd name="connsiteY7" fmla="*/ 1354929 h 1473992"/>
                  <a:gd name="connsiteX8" fmla="*/ 83343 w 115067"/>
                  <a:gd name="connsiteY8" fmla="*/ 1473992 h 1473992"/>
                  <a:gd name="connsiteX0" fmla="*/ 0 w 115067"/>
                  <a:gd name="connsiteY0" fmla="*/ 0 h 1473992"/>
                  <a:gd name="connsiteX1" fmla="*/ 64293 w 115067"/>
                  <a:gd name="connsiteY1" fmla="*/ 185737 h 1473992"/>
                  <a:gd name="connsiteX2" fmla="*/ 97631 w 115067"/>
                  <a:gd name="connsiteY2" fmla="*/ 385762 h 1473992"/>
                  <a:gd name="connsiteX3" fmla="*/ 114300 w 115067"/>
                  <a:gd name="connsiteY3" fmla="*/ 523875 h 1473992"/>
                  <a:gd name="connsiteX4" fmla="*/ 73818 w 115067"/>
                  <a:gd name="connsiteY4" fmla="*/ 904875 h 1473992"/>
                  <a:gd name="connsiteX5" fmla="*/ 76200 w 115067"/>
                  <a:gd name="connsiteY5" fmla="*/ 1009648 h 1473992"/>
                  <a:gd name="connsiteX6" fmla="*/ 107156 w 115067"/>
                  <a:gd name="connsiteY6" fmla="*/ 1173954 h 1473992"/>
                  <a:gd name="connsiteX7" fmla="*/ 66674 w 115067"/>
                  <a:gd name="connsiteY7" fmla="*/ 1354929 h 1473992"/>
                  <a:gd name="connsiteX8" fmla="*/ 83343 w 115067"/>
                  <a:gd name="connsiteY8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76200 w 114951"/>
                  <a:gd name="connsiteY5" fmla="*/ 1009648 h 1473992"/>
                  <a:gd name="connsiteX6" fmla="*/ 107156 w 114951"/>
                  <a:gd name="connsiteY6" fmla="*/ 1173954 h 1473992"/>
                  <a:gd name="connsiteX7" fmla="*/ 66674 w 114951"/>
                  <a:gd name="connsiteY7" fmla="*/ 1354929 h 1473992"/>
                  <a:gd name="connsiteX8" fmla="*/ 83343 w 114951"/>
                  <a:gd name="connsiteY8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97631 w 114951"/>
                  <a:gd name="connsiteY5" fmla="*/ 971548 h 1473992"/>
                  <a:gd name="connsiteX6" fmla="*/ 107156 w 114951"/>
                  <a:gd name="connsiteY6" fmla="*/ 1173954 h 1473992"/>
                  <a:gd name="connsiteX7" fmla="*/ 66674 w 114951"/>
                  <a:gd name="connsiteY7" fmla="*/ 1354929 h 1473992"/>
                  <a:gd name="connsiteX8" fmla="*/ 83343 w 114951"/>
                  <a:gd name="connsiteY8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97631 w 114951"/>
                  <a:gd name="connsiteY5" fmla="*/ 971548 h 1473992"/>
                  <a:gd name="connsiteX6" fmla="*/ 107156 w 114951"/>
                  <a:gd name="connsiteY6" fmla="*/ 1173954 h 1473992"/>
                  <a:gd name="connsiteX7" fmla="*/ 66674 w 114951"/>
                  <a:gd name="connsiteY7" fmla="*/ 1354929 h 1473992"/>
                  <a:gd name="connsiteX8" fmla="*/ 83343 w 114951"/>
                  <a:gd name="connsiteY8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97631 w 114951"/>
                  <a:gd name="connsiteY5" fmla="*/ 971548 h 1473992"/>
                  <a:gd name="connsiteX6" fmla="*/ 104775 w 114951"/>
                  <a:gd name="connsiteY6" fmla="*/ 1054891 h 1473992"/>
                  <a:gd name="connsiteX7" fmla="*/ 107156 w 114951"/>
                  <a:gd name="connsiteY7" fmla="*/ 1173954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97631 w 114951"/>
                  <a:gd name="connsiteY5" fmla="*/ 971548 h 1473992"/>
                  <a:gd name="connsiteX6" fmla="*/ 104775 w 114951"/>
                  <a:gd name="connsiteY6" fmla="*/ 1054891 h 1473992"/>
                  <a:gd name="connsiteX7" fmla="*/ 107156 w 114951"/>
                  <a:gd name="connsiteY7" fmla="*/ 1173954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97631 w 114951"/>
                  <a:gd name="connsiteY5" fmla="*/ 971548 h 1473992"/>
                  <a:gd name="connsiteX6" fmla="*/ 104775 w 114951"/>
                  <a:gd name="connsiteY6" fmla="*/ 1054891 h 1473992"/>
                  <a:gd name="connsiteX7" fmla="*/ 107156 w 114951"/>
                  <a:gd name="connsiteY7" fmla="*/ 1173954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97631 w 119286"/>
                  <a:gd name="connsiteY5" fmla="*/ 971548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97631 w 119286"/>
                  <a:gd name="connsiteY5" fmla="*/ 978692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97631 w 119286"/>
                  <a:gd name="connsiteY5" fmla="*/ 978692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97631 w 119286"/>
                  <a:gd name="connsiteY5" fmla="*/ 978692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97631 w 119286"/>
                  <a:gd name="connsiteY5" fmla="*/ 978692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83343 w 119286"/>
                  <a:gd name="connsiteY5" fmla="*/ 983455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9286"/>
                  <a:gd name="connsiteY0" fmla="*/ 0 h 1473992"/>
                  <a:gd name="connsiteX1" fmla="*/ 64293 w 119286"/>
                  <a:gd name="connsiteY1" fmla="*/ 185737 h 1473992"/>
                  <a:gd name="connsiteX2" fmla="*/ 97631 w 119286"/>
                  <a:gd name="connsiteY2" fmla="*/ 385762 h 1473992"/>
                  <a:gd name="connsiteX3" fmla="*/ 114300 w 119286"/>
                  <a:gd name="connsiteY3" fmla="*/ 523875 h 1473992"/>
                  <a:gd name="connsiteX4" fmla="*/ 76199 w 119286"/>
                  <a:gd name="connsiteY4" fmla="*/ 909637 h 1473992"/>
                  <a:gd name="connsiteX5" fmla="*/ 83343 w 119286"/>
                  <a:gd name="connsiteY5" fmla="*/ 983455 h 1473992"/>
                  <a:gd name="connsiteX6" fmla="*/ 119062 w 119286"/>
                  <a:gd name="connsiteY6" fmla="*/ 1062035 h 1473992"/>
                  <a:gd name="connsiteX7" fmla="*/ 107156 w 119286"/>
                  <a:gd name="connsiteY7" fmla="*/ 1173954 h 1473992"/>
                  <a:gd name="connsiteX8" fmla="*/ 66674 w 119286"/>
                  <a:gd name="connsiteY8" fmla="*/ 1354929 h 1473992"/>
                  <a:gd name="connsiteX9" fmla="*/ 83343 w 119286"/>
                  <a:gd name="connsiteY9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83343 w 114951"/>
                  <a:gd name="connsiteY5" fmla="*/ 983455 h 1473992"/>
                  <a:gd name="connsiteX6" fmla="*/ 78580 w 114951"/>
                  <a:gd name="connsiteY6" fmla="*/ 1066798 h 1473992"/>
                  <a:gd name="connsiteX7" fmla="*/ 107156 w 114951"/>
                  <a:gd name="connsiteY7" fmla="*/ 1173954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83343 w 114951"/>
                  <a:gd name="connsiteY5" fmla="*/ 983455 h 1473992"/>
                  <a:gd name="connsiteX6" fmla="*/ 78580 w 114951"/>
                  <a:gd name="connsiteY6" fmla="*/ 1066798 h 1473992"/>
                  <a:gd name="connsiteX7" fmla="*/ 107156 w 114951"/>
                  <a:gd name="connsiteY7" fmla="*/ 1173954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69056 w 114951"/>
                  <a:gd name="connsiteY5" fmla="*/ 983455 h 1473992"/>
                  <a:gd name="connsiteX6" fmla="*/ 78580 w 114951"/>
                  <a:gd name="connsiteY6" fmla="*/ 1066798 h 1473992"/>
                  <a:gd name="connsiteX7" fmla="*/ 107156 w 114951"/>
                  <a:gd name="connsiteY7" fmla="*/ 1173954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4951"/>
                  <a:gd name="connsiteY0" fmla="*/ 0 h 1473992"/>
                  <a:gd name="connsiteX1" fmla="*/ 64293 w 114951"/>
                  <a:gd name="connsiteY1" fmla="*/ 185737 h 1473992"/>
                  <a:gd name="connsiteX2" fmla="*/ 97631 w 114951"/>
                  <a:gd name="connsiteY2" fmla="*/ 385762 h 1473992"/>
                  <a:gd name="connsiteX3" fmla="*/ 114300 w 114951"/>
                  <a:gd name="connsiteY3" fmla="*/ 523875 h 1473992"/>
                  <a:gd name="connsiteX4" fmla="*/ 76199 w 114951"/>
                  <a:gd name="connsiteY4" fmla="*/ 909637 h 1473992"/>
                  <a:gd name="connsiteX5" fmla="*/ 69056 w 114951"/>
                  <a:gd name="connsiteY5" fmla="*/ 983455 h 1473992"/>
                  <a:gd name="connsiteX6" fmla="*/ 78580 w 114951"/>
                  <a:gd name="connsiteY6" fmla="*/ 1066798 h 1473992"/>
                  <a:gd name="connsiteX7" fmla="*/ 64293 w 114951"/>
                  <a:gd name="connsiteY7" fmla="*/ 1181098 h 1473992"/>
                  <a:gd name="connsiteX8" fmla="*/ 66674 w 114951"/>
                  <a:gd name="connsiteY8" fmla="*/ 1354929 h 1473992"/>
                  <a:gd name="connsiteX9" fmla="*/ 83343 w 114951"/>
                  <a:gd name="connsiteY9" fmla="*/ 1473992 h 1473992"/>
                  <a:gd name="connsiteX0" fmla="*/ 0 w 114951"/>
                  <a:gd name="connsiteY0" fmla="*/ 0 h 1404935"/>
                  <a:gd name="connsiteX1" fmla="*/ 64293 w 114951"/>
                  <a:gd name="connsiteY1" fmla="*/ 185737 h 1404935"/>
                  <a:gd name="connsiteX2" fmla="*/ 97631 w 114951"/>
                  <a:gd name="connsiteY2" fmla="*/ 385762 h 1404935"/>
                  <a:gd name="connsiteX3" fmla="*/ 114300 w 114951"/>
                  <a:gd name="connsiteY3" fmla="*/ 523875 h 1404935"/>
                  <a:gd name="connsiteX4" fmla="*/ 76199 w 114951"/>
                  <a:gd name="connsiteY4" fmla="*/ 909637 h 1404935"/>
                  <a:gd name="connsiteX5" fmla="*/ 69056 w 114951"/>
                  <a:gd name="connsiteY5" fmla="*/ 983455 h 1404935"/>
                  <a:gd name="connsiteX6" fmla="*/ 78580 w 114951"/>
                  <a:gd name="connsiteY6" fmla="*/ 1066798 h 1404935"/>
                  <a:gd name="connsiteX7" fmla="*/ 64293 w 114951"/>
                  <a:gd name="connsiteY7" fmla="*/ 1181098 h 1404935"/>
                  <a:gd name="connsiteX8" fmla="*/ 66674 w 114951"/>
                  <a:gd name="connsiteY8" fmla="*/ 1354929 h 1404935"/>
                  <a:gd name="connsiteX9" fmla="*/ 100012 w 114951"/>
                  <a:gd name="connsiteY9" fmla="*/ 1404935 h 1404935"/>
                  <a:gd name="connsiteX0" fmla="*/ 0 w 114951"/>
                  <a:gd name="connsiteY0" fmla="*/ 0 h 1404935"/>
                  <a:gd name="connsiteX1" fmla="*/ 64293 w 114951"/>
                  <a:gd name="connsiteY1" fmla="*/ 185737 h 1404935"/>
                  <a:gd name="connsiteX2" fmla="*/ 97631 w 114951"/>
                  <a:gd name="connsiteY2" fmla="*/ 385762 h 1404935"/>
                  <a:gd name="connsiteX3" fmla="*/ 114300 w 114951"/>
                  <a:gd name="connsiteY3" fmla="*/ 523875 h 1404935"/>
                  <a:gd name="connsiteX4" fmla="*/ 76199 w 114951"/>
                  <a:gd name="connsiteY4" fmla="*/ 909637 h 1404935"/>
                  <a:gd name="connsiteX5" fmla="*/ 69056 w 114951"/>
                  <a:gd name="connsiteY5" fmla="*/ 983455 h 1404935"/>
                  <a:gd name="connsiteX6" fmla="*/ 78580 w 114951"/>
                  <a:gd name="connsiteY6" fmla="*/ 1066798 h 1404935"/>
                  <a:gd name="connsiteX7" fmla="*/ 64293 w 114951"/>
                  <a:gd name="connsiteY7" fmla="*/ 1181098 h 1404935"/>
                  <a:gd name="connsiteX8" fmla="*/ 66674 w 114951"/>
                  <a:gd name="connsiteY8" fmla="*/ 1354929 h 1404935"/>
                  <a:gd name="connsiteX9" fmla="*/ 100012 w 114951"/>
                  <a:gd name="connsiteY9" fmla="*/ 1404935 h 1404935"/>
                  <a:gd name="connsiteX0" fmla="*/ 0 w 114951"/>
                  <a:gd name="connsiteY0" fmla="*/ 0 h 1404935"/>
                  <a:gd name="connsiteX1" fmla="*/ 64293 w 114951"/>
                  <a:gd name="connsiteY1" fmla="*/ 185737 h 1404935"/>
                  <a:gd name="connsiteX2" fmla="*/ 97631 w 114951"/>
                  <a:gd name="connsiteY2" fmla="*/ 385762 h 1404935"/>
                  <a:gd name="connsiteX3" fmla="*/ 114300 w 114951"/>
                  <a:gd name="connsiteY3" fmla="*/ 523875 h 1404935"/>
                  <a:gd name="connsiteX4" fmla="*/ 76199 w 114951"/>
                  <a:gd name="connsiteY4" fmla="*/ 909637 h 1404935"/>
                  <a:gd name="connsiteX5" fmla="*/ 69056 w 114951"/>
                  <a:gd name="connsiteY5" fmla="*/ 983455 h 1404935"/>
                  <a:gd name="connsiteX6" fmla="*/ 78580 w 114951"/>
                  <a:gd name="connsiteY6" fmla="*/ 1066798 h 1404935"/>
                  <a:gd name="connsiteX7" fmla="*/ 64293 w 114951"/>
                  <a:gd name="connsiteY7" fmla="*/ 1181098 h 1404935"/>
                  <a:gd name="connsiteX8" fmla="*/ 66674 w 114951"/>
                  <a:gd name="connsiteY8" fmla="*/ 1347785 h 1404935"/>
                  <a:gd name="connsiteX9" fmla="*/ 100012 w 114951"/>
                  <a:gd name="connsiteY9" fmla="*/ 1404935 h 1404935"/>
                  <a:gd name="connsiteX0" fmla="*/ 0 w 114951"/>
                  <a:gd name="connsiteY0" fmla="*/ 0 h 1410843"/>
                  <a:gd name="connsiteX1" fmla="*/ 64293 w 114951"/>
                  <a:gd name="connsiteY1" fmla="*/ 185737 h 1410843"/>
                  <a:gd name="connsiteX2" fmla="*/ 97631 w 114951"/>
                  <a:gd name="connsiteY2" fmla="*/ 385762 h 1410843"/>
                  <a:gd name="connsiteX3" fmla="*/ 114300 w 114951"/>
                  <a:gd name="connsiteY3" fmla="*/ 523875 h 1410843"/>
                  <a:gd name="connsiteX4" fmla="*/ 76199 w 114951"/>
                  <a:gd name="connsiteY4" fmla="*/ 909637 h 1410843"/>
                  <a:gd name="connsiteX5" fmla="*/ 69056 w 114951"/>
                  <a:gd name="connsiteY5" fmla="*/ 983455 h 1410843"/>
                  <a:gd name="connsiteX6" fmla="*/ 78580 w 114951"/>
                  <a:gd name="connsiteY6" fmla="*/ 1066798 h 1410843"/>
                  <a:gd name="connsiteX7" fmla="*/ 64293 w 114951"/>
                  <a:gd name="connsiteY7" fmla="*/ 1181098 h 1410843"/>
                  <a:gd name="connsiteX8" fmla="*/ 66674 w 114951"/>
                  <a:gd name="connsiteY8" fmla="*/ 1347785 h 1410843"/>
                  <a:gd name="connsiteX9" fmla="*/ 100012 w 114951"/>
                  <a:gd name="connsiteY9" fmla="*/ 1404935 h 1410843"/>
                  <a:gd name="connsiteX10" fmla="*/ 102393 w 114951"/>
                  <a:gd name="connsiteY10" fmla="*/ 1409698 h 1410843"/>
                  <a:gd name="connsiteX0" fmla="*/ 0 w 114951"/>
                  <a:gd name="connsiteY0" fmla="*/ 0 h 1433511"/>
                  <a:gd name="connsiteX1" fmla="*/ 64293 w 114951"/>
                  <a:gd name="connsiteY1" fmla="*/ 185737 h 1433511"/>
                  <a:gd name="connsiteX2" fmla="*/ 97631 w 114951"/>
                  <a:gd name="connsiteY2" fmla="*/ 385762 h 1433511"/>
                  <a:gd name="connsiteX3" fmla="*/ 114300 w 114951"/>
                  <a:gd name="connsiteY3" fmla="*/ 523875 h 1433511"/>
                  <a:gd name="connsiteX4" fmla="*/ 76199 w 114951"/>
                  <a:gd name="connsiteY4" fmla="*/ 909637 h 1433511"/>
                  <a:gd name="connsiteX5" fmla="*/ 69056 w 114951"/>
                  <a:gd name="connsiteY5" fmla="*/ 983455 h 1433511"/>
                  <a:gd name="connsiteX6" fmla="*/ 78580 w 114951"/>
                  <a:gd name="connsiteY6" fmla="*/ 1066798 h 1433511"/>
                  <a:gd name="connsiteX7" fmla="*/ 64293 w 114951"/>
                  <a:gd name="connsiteY7" fmla="*/ 1181098 h 1433511"/>
                  <a:gd name="connsiteX8" fmla="*/ 66674 w 114951"/>
                  <a:gd name="connsiteY8" fmla="*/ 1347785 h 1433511"/>
                  <a:gd name="connsiteX9" fmla="*/ 100012 w 114951"/>
                  <a:gd name="connsiteY9" fmla="*/ 1404935 h 1433511"/>
                  <a:gd name="connsiteX10" fmla="*/ 114299 w 114951"/>
                  <a:gd name="connsiteY10" fmla="*/ 1433511 h 1433511"/>
                  <a:gd name="connsiteX0" fmla="*/ 0 w 116681"/>
                  <a:gd name="connsiteY0" fmla="*/ 0 h 1438273"/>
                  <a:gd name="connsiteX1" fmla="*/ 64293 w 116681"/>
                  <a:gd name="connsiteY1" fmla="*/ 185737 h 1438273"/>
                  <a:gd name="connsiteX2" fmla="*/ 97631 w 116681"/>
                  <a:gd name="connsiteY2" fmla="*/ 385762 h 1438273"/>
                  <a:gd name="connsiteX3" fmla="*/ 114300 w 116681"/>
                  <a:gd name="connsiteY3" fmla="*/ 523875 h 1438273"/>
                  <a:gd name="connsiteX4" fmla="*/ 76199 w 116681"/>
                  <a:gd name="connsiteY4" fmla="*/ 909637 h 1438273"/>
                  <a:gd name="connsiteX5" fmla="*/ 69056 w 116681"/>
                  <a:gd name="connsiteY5" fmla="*/ 983455 h 1438273"/>
                  <a:gd name="connsiteX6" fmla="*/ 78580 w 116681"/>
                  <a:gd name="connsiteY6" fmla="*/ 1066798 h 1438273"/>
                  <a:gd name="connsiteX7" fmla="*/ 64293 w 116681"/>
                  <a:gd name="connsiteY7" fmla="*/ 1181098 h 1438273"/>
                  <a:gd name="connsiteX8" fmla="*/ 66674 w 116681"/>
                  <a:gd name="connsiteY8" fmla="*/ 1347785 h 1438273"/>
                  <a:gd name="connsiteX9" fmla="*/ 100012 w 116681"/>
                  <a:gd name="connsiteY9" fmla="*/ 1404935 h 1438273"/>
                  <a:gd name="connsiteX10" fmla="*/ 114299 w 116681"/>
                  <a:gd name="connsiteY10" fmla="*/ 1433511 h 1438273"/>
                  <a:gd name="connsiteX11" fmla="*/ 116681 w 116681"/>
                  <a:gd name="connsiteY11" fmla="*/ 1438273 h 1438273"/>
                  <a:gd name="connsiteX0" fmla="*/ 0 w 128587"/>
                  <a:gd name="connsiteY0" fmla="*/ 0 h 1528760"/>
                  <a:gd name="connsiteX1" fmla="*/ 64293 w 128587"/>
                  <a:gd name="connsiteY1" fmla="*/ 185737 h 1528760"/>
                  <a:gd name="connsiteX2" fmla="*/ 97631 w 128587"/>
                  <a:gd name="connsiteY2" fmla="*/ 385762 h 1528760"/>
                  <a:gd name="connsiteX3" fmla="*/ 114300 w 128587"/>
                  <a:gd name="connsiteY3" fmla="*/ 523875 h 1528760"/>
                  <a:gd name="connsiteX4" fmla="*/ 76199 w 128587"/>
                  <a:gd name="connsiteY4" fmla="*/ 909637 h 1528760"/>
                  <a:gd name="connsiteX5" fmla="*/ 69056 w 128587"/>
                  <a:gd name="connsiteY5" fmla="*/ 983455 h 1528760"/>
                  <a:gd name="connsiteX6" fmla="*/ 78580 w 128587"/>
                  <a:gd name="connsiteY6" fmla="*/ 1066798 h 1528760"/>
                  <a:gd name="connsiteX7" fmla="*/ 64293 w 128587"/>
                  <a:gd name="connsiteY7" fmla="*/ 1181098 h 1528760"/>
                  <a:gd name="connsiteX8" fmla="*/ 66674 w 128587"/>
                  <a:gd name="connsiteY8" fmla="*/ 1347785 h 1528760"/>
                  <a:gd name="connsiteX9" fmla="*/ 100012 w 128587"/>
                  <a:gd name="connsiteY9" fmla="*/ 1404935 h 1528760"/>
                  <a:gd name="connsiteX10" fmla="*/ 114299 w 128587"/>
                  <a:gd name="connsiteY10" fmla="*/ 1433511 h 1528760"/>
                  <a:gd name="connsiteX11" fmla="*/ 128587 w 128587"/>
                  <a:gd name="connsiteY11" fmla="*/ 1528760 h 1528760"/>
                  <a:gd name="connsiteX0" fmla="*/ 0 w 129149"/>
                  <a:gd name="connsiteY0" fmla="*/ 0 h 1533146"/>
                  <a:gd name="connsiteX1" fmla="*/ 64293 w 129149"/>
                  <a:gd name="connsiteY1" fmla="*/ 185737 h 1533146"/>
                  <a:gd name="connsiteX2" fmla="*/ 97631 w 129149"/>
                  <a:gd name="connsiteY2" fmla="*/ 385762 h 1533146"/>
                  <a:gd name="connsiteX3" fmla="*/ 114300 w 129149"/>
                  <a:gd name="connsiteY3" fmla="*/ 523875 h 1533146"/>
                  <a:gd name="connsiteX4" fmla="*/ 76199 w 129149"/>
                  <a:gd name="connsiteY4" fmla="*/ 909637 h 1533146"/>
                  <a:gd name="connsiteX5" fmla="*/ 69056 w 129149"/>
                  <a:gd name="connsiteY5" fmla="*/ 983455 h 1533146"/>
                  <a:gd name="connsiteX6" fmla="*/ 78580 w 129149"/>
                  <a:gd name="connsiteY6" fmla="*/ 1066798 h 1533146"/>
                  <a:gd name="connsiteX7" fmla="*/ 64293 w 129149"/>
                  <a:gd name="connsiteY7" fmla="*/ 1181098 h 1533146"/>
                  <a:gd name="connsiteX8" fmla="*/ 66674 w 129149"/>
                  <a:gd name="connsiteY8" fmla="*/ 1347785 h 1533146"/>
                  <a:gd name="connsiteX9" fmla="*/ 100012 w 129149"/>
                  <a:gd name="connsiteY9" fmla="*/ 1404935 h 1533146"/>
                  <a:gd name="connsiteX10" fmla="*/ 114299 w 129149"/>
                  <a:gd name="connsiteY10" fmla="*/ 1433511 h 1533146"/>
                  <a:gd name="connsiteX11" fmla="*/ 128587 w 129149"/>
                  <a:gd name="connsiteY11" fmla="*/ 1528760 h 1533146"/>
                  <a:gd name="connsiteX12" fmla="*/ 126206 w 129149"/>
                  <a:gd name="connsiteY12" fmla="*/ 1516853 h 1533146"/>
                  <a:gd name="connsiteX0" fmla="*/ 0 w 143026"/>
                  <a:gd name="connsiteY0" fmla="*/ 0 h 1541697"/>
                  <a:gd name="connsiteX1" fmla="*/ 64293 w 143026"/>
                  <a:gd name="connsiteY1" fmla="*/ 185737 h 1541697"/>
                  <a:gd name="connsiteX2" fmla="*/ 97631 w 143026"/>
                  <a:gd name="connsiteY2" fmla="*/ 385762 h 1541697"/>
                  <a:gd name="connsiteX3" fmla="*/ 114300 w 143026"/>
                  <a:gd name="connsiteY3" fmla="*/ 523875 h 1541697"/>
                  <a:gd name="connsiteX4" fmla="*/ 76199 w 143026"/>
                  <a:gd name="connsiteY4" fmla="*/ 909637 h 1541697"/>
                  <a:gd name="connsiteX5" fmla="*/ 69056 w 143026"/>
                  <a:gd name="connsiteY5" fmla="*/ 983455 h 1541697"/>
                  <a:gd name="connsiteX6" fmla="*/ 78580 w 143026"/>
                  <a:gd name="connsiteY6" fmla="*/ 1066798 h 1541697"/>
                  <a:gd name="connsiteX7" fmla="*/ 64293 w 143026"/>
                  <a:gd name="connsiteY7" fmla="*/ 1181098 h 1541697"/>
                  <a:gd name="connsiteX8" fmla="*/ 66674 w 143026"/>
                  <a:gd name="connsiteY8" fmla="*/ 1347785 h 1541697"/>
                  <a:gd name="connsiteX9" fmla="*/ 100012 w 143026"/>
                  <a:gd name="connsiteY9" fmla="*/ 1404935 h 1541697"/>
                  <a:gd name="connsiteX10" fmla="*/ 114299 w 143026"/>
                  <a:gd name="connsiteY10" fmla="*/ 1433511 h 1541697"/>
                  <a:gd name="connsiteX11" fmla="*/ 142875 w 143026"/>
                  <a:gd name="connsiteY11" fmla="*/ 1538285 h 1541697"/>
                  <a:gd name="connsiteX12" fmla="*/ 126206 w 143026"/>
                  <a:gd name="connsiteY12" fmla="*/ 1516853 h 1541697"/>
                  <a:gd name="connsiteX0" fmla="*/ 0 w 143026"/>
                  <a:gd name="connsiteY0" fmla="*/ 0 h 1541517"/>
                  <a:gd name="connsiteX1" fmla="*/ 64293 w 143026"/>
                  <a:gd name="connsiteY1" fmla="*/ 185737 h 1541517"/>
                  <a:gd name="connsiteX2" fmla="*/ 97631 w 143026"/>
                  <a:gd name="connsiteY2" fmla="*/ 385762 h 1541517"/>
                  <a:gd name="connsiteX3" fmla="*/ 114300 w 143026"/>
                  <a:gd name="connsiteY3" fmla="*/ 523875 h 1541517"/>
                  <a:gd name="connsiteX4" fmla="*/ 76199 w 143026"/>
                  <a:gd name="connsiteY4" fmla="*/ 909637 h 1541517"/>
                  <a:gd name="connsiteX5" fmla="*/ 69056 w 143026"/>
                  <a:gd name="connsiteY5" fmla="*/ 983455 h 1541517"/>
                  <a:gd name="connsiteX6" fmla="*/ 78580 w 143026"/>
                  <a:gd name="connsiteY6" fmla="*/ 1066798 h 1541517"/>
                  <a:gd name="connsiteX7" fmla="*/ 64293 w 143026"/>
                  <a:gd name="connsiteY7" fmla="*/ 1181098 h 1541517"/>
                  <a:gd name="connsiteX8" fmla="*/ 66674 w 143026"/>
                  <a:gd name="connsiteY8" fmla="*/ 1347785 h 1541517"/>
                  <a:gd name="connsiteX9" fmla="*/ 100012 w 143026"/>
                  <a:gd name="connsiteY9" fmla="*/ 1404935 h 1541517"/>
                  <a:gd name="connsiteX10" fmla="*/ 114299 w 143026"/>
                  <a:gd name="connsiteY10" fmla="*/ 1433511 h 1541517"/>
                  <a:gd name="connsiteX11" fmla="*/ 142875 w 143026"/>
                  <a:gd name="connsiteY11" fmla="*/ 1538285 h 1541517"/>
                  <a:gd name="connsiteX12" fmla="*/ 126206 w 143026"/>
                  <a:gd name="connsiteY12" fmla="*/ 1514472 h 1541517"/>
                  <a:gd name="connsiteX0" fmla="*/ 0 w 145391"/>
                  <a:gd name="connsiteY0" fmla="*/ 0 h 1543736"/>
                  <a:gd name="connsiteX1" fmla="*/ 64293 w 145391"/>
                  <a:gd name="connsiteY1" fmla="*/ 185737 h 1543736"/>
                  <a:gd name="connsiteX2" fmla="*/ 97631 w 145391"/>
                  <a:gd name="connsiteY2" fmla="*/ 385762 h 1543736"/>
                  <a:gd name="connsiteX3" fmla="*/ 114300 w 145391"/>
                  <a:gd name="connsiteY3" fmla="*/ 523875 h 1543736"/>
                  <a:gd name="connsiteX4" fmla="*/ 76199 w 145391"/>
                  <a:gd name="connsiteY4" fmla="*/ 909637 h 1543736"/>
                  <a:gd name="connsiteX5" fmla="*/ 69056 w 145391"/>
                  <a:gd name="connsiteY5" fmla="*/ 983455 h 1543736"/>
                  <a:gd name="connsiteX6" fmla="*/ 78580 w 145391"/>
                  <a:gd name="connsiteY6" fmla="*/ 1066798 h 1543736"/>
                  <a:gd name="connsiteX7" fmla="*/ 64293 w 145391"/>
                  <a:gd name="connsiteY7" fmla="*/ 1181098 h 1543736"/>
                  <a:gd name="connsiteX8" fmla="*/ 66674 w 145391"/>
                  <a:gd name="connsiteY8" fmla="*/ 1347785 h 1543736"/>
                  <a:gd name="connsiteX9" fmla="*/ 100012 w 145391"/>
                  <a:gd name="connsiteY9" fmla="*/ 1404935 h 1543736"/>
                  <a:gd name="connsiteX10" fmla="*/ 114299 w 145391"/>
                  <a:gd name="connsiteY10" fmla="*/ 1433511 h 1543736"/>
                  <a:gd name="connsiteX11" fmla="*/ 145256 w 145391"/>
                  <a:gd name="connsiteY11" fmla="*/ 1540666 h 1543736"/>
                  <a:gd name="connsiteX12" fmla="*/ 126206 w 145391"/>
                  <a:gd name="connsiteY12" fmla="*/ 1514472 h 1543736"/>
                  <a:gd name="connsiteX0" fmla="*/ 0 w 131357"/>
                  <a:gd name="connsiteY0" fmla="*/ 0 h 1522963"/>
                  <a:gd name="connsiteX1" fmla="*/ 64293 w 131357"/>
                  <a:gd name="connsiteY1" fmla="*/ 185737 h 1522963"/>
                  <a:gd name="connsiteX2" fmla="*/ 97631 w 131357"/>
                  <a:gd name="connsiteY2" fmla="*/ 385762 h 1522963"/>
                  <a:gd name="connsiteX3" fmla="*/ 114300 w 131357"/>
                  <a:gd name="connsiteY3" fmla="*/ 523875 h 1522963"/>
                  <a:gd name="connsiteX4" fmla="*/ 76199 w 131357"/>
                  <a:gd name="connsiteY4" fmla="*/ 909637 h 1522963"/>
                  <a:gd name="connsiteX5" fmla="*/ 69056 w 131357"/>
                  <a:gd name="connsiteY5" fmla="*/ 983455 h 1522963"/>
                  <a:gd name="connsiteX6" fmla="*/ 78580 w 131357"/>
                  <a:gd name="connsiteY6" fmla="*/ 1066798 h 1522963"/>
                  <a:gd name="connsiteX7" fmla="*/ 64293 w 131357"/>
                  <a:gd name="connsiteY7" fmla="*/ 1181098 h 1522963"/>
                  <a:gd name="connsiteX8" fmla="*/ 66674 w 131357"/>
                  <a:gd name="connsiteY8" fmla="*/ 1347785 h 1522963"/>
                  <a:gd name="connsiteX9" fmla="*/ 100012 w 131357"/>
                  <a:gd name="connsiteY9" fmla="*/ 1404935 h 1522963"/>
                  <a:gd name="connsiteX10" fmla="*/ 114299 w 131357"/>
                  <a:gd name="connsiteY10" fmla="*/ 1433511 h 1522963"/>
                  <a:gd name="connsiteX11" fmla="*/ 130969 w 131357"/>
                  <a:gd name="connsiteY11" fmla="*/ 1516854 h 1522963"/>
                  <a:gd name="connsiteX12" fmla="*/ 126206 w 131357"/>
                  <a:gd name="connsiteY12" fmla="*/ 1514472 h 1522963"/>
                  <a:gd name="connsiteX0" fmla="*/ 0 w 133349"/>
                  <a:gd name="connsiteY0" fmla="*/ 0 h 1522963"/>
                  <a:gd name="connsiteX1" fmla="*/ 64293 w 133349"/>
                  <a:gd name="connsiteY1" fmla="*/ 185737 h 1522963"/>
                  <a:gd name="connsiteX2" fmla="*/ 97631 w 133349"/>
                  <a:gd name="connsiteY2" fmla="*/ 385762 h 1522963"/>
                  <a:gd name="connsiteX3" fmla="*/ 114300 w 133349"/>
                  <a:gd name="connsiteY3" fmla="*/ 523875 h 1522963"/>
                  <a:gd name="connsiteX4" fmla="*/ 76199 w 133349"/>
                  <a:gd name="connsiteY4" fmla="*/ 909637 h 1522963"/>
                  <a:gd name="connsiteX5" fmla="*/ 69056 w 133349"/>
                  <a:gd name="connsiteY5" fmla="*/ 983455 h 1522963"/>
                  <a:gd name="connsiteX6" fmla="*/ 78580 w 133349"/>
                  <a:gd name="connsiteY6" fmla="*/ 1066798 h 1522963"/>
                  <a:gd name="connsiteX7" fmla="*/ 64293 w 133349"/>
                  <a:gd name="connsiteY7" fmla="*/ 1181098 h 1522963"/>
                  <a:gd name="connsiteX8" fmla="*/ 66674 w 133349"/>
                  <a:gd name="connsiteY8" fmla="*/ 1347785 h 1522963"/>
                  <a:gd name="connsiteX9" fmla="*/ 100012 w 133349"/>
                  <a:gd name="connsiteY9" fmla="*/ 1404935 h 1522963"/>
                  <a:gd name="connsiteX10" fmla="*/ 114299 w 133349"/>
                  <a:gd name="connsiteY10" fmla="*/ 1433511 h 1522963"/>
                  <a:gd name="connsiteX11" fmla="*/ 130969 w 133349"/>
                  <a:gd name="connsiteY11" fmla="*/ 1516854 h 1522963"/>
                  <a:gd name="connsiteX12" fmla="*/ 126206 w 133349"/>
                  <a:gd name="connsiteY12" fmla="*/ 1514472 h 1522963"/>
                  <a:gd name="connsiteX13" fmla="*/ 133349 w 133349"/>
                  <a:gd name="connsiteY13" fmla="*/ 1516853 h 1522963"/>
                  <a:gd name="connsiteX0" fmla="*/ 0 w 150018"/>
                  <a:gd name="connsiteY0" fmla="*/ 0 h 1576385"/>
                  <a:gd name="connsiteX1" fmla="*/ 64293 w 150018"/>
                  <a:gd name="connsiteY1" fmla="*/ 185737 h 1576385"/>
                  <a:gd name="connsiteX2" fmla="*/ 97631 w 150018"/>
                  <a:gd name="connsiteY2" fmla="*/ 385762 h 1576385"/>
                  <a:gd name="connsiteX3" fmla="*/ 114300 w 150018"/>
                  <a:gd name="connsiteY3" fmla="*/ 523875 h 1576385"/>
                  <a:gd name="connsiteX4" fmla="*/ 76199 w 150018"/>
                  <a:gd name="connsiteY4" fmla="*/ 909637 h 1576385"/>
                  <a:gd name="connsiteX5" fmla="*/ 69056 w 150018"/>
                  <a:gd name="connsiteY5" fmla="*/ 983455 h 1576385"/>
                  <a:gd name="connsiteX6" fmla="*/ 78580 w 150018"/>
                  <a:gd name="connsiteY6" fmla="*/ 1066798 h 1576385"/>
                  <a:gd name="connsiteX7" fmla="*/ 64293 w 150018"/>
                  <a:gd name="connsiteY7" fmla="*/ 1181098 h 1576385"/>
                  <a:gd name="connsiteX8" fmla="*/ 66674 w 150018"/>
                  <a:gd name="connsiteY8" fmla="*/ 1347785 h 1576385"/>
                  <a:gd name="connsiteX9" fmla="*/ 100012 w 150018"/>
                  <a:gd name="connsiteY9" fmla="*/ 1404935 h 1576385"/>
                  <a:gd name="connsiteX10" fmla="*/ 114299 w 150018"/>
                  <a:gd name="connsiteY10" fmla="*/ 1433511 h 1576385"/>
                  <a:gd name="connsiteX11" fmla="*/ 130969 w 150018"/>
                  <a:gd name="connsiteY11" fmla="*/ 1516854 h 1576385"/>
                  <a:gd name="connsiteX12" fmla="*/ 126206 w 150018"/>
                  <a:gd name="connsiteY12" fmla="*/ 1514472 h 1576385"/>
                  <a:gd name="connsiteX13" fmla="*/ 150018 w 150018"/>
                  <a:gd name="connsiteY13" fmla="*/ 1576385 h 1576385"/>
                  <a:gd name="connsiteX0" fmla="*/ 0 w 152659"/>
                  <a:gd name="connsiteY0" fmla="*/ 0 h 1583730"/>
                  <a:gd name="connsiteX1" fmla="*/ 64293 w 152659"/>
                  <a:gd name="connsiteY1" fmla="*/ 185737 h 1583730"/>
                  <a:gd name="connsiteX2" fmla="*/ 97631 w 152659"/>
                  <a:gd name="connsiteY2" fmla="*/ 385762 h 1583730"/>
                  <a:gd name="connsiteX3" fmla="*/ 114300 w 152659"/>
                  <a:gd name="connsiteY3" fmla="*/ 523875 h 1583730"/>
                  <a:gd name="connsiteX4" fmla="*/ 76199 w 152659"/>
                  <a:gd name="connsiteY4" fmla="*/ 909637 h 1583730"/>
                  <a:gd name="connsiteX5" fmla="*/ 69056 w 152659"/>
                  <a:gd name="connsiteY5" fmla="*/ 983455 h 1583730"/>
                  <a:gd name="connsiteX6" fmla="*/ 78580 w 152659"/>
                  <a:gd name="connsiteY6" fmla="*/ 1066798 h 1583730"/>
                  <a:gd name="connsiteX7" fmla="*/ 64293 w 152659"/>
                  <a:gd name="connsiteY7" fmla="*/ 1181098 h 1583730"/>
                  <a:gd name="connsiteX8" fmla="*/ 66674 w 152659"/>
                  <a:gd name="connsiteY8" fmla="*/ 1347785 h 1583730"/>
                  <a:gd name="connsiteX9" fmla="*/ 100012 w 152659"/>
                  <a:gd name="connsiteY9" fmla="*/ 1404935 h 1583730"/>
                  <a:gd name="connsiteX10" fmla="*/ 114299 w 152659"/>
                  <a:gd name="connsiteY10" fmla="*/ 1433511 h 1583730"/>
                  <a:gd name="connsiteX11" fmla="*/ 130969 w 152659"/>
                  <a:gd name="connsiteY11" fmla="*/ 1516854 h 1583730"/>
                  <a:gd name="connsiteX12" fmla="*/ 126206 w 152659"/>
                  <a:gd name="connsiteY12" fmla="*/ 1514472 h 1583730"/>
                  <a:gd name="connsiteX13" fmla="*/ 150018 w 152659"/>
                  <a:gd name="connsiteY13" fmla="*/ 1576385 h 1583730"/>
                  <a:gd name="connsiteX14" fmla="*/ 152398 w 152659"/>
                  <a:gd name="connsiteY14" fmla="*/ 1583528 h 1583730"/>
                  <a:gd name="connsiteX0" fmla="*/ 0 w 150975"/>
                  <a:gd name="connsiteY0" fmla="*/ 0 h 1645440"/>
                  <a:gd name="connsiteX1" fmla="*/ 64293 w 150975"/>
                  <a:gd name="connsiteY1" fmla="*/ 185737 h 1645440"/>
                  <a:gd name="connsiteX2" fmla="*/ 97631 w 150975"/>
                  <a:gd name="connsiteY2" fmla="*/ 385762 h 1645440"/>
                  <a:gd name="connsiteX3" fmla="*/ 114300 w 150975"/>
                  <a:gd name="connsiteY3" fmla="*/ 523875 h 1645440"/>
                  <a:gd name="connsiteX4" fmla="*/ 76199 w 150975"/>
                  <a:gd name="connsiteY4" fmla="*/ 909637 h 1645440"/>
                  <a:gd name="connsiteX5" fmla="*/ 69056 w 150975"/>
                  <a:gd name="connsiteY5" fmla="*/ 983455 h 1645440"/>
                  <a:gd name="connsiteX6" fmla="*/ 78580 w 150975"/>
                  <a:gd name="connsiteY6" fmla="*/ 1066798 h 1645440"/>
                  <a:gd name="connsiteX7" fmla="*/ 64293 w 150975"/>
                  <a:gd name="connsiteY7" fmla="*/ 1181098 h 1645440"/>
                  <a:gd name="connsiteX8" fmla="*/ 66674 w 150975"/>
                  <a:gd name="connsiteY8" fmla="*/ 1347785 h 1645440"/>
                  <a:gd name="connsiteX9" fmla="*/ 100012 w 150975"/>
                  <a:gd name="connsiteY9" fmla="*/ 1404935 h 1645440"/>
                  <a:gd name="connsiteX10" fmla="*/ 114299 w 150975"/>
                  <a:gd name="connsiteY10" fmla="*/ 1433511 h 1645440"/>
                  <a:gd name="connsiteX11" fmla="*/ 130969 w 150975"/>
                  <a:gd name="connsiteY11" fmla="*/ 1516854 h 1645440"/>
                  <a:gd name="connsiteX12" fmla="*/ 126206 w 150975"/>
                  <a:gd name="connsiteY12" fmla="*/ 1514472 h 1645440"/>
                  <a:gd name="connsiteX13" fmla="*/ 150018 w 150975"/>
                  <a:gd name="connsiteY13" fmla="*/ 1576385 h 1645440"/>
                  <a:gd name="connsiteX14" fmla="*/ 142873 w 150975"/>
                  <a:gd name="connsiteY14" fmla="*/ 1645440 h 1645440"/>
                  <a:gd name="connsiteX0" fmla="*/ 0 w 152659"/>
                  <a:gd name="connsiteY0" fmla="*/ 0 h 1619246"/>
                  <a:gd name="connsiteX1" fmla="*/ 64293 w 152659"/>
                  <a:gd name="connsiteY1" fmla="*/ 185737 h 1619246"/>
                  <a:gd name="connsiteX2" fmla="*/ 97631 w 152659"/>
                  <a:gd name="connsiteY2" fmla="*/ 385762 h 1619246"/>
                  <a:gd name="connsiteX3" fmla="*/ 114300 w 152659"/>
                  <a:gd name="connsiteY3" fmla="*/ 523875 h 1619246"/>
                  <a:gd name="connsiteX4" fmla="*/ 76199 w 152659"/>
                  <a:gd name="connsiteY4" fmla="*/ 909637 h 1619246"/>
                  <a:gd name="connsiteX5" fmla="*/ 69056 w 152659"/>
                  <a:gd name="connsiteY5" fmla="*/ 983455 h 1619246"/>
                  <a:gd name="connsiteX6" fmla="*/ 78580 w 152659"/>
                  <a:gd name="connsiteY6" fmla="*/ 1066798 h 1619246"/>
                  <a:gd name="connsiteX7" fmla="*/ 64293 w 152659"/>
                  <a:gd name="connsiteY7" fmla="*/ 1181098 h 1619246"/>
                  <a:gd name="connsiteX8" fmla="*/ 66674 w 152659"/>
                  <a:gd name="connsiteY8" fmla="*/ 1347785 h 1619246"/>
                  <a:gd name="connsiteX9" fmla="*/ 100012 w 152659"/>
                  <a:gd name="connsiteY9" fmla="*/ 1404935 h 1619246"/>
                  <a:gd name="connsiteX10" fmla="*/ 114299 w 152659"/>
                  <a:gd name="connsiteY10" fmla="*/ 1433511 h 1619246"/>
                  <a:gd name="connsiteX11" fmla="*/ 130969 w 152659"/>
                  <a:gd name="connsiteY11" fmla="*/ 1516854 h 1619246"/>
                  <a:gd name="connsiteX12" fmla="*/ 126206 w 152659"/>
                  <a:gd name="connsiteY12" fmla="*/ 1514472 h 1619246"/>
                  <a:gd name="connsiteX13" fmla="*/ 150018 w 152659"/>
                  <a:gd name="connsiteY13" fmla="*/ 1576385 h 1619246"/>
                  <a:gd name="connsiteX14" fmla="*/ 152398 w 152659"/>
                  <a:gd name="connsiteY14" fmla="*/ 1619246 h 1619246"/>
                  <a:gd name="connsiteX0" fmla="*/ 0 w 152659"/>
                  <a:gd name="connsiteY0" fmla="*/ 0 h 1619246"/>
                  <a:gd name="connsiteX1" fmla="*/ 64293 w 152659"/>
                  <a:gd name="connsiteY1" fmla="*/ 185737 h 1619246"/>
                  <a:gd name="connsiteX2" fmla="*/ 97631 w 152659"/>
                  <a:gd name="connsiteY2" fmla="*/ 385762 h 1619246"/>
                  <a:gd name="connsiteX3" fmla="*/ 114300 w 152659"/>
                  <a:gd name="connsiteY3" fmla="*/ 523875 h 1619246"/>
                  <a:gd name="connsiteX4" fmla="*/ 76199 w 152659"/>
                  <a:gd name="connsiteY4" fmla="*/ 909637 h 1619246"/>
                  <a:gd name="connsiteX5" fmla="*/ 69056 w 152659"/>
                  <a:gd name="connsiteY5" fmla="*/ 954880 h 1619246"/>
                  <a:gd name="connsiteX6" fmla="*/ 78580 w 152659"/>
                  <a:gd name="connsiteY6" fmla="*/ 1066798 h 1619246"/>
                  <a:gd name="connsiteX7" fmla="*/ 64293 w 152659"/>
                  <a:gd name="connsiteY7" fmla="*/ 1181098 h 1619246"/>
                  <a:gd name="connsiteX8" fmla="*/ 66674 w 152659"/>
                  <a:gd name="connsiteY8" fmla="*/ 1347785 h 1619246"/>
                  <a:gd name="connsiteX9" fmla="*/ 100012 w 152659"/>
                  <a:gd name="connsiteY9" fmla="*/ 1404935 h 1619246"/>
                  <a:gd name="connsiteX10" fmla="*/ 114299 w 152659"/>
                  <a:gd name="connsiteY10" fmla="*/ 1433511 h 1619246"/>
                  <a:gd name="connsiteX11" fmla="*/ 130969 w 152659"/>
                  <a:gd name="connsiteY11" fmla="*/ 1516854 h 1619246"/>
                  <a:gd name="connsiteX12" fmla="*/ 126206 w 152659"/>
                  <a:gd name="connsiteY12" fmla="*/ 1514472 h 1619246"/>
                  <a:gd name="connsiteX13" fmla="*/ 150018 w 152659"/>
                  <a:gd name="connsiteY13" fmla="*/ 1576385 h 1619246"/>
                  <a:gd name="connsiteX14" fmla="*/ 152398 w 152659"/>
                  <a:gd name="connsiteY14" fmla="*/ 1619246 h 1619246"/>
                  <a:gd name="connsiteX0" fmla="*/ 0 w 152659"/>
                  <a:gd name="connsiteY0" fmla="*/ 0 h 1619246"/>
                  <a:gd name="connsiteX1" fmla="*/ 64293 w 152659"/>
                  <a:gd name="connsiteY1" fmla="*/ 185737 h 1619246"/>
                  <a:gd name="connsiteX2" fmla="*/ 97631 w 152659"/>
                  <a:gd name="connsiteY2" fmla="*/ 385762 h 1619246"/>
                  <a:gd name="connsiteX3" fmla="*/ 114300 w 152659"/>
                  <a:gd name="connsiteY3" fmla="*/ 523875 h 1619246"/>
                  <a:gd name="connsiteX4" fmla="*/ 76199 w 152659"/>
                  <a:gd name="connsiteY4" fmla="*/ 909637 h 1619246"/>
                  <a:gd name="connsiteX5" fmla="*/ 69056 w 152659"/>
                  <a:gd name="connsiteY5" fmla="*/ 954880 h 1619246"/>
                  <a:gd name="connsiteX6" fmla="*/ 84930 w 152659"/>
                  <a:gd name="connsiteY6" fmla="*/ 1003298 h 1619246"/>
                  <a:gd name="connsiteX7" fmla="*/ 64293 w 152659"/>
                  <a:gd name="connsiteY7" fmla="*/ 1181098 h 1619246"/>
                  <a:gd name="connsiteX8" fmla="*/ 66674 w 152659"/>
                  <a:gd name="connsiteY8" fmla="*/ 1347785 h 1619246"/>
                  <a:gd name="connsiteX9" fmla="*/ 100012 w 152659"/>
                  <a:gd name="connsiteY9" fmla="*/ 1404935 h 1619246"/>
                  <a:gd name="connsiteX10" fmla="*/ 114299 w 152659"/>
                  <a:gd name="connsiteY10" fmla="*/ 1433511 h 1619246"/>
                  <a:gd name="connsiteX11" fmla="*/ 130969 w 152659"/>
                  <a:gd name="connsiteY11" fmla="*/ 1516854 h 1619246"/>
                  <a:gd name="connsiteX12" fmla="*/ 126206 w 152659"/>
                  <a:gd name="connsiteY12" fmla="*/ 1514472 h 1619246"/>
                  <a:gd name="connsiteX13" fmla="*/ 150018 w 152659"/>
                  <a:gd name="connsiteY13" fmla="*/ 1576385 h 1619246"/>
                  <a:gd name="connsiteX14" fmla="*/ 152398 w 152659"/>
                  <a:gd name="connsiteY14" fmla="*/ 1619246 h 1619246"/>
                  <a:gd name="connsiteX0" fmla="*/ 0 w 152659"/>
                  <a:gd name="connsiteY0" fmla="*/ 0 h 1619246"/>
                  <a:gd name="connsiteX1" fmla="*/ 64293 w 152659"/>
                  <a:gd name="connsiteY1" fmla="*/ 185737 h 1619246"/>
                  <a:gd name="connsiteX2" fmla="*/ 97631 w 152659"/>
                  <a:gd name="connsiteY2" fmla="*/ 385762 h 1619246"/>
                  <a:gd name="connsiteX3" fmla="*/ 114300 w 152659"/>
                  <a:gd name="connsiteY3" fmla="*/ 523875 h 1619246"/>
                  <a:gd name="connsiteX4" fmla="*/ 76199 w 152659"/>
                  <a:gd name="connsiteY4" fmla="*/ 909637 h 1619246"/>
                  <a:gd name="connsiteX5" fmla="*/ 69056 w 152659"/>
                  <a:gd name="connsiteY5" fmla="*/ 954880 h 1619246"/>
                  <a:gd name="connsiteX6" fmla="*/ 78580 w 152659"/>
                  <a:gd name="connsiteY6" fmla="*/ 1028698 h 1619246"/>
                  <a:gd name="connsiteX7" fmla="*/ 64293 w 152659"/>
                  <a:gd name="connsiteY7" fmla="*/ 1181098 h 1619246"/>
                  <a:gd name="connsiteX8" fmla="*/ 66674 w 152659"/>
                  <a:gd name="connsiteY8" fmla="*/ 1347785 h 1619246"/>
                  <a:gd name="connsiteX9" fmla="*/ 100012 w 152659"/>
                  <a:gd name="connsiteY9" fmla="*/ 1404935 h 1619246"/>
                  <a:gd name="connsiteX10" fmla="*/ 114299 w 152659"/>
                  <a:gd name="connsiteY10" fmla="*/ 1433511 h 1619246"/>
                  <a:gd name="connsiteX11" fmla="*/ 130969 w 152659"/>
                  <a:gd name="connsiteY11" fmla="*/ 1516854 h 1619246"/>
                  <a:gd name="connsiteX12" fmla="*/ 126206 w 152659"/>
                  <a:gd name="connsiteY12" fmla="*/ 1514472 h 1619246"/>
                  <a:gd name="connsiteX13" fmla="*/ 150018 w 152659"/>
                  <a:gd name="connsiteY13" fmla="*/ 1576385 h 1619246"/>
                  <a:gd name="connsiteX14" fmla="*/ 152398 w 152659"/>
                  <a:gd name="connsiteY14" fmla="*/ 1619246 h 1619246"/>
                  <a:gd name="connsiteX0" fmla="*/ 0 w 152659"/>
                  <a:gd name="connsiteY0" fmla="*/ 0 h 1619246"/>
                  <a:gd name="connsiteX1" fmla="*/ 64293 w 152659"/>
                  <a:gd name="connsiteY1" fmla="*/ 185737 h 1619246"/>
                  <a:gd name="connsiteX2" fmla="*/ 97631 w 152659"/>
                  <a:gd name="connsiteY2" fmla="*/ 385762 h 1619246"/>
                  <a:gd name="connsiteX3" fmla="*/ 114300 w 152659"/>
                  <a:gd name="connsiteY3" fmla="*/ 523875 h 1619246"/>
                  <a:gd name="connsiteX4" fmla="*/ 76199 w 152659"/>
                  <a:gd name="connsiteY4" fmla="*/ 909637 h 1619246"/>
                  <a:gd name="connsiteX5" fmla="*/ 69056 w 152659"/>
                  <a:gd name="connsiteY5" fmla="*/ 954880 h 1619246"/>
                  <a:gd name="connsiteX6" fmla="*/ 78580 w 152659"/>
                  <a:gd name="connsiteY6" fmla="*/ 1028698 h 1619246"/>
                  <a:gd name="connsiteX7" fmla="*/ 64293 w 152659"/>
                  <a:gd name="connsiteY7" fmla="*/ 1181098 h 1619246"/>
                  <a:gd name="connsiteX8" fmla="*/ 66674 w 152659"/>
                  <a:gd name="connsiteY8" fmla="*/ 1347785 h 1619246"/>
                  <a:gd name="connsiteX9" fmla="*/ 100012 w 152659"/>
                  <a:gd name="connsiteY9" fmla="*/ 1404935 h 1619246"/>
                  <a:gd name="connsiteX10" fmla="*/ 114299 w 152659"/>
                  <a:gd name="connsiteY10" fmla="*/ 1433511 h 1619246"/>
                  <a:gd name="connsiteX11" fmla="*/ 130969 w 152659"/>
                  <a:gd name="connsiteY11" fmla="*/ 1516854 h 1619246"/>
                  <a:gd name="connsiteX12" fmla="*/ 126206 w 152659"/>
                  <a:gd name="connsiteY12" fmla="*/ 1514472 h 1619246"/>
                  <a:gd name="connsiteX13" fmla="*/ 150018 w 152659"/>
                  <a:gd name="connsiteY13" fmla="*/ 1576385 h 1619246"/>
                  <a:gd name="connsiteX14" fmla="*/ 152398 w 152659"/>
                  <a:gd name="connsiteY14" fmla="*/ 1619246 h 161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2659" h="1619246">
                    <a:moveTo>
                      <a:pt x="0" y="0"/>
                    </a:moveTo>
                    <a:cubicBezTo>
                      <a:pt x="24606" y="60721"/>
                      <a:pt x="40877" y="104774"/>
                      <a:pt x="64293" y="185737"/>
                    </a:cubicBezTo>
                    <a:cubicBezTo>
                      <a:pt x="87709" y="266700"/>
                      <a:pt x="89297" y="329406"/>
                      <a:pt x="97631" y="385762"/>
                    </a:cubicBezTo>
                    <a:cubicBezTo>
                      <a:pt x="105966" y="442118"/>
                      <a:pt x="117872" y="436563"/>
                      <a:pt x="114300" y="523875"/>
                    </a:cubicBezTo>
                    <a:cubicBezTo>
                      <a:pt x="110728" y="611187"/>
                      <a:pt x="84135" y="837009"/>
                      <a:pt x="76199" y="909637"/>
                    </a:cubicBezTo>
                    <a:cubicBezTo>
                      <a:pt x="69849" y="972343"/>
                      <a:pt x="68560" y="955872"/>
                      <a:pt x="69056" y="954880"/>
                    </a:cubicBezTo>
                    <a:cubicBezTo>
                      <a:pt x="64293" y="1004092"/>
                      <a:pt x="74610" y="933052"/>
                      <a:pt x="78580" y="1028698"/>
                    </a:cubicBezTo>
                    <a:cubicBezTo>
                      <a:pt x="67468" y="1062432"/>
                      <a:pt x="70643" y="1127520"/>
                      <a:pt x="64293" y="1181098"/>
                    </a:cubicBezTo>
                    <a:cubicBezTo>
                      <a:pt x="70246" y="1209673"/>
                      <a:pt x="65682" y="1346297"/>
                      <a:pt x="66674" y="1347785"/>
                    </a:cubicBezTo>
                    <a:cubicBezTo>
                      <a:pt x="80168" y="1376360"/>
                      <a:pt x="98524" y="1403943"/>
                      <a:pt x="100012" y="1404935"/>
                    </a:cubicBezTo>
                    <a:cubicBezTo>
                      <a:pt x="105965" y="1415254"/>
                      <a:pt x="113803" y="1432519"/>
                      <a:pt x="114299" y="1433511"/>
                    </a:cubicBezTo>
                    <a:lnTo>
                      <a:pt x="130969" y="1516854"/>
                    </a:lnTo>
                    <a:cubicBezTo>
                      <a:pt x="132954" y="1530744"/>
                      <a:pt x="126702" y="1516953"/>
                      <a:pt x="126206" y="1514472"/>
                    </a:cubicBezTo>
                    <a:cubicBezTo>
                      <a:pt x="126603" y="1514472"/>
                      <a:pt x="148530" y="1575889"/>
                      <a:pt x="150018" y="1576385"/>
                    </a:cubicBezTo>
                    <a:cubicBezTo>
                      <a:pt x="154383" y="1587894"/>
                      <a:pt x="151902" y="1617758"/>
                      <a:pt x="152398" y="1619246"/>
                    </a:cubicBezTo>
                  </a:path>
                </a:pathLst>
              </a:cu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/>
              <p:cNvCxnSpPr>
                <a:endCxn id="6" idx="7"/>
              </p:cNvCxnSpPr>
              <p:nvPr/>
            </p:nvCxnSpPr>
            <p:spPr>
              <a:xfrm>
                <a:off x="4454064" y="5319545"/>
                <a:ext cx="235620" cy="0"/>
              </a:xfrm>
              <a:prstGeom prst="line">
                <a:avLst/>
              </a:prstGeom>
              <a:ln w="57150" cap="rnd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3610278" y="4483994"/>
                <a:ext cx="752835" cy="1169789"/>
              </a:xfrm>
              <a:prstGeom prst="rect">
                <a:avLst/>
              </a:prstGeom>
              <a:solidFill>
                <a:srgbClr val="FFFFFF">
                  <a:alpha val="83137"/>
                </a:srgbClr>
              </a:solidFill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1200" b="1" dirty="0" smtClean="0">
                    <a:solidFill>
                      <a:srgbClr val="0000C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恩智川</a:t>
                </a:r>
                <a:endParaRPr kumimoji="1" lang="ja-JP" altLang="en-US" sz="1200" b="1" dirty="0">
                  <a:solidFill>
                    <a:srgbClr val="0000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25" name="楕円 24"/>
            <p:cNvSpPr/>
            <p:nvPr/>
          </p:nvSpPr>
          <p:spPr>
            <a:xfrm>
              <a:off x="5843153" y="9249665"/>
              <a:ext cx="197785" cy="241869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6"/>
            <p:cNvSpPr txBox="1"/>
            <p:nvPr/>
          </p:nvSpPr>
          <p:spPr>
            <a:xfrm>
              <a:off x="6062506" y="8749879"/>
              <a:ext cx="955798" cy="276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800" b="1" kern="100" dirty="0" smtClean="0">
                  <a:solidFill>
                    <a:srgbClr val="FF0000"/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活動</a:t>
              </a:r>
              <a:r>
                <a:rPr lang="ja-JP" altLang="en-US" sz="800" b="1" kern="100" dirty="0" smtClean="0">
                  <a:solidFill>
                    <a:srgbClr val="FF0000"/>
                  </a:solidFill>
                  <a:effectLst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ｴﾘｱ</a:t>
              </a:r>
              <a:endParaRPr lang="ja-JP" sz="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 flipH="1">
              <a:off x="6050999" y="9026994"/>
              <a:ext cx="328948" cy="26693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52" y="2756938"/>
            <a:ext cx="3024324" cy="2073422"/>
          </a:xfrm>
          <a:prstGeom prst="rect">
            <a:avLst/>
          </a:prstGeom>
        </p:spPr>
      </p:pic>
      <p:sp>
        <p:nvSpPr>
          <p:cNvPr id="43" name="角丸四角形 42"/>
          <p:cNvSpPr/>
          <p:nvPr/>
        </p:nvSpPr>
        <p:spPr>
          <a:xfrm>
            <a:off x="159135" y="2657490"/>
            <a:ext cx="914971" cy="37218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開会式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992" y="2761626"/>
            <a:ext cx="3364296" cy="2068734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3947946" y="2699057"/>
            <a:ext cx="2049899" cy="361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参加された府民の皆様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8502"/>
          <a:stretch/>
        </p:blipFill>
        <p:spPr>
          <a:xfrm>
            <a:off x="174552" y="7012248"/>
            <a:ext cx="2448272" cy="1557281"/>
          </a:xfrm>
          <a:prstGeom prst="rect">
            <a:avLst/>
          </a:prstGeom>
        </p:spPr>
      </p:pic>
      <p:sp>
        <p:nvSpPr>
          <p:cNvPr id="61" name="角丸四角形 60"/>
          <p:cNvSpPr/>
          <p:nvPr/>
        </p:nvSpPr>
        <p:spPr>
          <a:xfrm>
            <a:off x="544115" y="6927503"/>
            <a:ext cx="1588741" cy="361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美化活動の様子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45"/>
          <a:stretch/>
        </p:blipFill>
        <p:spPr>
          <a:xfrm>
            <a:off x="2708921" y="7012248"/>
            <a:ext cx="2376264" cy="1557281"/>
          </a:xfrm>
          <a:prstGeom prst="rect">
            <a:avLst/>
          </a:prstGeom>
        </p:spPr>
      </p:pic>
      <p:sp>
        <p:nvSpPr>
          <p:cNvPr id="47" name="角丸四角形 46"/>
          <p:cNvSpPr/>
          <p:nvPr/>
        </p:nvSpPr>
        <p:spPr>
          <a:xfrm>
            <a:off x="3167641" y="6927503"/>
            <a:ext cx="1588741" cy="361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生物観察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の様子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9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198</Words>
  <Application>Microsoft Office PowerPoint</Application>
  <PresentationFormat>A4 210 x 297 mm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HGP創英角ﾎﾟｯﾌﾟ体</vt:lpstr>
      <vt:lpstr>Meiryo UI</vt:lpstr>
      <vt:lpstr>ＭＳ Ｐゴシック</vt:lpstr>
      <vt:lpstr>Arial</vt:lpstr>
      <vt:lpstr>Calibri</vt:lpstr>
      <vt:lpstr>Times New Roman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髙山　恵梨子</cp:lastModifiedBy>
  <cp:revision>80</cp:revision>
  <cp:lastPrinted>2023-03-22T05:29:37Z</cp:lastPrinted>
  <dcterms:created xsi:type="dcterms:W3CDTF">2018-10-01T10:58:33Z</dcterms:created>
  <dcterms:modified xsi:type="dcterms:W3CDTF">2023-03-22T05:52:07Z</dcterms:modified>
</cp:coreProperties>
</file>