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24" r:id="rId1"/>
  </p:sldMasterIdLst>
  <p:notesMasterIdLst>
    <p:notesMasterId r:id="rId4"/>
  </p:notesMasterIdLst>
  <p:sldIdLst>
    <p:sldId id="256" r:id="rId2"/>
    <p:sldId id="257" r:id="rId3"/>
  </p:sldIdLst>
  <p:sldSz cx="10691813" cy="1511935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0AB4"/>
    <a:srgbClr val="FBBDFB"/>
    <a:srgbClr val="212732"/>
    <a:srgbClr val="FFEBAB"/>
    <a:srgbClr val="0E6EB8"/>
    <a:srgbClr val="F66AF6"/>
    <a:srgbClr val="928273"/>
    <a:srgbClr val="00AA61"/>
    <a:srgbClr val="FFFBF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12" autoAdjust="0"/>
    <p:restoredTop sz="94660"/>
  </p:normalViewPr>
  <p:slideViewPr>
    <p:cSldViewPr snapToGrid="0" showGuides="1">
      <p:cViewPr varScale="1">
        <p:scale>
          <a:sx n="34" d="100"/>
          <a:sy n="34" d="100"/>
        </p:scale>
        <p:origin x="1914" y="84"/>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384B8-4013-42C3-B6F1-86FEA78392F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EA50FEF2-4F37-4352-8BB5-8A252DE3F0B5}">
      <dgm:prSet phldrT="[テキスト]" custT="1"/>
      <dgm:spPr>
        <a:ln>
          <a:solidFill>
            <a:srgbClr val="7030A0"/>
          </a:solidFill>
        </a:ln>
      </dgm:spPr>
      <dgm:t>
        <a:bodyPr/>
        <a:lstStyle/>
        <a:p>
          <a:r>
            <a:rPr kumimoji="1" lang="ja-JP" altLang="en-US" sz="800" dirty="0" smtClean="0"/>
            <a:t>こども</a:t>
          </a:r>
          <a:r>
            <a:rPr kumimoji="1" lang="en-US" altLang="ja-JP" sz="800" dirty="0" smtClean="0"/>
            <a:t>110</a:t>
          </a:r>
          <a:r>
            <a:rPr kumimoji="1" lang="ja-JP" altLang="en-US" sz="800" dirty="0" smtClean="0"/>
            <a:t>番運動の届出を行う</a:t>
          </a:r>
          <a:endParaRPr kumimoji="1" lang="ja-JP" altLang="en-US" sz="800" dirty="0"/>
        </a:p>
      </dgm:t>
    </dgm:pt>
    <dgm:pt modelId="{BB6E41E5-FBFF-41A4-83D7-76067131FF18}" type="parTrans" cxnId="{9C7C9B11-2ED2-43F7-A92C-C4396AB1FB01}">
      <dgm:prSet/>
      <dgm:spPr/>
      <dgm:t>
        <a:bodyPr/>
        <a:lstStyle/>
        <a:p>
          <a:endParaRPr kumimoji="1" lang="ja-JP" altLang="en-US"/>
        </a:p>
      </dgm:t>
    </dgm:pt>
    <dgm:pt modelId="{DFAC513E-4EA6-405B-9BBB-3AC4E664246E}" type="sibTrans" cxnId="{9C7C9B11-2ED2-43F7-A92C-C4396AB1FB01}">
      <dgm:prSet/>
      <dgm:spPr/>
      <dgm:t>
        <a:bodyPr/>
        <a:lstStyle/>
        <a:p>
          <a:endParaRPr kumimoji="1" lang="ja-JP" altLang="en-US"/>
        </a:p>
      </dgm:t>
    </dgm:pt>
    <dgm:pt modelId="{6D75AE01-43CC-42C4-A504-58AD3285186F}">
      <dgm:prSet phldrT="[テキスト]" custT="1"/>
      <dgm:spPr/>
      <dgm:t>
        <a:bodyPr/>
        <a:lstStyle/>
        <a:p>
          <a:r>
            <a:rPr kumimoji="1" lang="ja-JP" altLang="en-US" sz="800" b="1" dirty="0" smtClean="0"/>
            <a:t>「こども</a:t>
          </a:r>
          <a:r>
            <a:rPr kumimoji="1" lang="en-US" altLang="ja-JP" sz="800" b="1" dirty="0" smtClean="0"/>
            <a:t>110</a:t>
          </a:r>
          <a:r>
            <a:rPr kumimoji="1" lang="ja-JP" altLang="en-US" sz="800" b="1" dirty="0" smtClean="0"/>
            <a:t>番の家」</a:t>
          </a:r>
          <a:r>
            <a:rPr kumimoji="1" lang="ja-JP" altLang="en-US" sz="800" dirty="0" smtClean="0"/>
            <a:t>の届出をする</a:t>
          </a:r>
          <a:endParaRPr kumimoji="1" lang="ja-JP" altLang="en-US" sz="800" dirty="0"/>
        </a:p>
      </dgm:t>
    </dgm:pt>
    <dgm:pt modelId="{9FFFEF8C-E6E1-4A29-8BA2-FA8312C3F2C2}" type="parTrans" cxnId="{55DC1EE9-5913-4777-9A58-B2A42707A634}">
      <dgm:prSet/>
      <dgm:spPr/>
      <dgm:t>
        <a:bodyPr/>
        <a:lstStyle/>
        <a:p>
          <a:endParaRPr kumimoji="1" lang="ja-JP" altLang="en-US"/>
        </a:p>
      </dgm:t>
    </dgm:pt>
    <dgm:pt modelId="{907DF1EA-AFA7-48F2-BC66-B042AF838E73}" type="sibTrans" cxnId="{55DC1EE9-5913-4777-9A58-B2A42707A634}">
      <dgm:prSet/>
      <dgm:spPr/>
      <dgm:t>
        <a:bodyPr/>
        <a:lstStyle/>
        <a:p>
          <a:endParaRPr kumimoji="1" lang="ja-JP" altLang="en-US"/>
        </a:p>
      </dgm:t>
    </dgm:pt>
    <dgm:pt modelId="{CA0C1F2A-A692-40F3-BBEF-65623CAFAA65}">
      <dgm:prSet phldrT="[テキスト]" custT="1"/>
      <dgm:spPr/>
      <dgm:t>
        <a:bodyPr/>
        <a:lstStyle/>
        <a:p>
          <a:r>
            <a:rPr kumimoji="1" lang="ja-JP" altLang="en-US" sz="800" dirty="0" smtClean="0"/>
            <a:t>事業所として</a:t>
          </a:r>
          <a:endParaRPr kumimoji="1" lang="en-US" altLang="ja-JP" sz="800" dirty="0" smtClean="0"/>
        </a:p>
        <a:p>
          <a:r>
            <a:rPr kumimoji="1" lang="ja-JP" altLang="en-US" sz="800" dirty="0" smtClean="0"/>
            <a:t>協力する</a:t>
          </a:r>
          <a:endParaRPr kumimoji="1" lang="ja-JP" altLang="en-US" sz="800" dirty="0"/>
        </a:p>
      </dgm:t>
    </dgm:pt>
    <dgm:pt modelId="{190FA1D2-A2A7-4604-948F-104FDE7AD5FF}" type="parTrans" cxnId="{6758C53D-5433-4B0B-847F-F8B57ABCB900}">
      <dgm:prSet/>
      <dgm:spPr/>
      <dgm:t>
        <a:bodyPr/>
        <a:lstStyle/>
        <a:p>
          <a:endParaRPr kumimoji="1" lang="ja-JP" altLang="en-US"/>
        </a:p>
      </dgm:t>
    </dgm:pt>
    <dgm:pt modelId="{6578188C-A31A-47BE-876B-A2F4348ACDB6}" type="sibTrans" cxnId="{6758C53D-5433-4B0B-847F-F8B57ABCB900}">
      <dgm:prSet/>
      <dgm:spPr/>
      <dgm:t>
        <a:bodyPr/>
        <a:lstStyle/>
        <a:p>
          <a:endParaRPr kumimoji="1" lang="ja-JP" altLang="en-US"/>
        </a:p>
      </dgm:t>
    </dgm:pt>
    <dgm:pt modelId="{5EF643DB-D300-40BD-90B1-EA86F722B1AD}">
      <dgm:prSet phldrT="[テキスト]" custT="1"/>
      <dgm:spPr/>
      <dgm:t>
        <a:bodyPr/>
        <a:lstStyle/>
        <a:p>
          <a:r>
            <a:rPr kumimoji="1" lang="ja-JP" altLang="en-US" sz="800" dirty="0" smtClean="0"/>
            <a:t>一般家庭として協力する</a:t>
          </a:r>
          <a:endParaRPr kumimoji="1" lang="ja-JP" altLang="en-US" sz="800" dirty="0"/>
        </a:p>
      </dgm:t>
    </dgm:pt>
    <dgm:pt modelId="{BB50446E-2524-481B-938E-7F62AD7D04D7}" type="parTrans" cxnId="{36F26501-76DC-4606-AD3C-C1C296BC3D3D}">
      <dgm:prSet/>
      <dgm:spPr/>
      <dgm:t>
        <a:bodyPr/>
        <a:lstStyle/>
        <a:p>
          <a:endParaRPr kumimoji="1" lang="ja-JP" altLang="en-US"/>
        </a:p>
      </dgm:t>
    </dgm:pt>
    <dgm:pt modelId="{642AB05D-848E-4DBA-A3CB-8197BD65B1BA}" type="sibTrans" cxnId="{36F26501-76DC-4606-AD3C-C1C296BC3D3D}">
      <dgm:prSet/>
      <dgm:spPr/>
      <dgm:t>
        <a:bodyPr/>
        <a:lstStyle/>
        <a:p>
          <a:endParaRPr kumimoji="1" lang="ja-JP" altLang="en-US"/>
        </a:p>
      </dgm:t>
    </dgm:pt>
    <dgm:pt modelId="{9F3D8A26-B553-4297-896E-C3CE215548F0}">
      <dgm:prSet phldrT="[テキスト]" custT="1"/>
      <dgm:spPr>
        <a:ln>
          <a:solidFill>
            <a:srgbClr val="FF0000"/>
          </a:solidFill>
        </a:ln>
      </dgm:spPr>
      <dgm:t>
        <a:bodyPr/>
        <a:lstStyle/>
        <a:p>
          <a:r>
            <a:rPr kumimoji="1" lang="ja-JP" altLang="en-US" sz="800" b="1" dirty="0" smtClean="0"/>
            <a:t>「動くこども</a:t>
          </a:r>
          <a:r>
            <a:rPr kumimoji="1" lang="en-US" altLang="ja-JP" sz="800" b="1" dirty="0" smtClean="0"/>
            <a:t>110</a:t>
          </a:r>
          <a:r>
            <a:rPr kumimoji="1" lang="ja-JP" altLang="en-US" sz="800" b="1" dirty="0" smtClean="0"/>
            <a:t>番」</a:t>
          </a:r>
          <a:r>
            <a:rPr kumimoji="1" lang="ja-JP" altLang="en-US" sz="800" dirty="0" smtClean="0"/>
            <a:t>（車両）の届出をする</a:t>
          </a:r>
          <a:endParaRPr kumimoji="1" lang="ja-JP" altLang="en-US" sz="800" dirty="0"/>
        </a:p>
      </dgm:t>
    </dgm:pt>
    <dgm:pt modelId="{97D15F2E-F00C-437C-AF0C-41B292F7BB10}" type="parTrans" cxnId="{00207626-92E2-465D-9AF5-5A3AE077BC71}">
      <dgm:prSet/>
      <dgm:spPr>
        <a:solidFill>
          <a:srgbClr val="FF0000"/>
        </a:solidFill>
        <a:ln>
          <a:solidFill>
            <a:srgbClr val="FF0000"/>
          </a:solidFill>
        </a:ln>
      </dgm:spPr>
      <dgm:t>
        <a:bodyPr/>
        <a:lstStyle/>
        <a:p>
          <a:endParaRPr kumimoji="1" lang="ja-JP" altLang="en-US"/>
        </a:p>
      </dgm:t>
    </dgm:pt>
    <dgm:pt modelId="{14C3B604-FBC2-4A82-8F25-F2831C46B156}" type="sibTrans" cxnId="{00207626-92E2-465D-9AF5-5A3AE077BC71}">
      <dgm:prSet/>
      <dgm:spPr/>
      <dgm:t>
        <a:bodyPr/>
        <a:lstStyle/>
        <a:p>
          <a:endParaRPr kumimoji="1" lang="ja-JP" altLang="en-US"/>
        </a:p>
      </dgm:t>
    </dgm:pt>
    <dgm:pt modelId="{A82964CF-D64F-4706-8B72-EFF578E8F6A3}">
      <dgm:prSet phldrT="[テキスト]"/>
      <dgm:spPr>
        <a:ln>
          <a:solidFill>
            <a:schemeClr val="accent1"/>
          </a:solidFill>
        </a:ln>
      </dgm:spPr>
      <dgm:t>
        <a:bodyPr/>
        <a:lstStyle/>
        <a:p>
          <a:r>
            <a:rPr kumimoji="1" lang="ja-JP" altLang="en-US" dirty="0" smtClean="0"/>
            <a:t>大阪府</a:t>
          </a:r>
          <a:endParaRPr kumimoji="1" lang="ja-JP" altLang="en-US" dirty="0"/>
        </a:p>
      </dgm:t>
    </dgm:pt>
    <dgm:pt modelId="{DA9D3696-B104-4F88-8B03-1DE2D8711AB2}" type="parTrans" cxnId="{0E335D16-44E4-46D9-B5B4-F6916B83DDA3}">
      <dgm:prSet/>
      <dgm:spPr>
        <a:ln>
          <a:solidFill>
            <a:srgbClr val="FF0000"/>
          </a:solidFill>
        </a:ln>
      </dgm:spPr>
      <dgm:t>
        <a:bodyPr/>
        <a:lstStyle/>
        <a:p>
          <a:endParaRPr kumimoji="1" lang="ja-JP" altLang="en-US"/>
        </a:p>
      </dgm:t>
    </dgm:pt>
    <dgm:pt modelId="{AA34497B-D36D-44CC-A2AC-88E485D0CB8B}" type="sibTrans" cxnId="{0E335D16-44E4-46D9-B5B4-F6916B83DDA3}">
      <dgm:prSet/>
      <dgm:spPr/>
      <dgm:t>
        <a:bodyPr/>
        <a:lstStyle/>
        <a:p>
          <a:endParaRPr kumimoji="1" lang="ja-JP" altLang="en-US"/>
        </a:p>
      </dgm:t>
    </dgm:pt>
    <dgm:pt modelId="{35EF994D-A9DC-4B4F-AD47-90850D40F6BC}">
      <dgm:prSet phldrT="[テキスト]" custT="1"/>
      <dgm:spPr>
        <a:ln>
          <a:solidFill>
            <a:schemeClr val="accent1"/>
          </a:solidFill>
        </a:ln>
      </dgm:spPr>
      <dgm:t>
        <a:bodyPr/>
        <a:lstStyle/>
        <a:p>
          <a:r>
            <a:rPr kumimoji="1" lang="ja-JP" altLang="en-US" sz="800" dirty="0" smtClean="0"/>
            <a:t>１つの自治体内に全ての事業所があ</a:t>
          </a:r>
          <a:r>
            <a:rPr kumimoji="1" lang="ja-JP" altLang="en-US" sz="1000" dirty="0" smtClean="0"/>
            <a:t>る</a:t>
          </a:r>
          <a:endParaRPr kumimoji="1" lang="ja-JP" altLang="en-US" sz="1000" dirty="0"/>
        </a:p>
      </dgm:t>
    </dgm:pt>
    <dgm:pt modelId="{976F4839-AE7A-445F-B428-7296D2EB9314}" type="parTrans" cxnId="{2DFF1717-2C1F-4797-8BA0-0C4E43A7359A}">
      <dgm:prSet/>
      <dgm:spPr>
        <a:solidFill>
          <a:srgbClr val="FF0000"/>
        </a:solidFill>
        <a:ln>
          <a:solidFill>
            <a:schemeClr val="accent1"/>
          </a:solidFill>
        </a:ln>
      </dgm:spPr>
      <dgm:t>
        <a:bodyPr/>
        <a:lstStyle/>
        <a:p>
          <a:endParaRPr kumimoji="1" lang="ja-JP" altLang="en-US"/>
        </a:p>
      </dgm:t>
    </dgm:pt>
    <dgm:pt modelId="{DEF9479A-1C3B-4F78-BBBF-F7D5876A255E}" type="sibTrans" cxnId="{2DFF1717-2C1F-4797-8BA0-0C4E43A7359A}">
      <dgm:prSet/>
      <dgm:spPr/>
      <dgm:t>
        <a:bodyPr/>
        <a:lstStyle/>
        <a:p>
          <a:endParaRPr kumimoji="1" lang="ja-JP" altLang="en-US"/>
        </a:p>
      </dgm:t>
    </dgm:pt>
    <dgm:pt modelId="{0EA90B9D-F113-462B-BAE2-8D22C2874EE9}">
      <dgm:prSet phldrT="[テキスト]" custT="1"/>
      <dgm:spPr/>
      <dgm:t>
        <a:bodyPr/>
        <a:lstStyle/>
        <a:p>
          <a:r>
            <a:rPr kumimoji="1" lang="ja-JP" altLang="en-US" sz="800" dirty="0" smtClean="0"/>
            <a:t>複数の自治体にわたって事業所がある</a:t>
          </a:r>
          <a:endParaRPr kumimoji="1" lang="ja-JP" altLang="en-US" sz="800" dirty="0"/>
        </a:p>
      </dgm:t>
    </dgm:pt>
    <dgm:pt modelId="{275C74CD-31BB-4F62-A2CC-6765D3F17462}" type="parTrans" cxnId="{951E0C98-AA69-4BF1-9D07-8FBD21C913E4}">
      <dgm:prSet/>
      <dgm:spPr/>
      <dgm:t>
        <a:bodyPr/>
        <a:lstStyle/>
        <a:p>
          <a:endParaRPr kumimoji="1" lang="ja-JP" altLang="en-US"/>
        </a:p>
      </dgm:t>
    </dgm:pt>
    <dgm:pt modelId="{3EB095EC-F755-4233-A457-265D1C31498F}" type="sibTrans" cxnId="{951E0C98-AA69-4BF1-9D07-8FBD21C913E4}">
      <dgm:prSet/>
      <dgm:spPr/>
      <dgm:t>
        <a:bodyPr/>
        <a:lstStyle/>
        <a:p>
          <a:endParaRPr kumimoji="1" lang="ja-JP" altLang="en-US"/>
        </a:p>
      </dgm:t>
    </dgm:pt>
    <dgm:pt modelId="{802FA18D-3683-4062-BECC-68D3D51FB861}">
      <dgm:prSet phldrT="[テキスト]"/>
      <dgm:spPr>
        <a:ln>
          <a:solidFill>
            <a:srgbClr val="FFC000"/>
          </a:solidFill>
        </a:ln>
      </dgm:spPr>
      <dgm:t>
        <a:bodyPr/>
        <a:lstStyle/>
        <a:p>
          <a:r>
            <a:rPr kumimoji="1" lang="ja-JP" altLang="en-US" dirty="0" smtClean="0"/>
            <a:t>事業所が所在する</a:t>
          </a:r>
          <a:endParaRPr kumimoji="1" lang="en-US" altLang="ja-JP" dirty="0" smtClean="0"/>
        </a:p>
        <a:p>
          <a:r>
            <a:rPr kumimoji="1" lang="ja-JP" altLang="en-US" dirty="0" smtClean="0"/>
            <a:t>市町村</a:t>
          </a:r>
          <a:endParaRPr kumimoji="1" lang="ja-JP" altLang="en-US" dirty="0"/>
        </a:p>
      </dgm:t>
    </dgm:pt>
    <dgm:pt modelId="{BE876B03-BB83-49BE-9C3E-EF4F78CDAB7B}" type="parTrans" cxnId="{2E3285D9-9308-4EC4-BB76-3792505D7D82}">
      <dgm:prSet/>
      <dgm:spPr>
        <a:ln>
          <a:solidFill>
            <a:schemeClr val="accent4"/>
          </a:solidFill>
        </a:ln>
      </dgm:spPr>
      <dgm:t>
        <a:bodyPr/>
        <a:lstStyle/>
        <a:p>
          <a:endParaRPr kumimoji="1" lang="ja-JP" altLang="en-US"/>
        </a:p>
      </dgm:t>
    </dgm:pt>
    <dgm:pt modelId="{EF821849-9841-49E9-9E0E-AC22A5062985}" type="sibTrans" cxnId="{2E3285D9-9308-4EC4-BB76-3792505D7D82}">
      <dgm:prSet/>
      <dgm:spPr/>
      <dgm:t>
        <a:bodyPr/>
        <a:lstStyle/>
        <a:p>
          <a:endParaRPr kumimoji="1" lang="ja-JP" altLang="en-US"/>
        </a:p>
      </dgm:t>
    </dgm:pt>
    <dgm:pt modelId="{8C89E66B-BA16-4BFA-8DB0-62C94AEAF6C5}">
      <dgm:prSet phldrT="[テキスト]"/>
      <dgm:spPr/>
      <dgm:t>
        <a:bodyPr/>
        <a:lstStyle/>
        <a:p>
          <a:r>
            <a:rPr kumimoji="1" lang="ja-JP" altLang="en-US" dirty="0" smtClean="0"/>
            <a:t>大阪府</a:t>
          </a:r>
          <a:endParaRPr kumimoji="1" lang="ja-JP" altLang="en-US" dirty="0"/>
        </a:p>
      </dgm:t>
    </dgm:pt>
    <dgm:pt modelId="{E321E543-703B-4ED9-AF7C-8F7DE28AAD7F}" type="parTrans" cxnId="{3572F38A-16F1-4118-825E-5C997390F1F0}">
      <dgm:prSet/>
      <dgm:spPr/>
      <dgm:t>
        <a:bodyPr/>
        <a:lstStyle/>
        <a:p>
          <a:endParaRPr kumimoji="1" lang="ja-JP" altLang="en-US"/>
        </a:p>
      </dgm:t>
    </dgm:pt>
    <dgm:pt modelId="{70A7025F-576A-4C2A-8320-F10290B42CDC}" type="sibTrans" cxnId="{3572F38A-16F1-4118-825E-5C997390F1F0}">
      <dgm:prSet/>
      <dgm:spPr/>
      <dgm:t>
        <a:bodyPr/>
        <a:lstStyle/>
        <a:p>
          <a:endParaRPr kumimoji="1" lang="ja-JP" altLang="en-US"/>
        </a:p>
      </dgm:t>
    </dgm:pt>
    <dgm:pt modelId="{2D7F40CD-BC37-4245-BEE8-764F439EF89C}">
      <dgm:prSet phldrT="[テキスト]"/>
      <dgm:spPr>
        <a:ln>
          <a:solidFill>
            <a:schemeClr val="accent4"/>
          </a:solidFill>
        </a:ln>
      </dgm:spPr>
      <dgm:t>
        <a:bodyPr/>
        <a:lstStyle/>
        <a:p>
          <a:r>
            <a:rPr kumimoji="1" lang="ja-JP" altLang="en-US" dirty="0" smtClean="0"/>
            <a:t>お住いの市町村</a:t>
          </a:r>
          <a:endParaRPr kumimoji="1" lang="ja-JP" altLang="en-US" dirty="0"/>
        </a:p>
      </dgm:t>
    </dgm:pt>
    <dgm:pt modelId="{5EAE955C-AEA5-4BFE-B217-11D47D9F6003}" type="parTrans" cxnId="{97297E1A-8E3B-4D7A-A25F-4505CB04545D}">
      <dgm:prSet/>
      <dgm:spPr/>
      <dgm:t>
        <a:bodyPr/>
        <a:lstStyle/>
        <a:p>
          <a:endParaRPr kumimoji="1" lang="ja-JP" altLang="en-US"/>
        </a:p>
      </dgm:t>
    </dgm:pt>
    <dgm:pt modelId="{C4FF9BA5-4ACA-44B8-8F5B-120F4586BCB3}" type="sibTrans" cxnId="{97297E1A-8E3B-4D7A-A25F-4505CB04545D}">
      <dgm:prSet/>
      <dgm:spPr/>
      <dgm:t>
        <a:bodyPr/>
        <a:lstStyle/>
        <a:p>
          <a:endParaRPr kumimoji="1" lang="ja-JP" altLang="en-US"/>
        </a:p>
      </dgm:t>
    </dgm:pt>
    <dgm:pt modelId="{AC1ED287-1789-4D4C-A7B2-5CD6A42AE5DA}" type="pres">
      <dgm:prSet presAssocID="{D7B384B8-4013-42C3-B6F1-86FEA78392FC}" presName="hierChild1" presStyleCnt="0">
        <dgm:presLayoutVars>
          <dgm:chPref val="1"/>
          <dgm:dir/>
          <dgm:animOne val="branch"/>
          <dgm:animLvl val="lvl"/>
          <dgm:resizeHandles/>
        </dgm:presLayoutVars>
      </dgm:prSet>
      <dgm:spPr/>
      <dgm:t>
        <a:bodyPr/>
        <a:lstStyle/>
        <a:p>
          <a:endParaRPr kumimoji="1" lang="ja-JP" altLang="en-US"/>
        </a:p>
      </dgm:t>
    </dgm:pt>
    <dgm:pt modelId="{A06BF646-AE77-4237-A822-A73569F5741D}" type="pres">
      <dgm:prSet presAssocID="{EA50FEF2-4F37-4352-8BB5-8A252DE3F0B5}" presName="hierRoot1" presStyleCnt="0"/>
      <dgm:spPr/>
    </dgm:pt>
    <dgm:pt modelId="{A81FCE1A-26D3-4443-B3BF-8B049C625C40}" type="pres">
      <dgm:prSet presAssocID="{EA50FEF2-4F37-4352-8BB5-8A252DE3F0B5}" presName="composite" presStyleCnt="0"/>
      <dgm:spPr/>
    </dgm:pt>
    <dgm:pt modelId="{5A57BABD-3C49-4D38-A4C8-9AF82BADBF18}" type="pres">
      <dgm:prSet presAssocID="{EA50FEF2-4F37-4352-8BB5-8A252DE3F0B5}" presName="background" presStyleLbl="node0" presStyleIdx="0" presStyleCnt="1"/>
      <dgm:spPr>
        <a:solidFill>
          <a:srgbClr val="7030A0"/>
        </a:solidFill>
        <a:ln>
          <a:solidFill>
            <a:srgbClr val="7030A0"/>
          </a:solidFill>
        </a:ln>
      </dgm:spPr>
    </dgm:pt>
    <dgm:pt modelId="{27A4ED8C-C71A-4E95-96E2-E434C9EBEA76}" type="pres">
      <dgm:prSet presAssocID="{EA50FEF2-4F37-4352-8BB5-8A252DE3F0B5}" presName="text" presStyleLbl="fgAcc0" presStyleIdx="0" presStyleCnt="1" custScaleX="135254">
        <dgm:presLayoutVars>
          <dgm:chPref val="3"/>
        </dgm:presLayoutVars>
      </dgm:prSet>
      <dgm:spPr/>
      <dgm:t>
        <a:bodyPr/>
        <a:lstStyle/>
        <a:p>
          <a:endParaRPr kumimoji="1" lang="ja-JP" altLang="en-US"/>
        </a:p>
      </dgm:t>
    </dgm:pt>
    <dgm:pt modelId="{D33493A3-3B4A-4F3F-8E71-62114C747D8C}" type="pres">
      <dgm:prSet presAssocID="{EA50FEF2-4F37-4352-8BB5-8A252DE3F0B5}" presName="hierChild2" presStyleCnt="0"/>
      <dgm:spPr/>
    </dgm:pt>
    <dgm:pt modelId="{61F3AB8E-EFFD-4240-BB75-7DF8263C3305}" type="pres">
      <dgm:prSet presAssocID="{9FFFEF8C-E6E1-4A29-8BA2-FA8312C3F2C2}" presName="Name10" presStyleLbl="parChTrans1D2" presStyleIdx="0" presStyleCnt="2"/>
      <dgm:spPr/>
      <dgm:t>
        <a:bodyPr/>
        <a:lstStyle/>
        <a:p>
          <a:endParaRPr kumimoji="1" lang="ja-JP" altLang="en-US"/>
        </a:p>
      </dgm:t>
    </dgm:pt>
    <dgm:pt modelId="{12816831-5E0E-4435-AC39-76B840A8FBD0}" type="pres">
      <dgm:prSet presAssocID="{6D75AE01-43CC-42C4-A504-58AD3285186F}" presName="hierRoot2" presStyleCnt="0"/>
      <dgm:spPr/>
    </dgm:pt>
    <dgm:pt modelId="{901D7D10-FD94-4AE4-9E32-8ACE0399F838}" type="pres">
      <dgm:prSet presAssocID="{6D75AE01-43CC-42C4-A504-58AD3285186F}" presName="composite2" presStyleCnt="0"/>
      <dgm:spPr/>
    </dgm:pt>
    <dgm:pt modelId="{7C6F42D4-7E09-4869-B56B-410BFC56604E}" type="pres">
      <dgm:prSet presAssocID="{6D75AE01-43CC-42C4-A504-58AD3285186F}" presName="background2" presStyleLbl="node2" presStyleIdx="0" presStyleCnt="2"/>
      <dgm:spPr>
        <a:solidFill>
          <a:srgbClr val="FFC000"/>
        </a:solidFill>
      </dgm:spPr>
      <dgm:t>
        <a:bodyPr/>
        <a:lstStyle/>
        <a:p>
          <a:endParaRPr kumimoji="1" lang="ja-JP" altLang="en-US"/>
        </a:p>
      </dgm:t>
    </dgm:pt>
    <dgm:pt modelId="{259E6B98-94B7-4188-8F4E-649DA7AC8DA8}" type="pres">
      <dgm:prSet presAssocID="{6D75AE01-43CC-42C4-A504-58AD3285186F}" presName="text2" presStyleLbl="fgAcc2" presStyleIdx="0" presStyleCnt="2" custScaleX="157839" custLinFactNeighborX="-2190" custLinFactNeighborY="-3170">
        <dgm:presLayoutVars>
          <dgm:chPref val="3"/>
        </dgm:presLayoutVars>
      </dgm:prSet>
      <dgm:spPr/>
      <dgm:t>
        <a:bodyPr/>
        <a:lstStyle/>
        <a:p>
          <a:endParaRPr kumimoji="1" lang="ja-JP" altLang="en-US"/>
        </a:p>
      </dgm:t>
    </dgm:pt>
    <dgm:pt modelId="{3C8BA6B7-64EA-4D58-A176-0906F1928CD9}" type="pres">
      <dgm:prSet presAssocID="{6D75AE01-43CC-42C4-A504-58AD3285186F}" presName="hierChild3" presStyleCnt="0"/>
      <dgm:spPr/>
    </dgm:pt>
    <dgm:pt modelId="{B279ACED-D932-4E98-862E-2B02CF59CB94}" type="pres">
      <dgm:prSet presAssocID="{190FA1D2-A2A7-4604-948F-104FDE7AD5FF}" presName="Name17" presStyleLbl="parChTrans1D3" presStyleIdx="0" presStyleCnt="3"/>
      <dgm:spPr/>
      <dgm:t>
        <a:bodyPr/>
        <a:lstStyle/>
        <a:p>
          <a:endParaRPr kumimoji="1" lang="ja-JP" altLang="en-US"/>
        </a:p>
      </dgm:t>
    </dgm:pt>
    <dgm:pt modelId="{3EB7D617-DBAF-44FF-8B8F-627EBCD74A56}" type="pres">
      <dgm:prSet presAssocID="{CA0C1F2A-A692-40F3-BBEF-65623CAFAA65}" presName="hierRoot3" presStyleCnt="0"/>
      <dgm:spPr/>
    </dgm:pt>
    <dgm:pt modelId="{DC227F13-8BBE-433D-9025-E1251961BE0B}" type="pres">
      <dgm:prSet presAssocID="{CA0C1F2A-A692-40F3-BBEF-65623CAFAA65}" presName="composite3" presStyleCnt="0"/>
      <dgm:spPr/>
    </dgm:pt>
    <dgm:pt modelId="{E5E46043-574D-4FC8-96C5-50CEC9C4379A}" type="pres">
      <dgm:prSet presAssocID="{CA0C1F2A-A692-40F3-BBEF-65623CAFAA65}" presName="background3" presStyleLbl="node3" presStyleIdx="0" presStyleCnt="3"/>
      <dgm:spPr>
        <a:solidFill>
          <a:srgbClr val="FFC000"/>
        </a:solidFill>
      </dgm:spPr>
      <dgm:t>
        <a:bodyPr/>
        <a:lstStyle/>
        <a:p>
          <a:endParaRPr kumimoji="1" lang="ja-JP" altLang="en-US"/>
        </a:p>
      </dgm:t>
    </dgm:pt>
    <dgm:pt modelId="{81F1DFF1-401D-4F7A-9115-D9BEDC0BA6E7}" type="pres">
      <dgm:prSet presAssocID="{CA0C1F2A-A692-40F3-BBEF-65623CAFAA65}" presName="text3" presStyleLbl="fgAcc3" presStyleIdx="0" presStyleCnt="3">
        <dgm:presLayoutVars>
          <dgm:chPref val="3"/>
        </dgm:presLayoutVars>
      </dgm:prSet>
      <dgm:spPr/>
      <dgm:t>
        <a:bodyPr/>
        <a:lstStyle/>
        <a:p>
          <a:endParaRPr kumimoji="1" lang="ja-JP" altLang="en-US"/>
        </a:p>
      </dgm:t>
    </dgm:pt>
    <dgm:pt modelId="{93EA0A29-EB3A-4FDD-A98A-FA3C41E6B962}" type="pres">
      <dgm:prSet presAssocID="{CA0C1F2A-A692-40F3-BBEF-65623CAFAA65}" presName="hierChild4" presStyleCnt="0"/>
      <dgm:spPr/>
    </dgm:pt>
    <dgm:pt modelId="{8E53D794-CB4D-45CE-9FEE-B8488D4E7988}" type="pres">
      <dgm:prSet presAssocID="{976F4839-AE7A-445F-B428-7296D2EB9314}" presName="Name23" presStyleLbl="parChTrans1D4" presStyleIdx="0" presStyleCnt="5"/>
      <dgm:spPr/>
      <dgm:t>
        <a:bodyPr/>
        <a:lstStyle/>
        <a:p>
          <a:endParaRPr kumimoji="1" lang="ja-JP" altLang="en-US"/>
        </a:p>
      </dgm:t>
    </dgm:pt>
    <dgm:pt modelId="{E7FD79A8-ADB1-432E-9054-FD556E1F2971}" type="pres">
      <dgm:prSet presAssocID="{35EF994D-A9DC-4B4F-AD47-90850D40F6BC}" presName="hierRoot4" presStyleCnt="0"/>
      <dgm:spPr/>
    </dgm:pt>
    <dgm:pt modelId="{65A806EE-FE8B-48DD-9C51-361FB7460DAB}" type="pres">
      <dgm:prSet presAssocID="{35EF994D-A9DC-4B4F-AD47-90850D40F6BC}" presName="composite4" presStyleCnt="0"/>
      <dgm:spPr/>
    </dgm:pt>
    <dgm:pt modelId="{0D3A8527-B3BD-46AF-B1F3-BF7C358F8F27}" type="pres">
      <dgm:prSet presAssocID="{35EF994D-A9DC-4B4F-AD47-90850D40F6BC}" presName="background4" presStyleLbl="node4" presStyleIdx="0" presStyleCnt="5"/>
      <dgm:spPr>
        <a:solidFill>
          <a:srgbClr val="FFC000"/>
        </a:solidFill>
        <a:ln>
          <a:solidFill>
            <a:schemeClr val="accent1"/>
          </a:solidFill>
        </a:ln>
      </dgm:spPr>
      <dgm:t>
        <a:bodyPr/>
        <a:lstStyle/>
        <a:p>
          <a:endParaRPr kumimoji="1" lang="ja-JP" altLang="en-US"/>
        </a:p>
      </dgm:t>
    </dgm:pt>
    <dgm:pt modelId="{96AE5AEA-BE6D-48A9-B59A-4BBC3F6F390B}" type="pres">
      <dgm:prSet presAssocID="{35EF994D-A9DC-4B4F-AD47-90850D40F6BC}" presName="text4" presStyleLbl="fgAcc4" presStyleIdx="0" presStyleCnt="5">
        <dgm:presLayoutVars>
          <dgm:chPref val="3"/>
        </dgm:presLayoutVars>
      </dgm:prSet>
      <dgm:spPr/>
      <dgm:t>
        <a:bodyPr/>
        <a:lstStyle/>
        <a:p>
          <a:endParaRPr kumimoji="1" lang="ja-JP" altLang="en-US"/>
        </a:p>
      </dgm:t>
    </dgm:pt>
    <dgm:pt modelId="{790CA6BC-E48F-4864-A4AC-90E7AB611209}" type="pres">
      <dgm:prSet presAssocID="{35EF994D-A9DC-4B4F-AD47-90850D40F6BC}" presName="hierChild5" presStyleCnt="0"/>
      <dgm:spPr/>
    </dgm:pt>
    <dgm:pt modelId="{F4C977F0-C6C6-4E11-9DCD-4A8C59513D3D}" type="pres">
      <dgm:prSet presAssocID="{BE876B03-BB83-49BE-9C3E-EF4F78CDAB7B}" presName="Name23" presStyleLbl="parChTrans1D4" presStyleIdx="1" presStyleCnt="5"/>
      <dgm:spPr/>
      <dgm:t>
        <a:bodyPr/>
        <a:lstStyle/>
        <a:p>
          <a:endParaRPr kumimoji="1" lang="ja-JP" altLang="en-US"/>
        </a:p>
      </dgm:t>
    </dgm:pt>
    <dgm:pt modelId="{FD8C9928-91CE-4C5D-91BE-4B6B560A70DC}" type="pres">
      <dgm:prSet presAssocID="{802FA18D-3683-4062-BECC-68D3D51FB861}" presName="hierRoot4" presStyleCnt="0"/>
      <dgm:spPr/>
    </dgm:pt>
    <dgm:pt modelId="{8BB706F1-8888-4960-8096-6C2174B32824}" type="pres">
      <dgm:prSet presAssocID="{802FA18D-3683-4062-BECC-68D3D51FB861}" presName="composite4" presStyleCnt="0"/>
      <dgm:spPr/>
    </dgm:pt>
    <dgm:pt modelId="{E1336078-CB69-4954-9B82-AB4EE3510914}" type="pres">
      <dgm:prSet presAssocID="{802FA18D-3683-4062-BECC-68D3D51FB861}" presName="background4" presStyleLbl="node4" presStyleIdx="1" presStyleCnt="5"/>
      <dgm:spPr>
        <a:solidFill>
          <a:srgbClr val="FFC000"/>
        </a:solidFill>
        <a:ln>
          <a:solidFill>
            <a:schemeClr val="accent4"/>
          </a:solidFill>
        </a:ln>
      </dgm:spPr>
      <dgm:t>
        <a:bodyPr/>
        <a:lstStyle/>
        <a:p>
          <a:endParaRPr kumimoji="1" lang="ja-JP" altLang="en-US"/>
        </a:p>
      </dgm:t>
    </dgm:pt>
    <dgm:pt modelId="{D9F3BE04-DBFD-40C5-AEF1-45C16F130CC6}" type="pres">
      <dgm:prSet presAssocID="{802FA18D-3683-4062-BECC-68D3D51FB861}" presName="text4" presStyleLbl="fgAcc4" presStyleIdx="1" presStyleCnt="5">
        <dgm:presLayoutVars>
          <dgm:chPref val="3"/>
        </dgm:presLayoutVars>
      </dgm:prSet>
      <dgm:spPr/>
      <dgm:t>
        <a:bodyPr/>
        <a:lstStyle/>
        <a:p>
          <a:endParaRPr kumimoji="1" lang="ja-JP" altLang="en-US"/>
        </a:p>
      </dgm:t>
    </dgm:pt>
    <dgm:pt modelId="{95E38AE8-9443-4765-87AF-73D6A94DDC33}" type="pres">
      <dgm:prSet presAssocID="{802FA18D-3683-4062-BECC-68D3D51FB861}" presName="hierChild5" presStyleCnt="0"/>
      <dgm:spPr/>
    </dgm:pt>
    <dgm:pt modelId="{6186D948-B32A-4446-8DFC-3849F7F4220E}" type="pres">
      <dgm:prSet presAssocID="{275C74CD-31BB-4F62-A2CC-6765D3F17462}" presName="Name23" presStyleLbl="parChTrans1D4" presStyleIdx="2" presStyleCnt="5"/>
      <dgm:spPr/>
      <dgm:t>
        <a:bodyPr/>
        <a:lstStyle/>
        <a:p>
          <a:endParaRPr kumimoji="1" lang="ja-JP" altLang="en-US"/>
        </a:p>
      </dgm:t>
    </dgm:pt>
    <dgm:pt modelId="{0B49CA5B-F472-40E6-9ACF-EA718C38EF1C}" type="pres">
      <dgm:prSet presAssocID="{0EA90B9D-F113-462B-BAE2-8D22C2874EE9}" presName="hierRoot4" presStyleCnt="0"/>
      <dgm:spPr/>
    </dgm:pt>
    <dgm:pt modelId="{98F42808-F980-4813-962E-C2CF5974477D}" type="pres">
      <dgm:prSet presAssocID="{0EA90B9D-F113-462B-BAE2-8D22C2874EE9}" presName="composite4" presStyleCnt="0"/>
      <dgm:spPr/>
    </dgm:pt>
    <dgm:pt modelId="{BBDC5FDC-0E5B-4D5C-97AF-131124A51D81}" type="pres">
      <dgm:prSet presAssocID="{0EA90B9D-F113-462B-BAE2-8D22C2874EE9}" presName="background4" presStyleLbl="node4" presStyleIdx="2" presStyleCnt="5"/>
      <dgm:spPr/>
    </dgm:pt>
    <dgm:pt modelId="{F0075F35-01DD-444E-88E1-E7368EE32A31}" type="pres">
      <dgm:prSet presAssocID="{0EA90B9D-F113-462B-BAE2-8D22C2874EE9}" presName="text4" presStyleLbl="fgAcc4" presStyleIdx="2" presStyleCnt="5">
        <dgm:presLayoutVars>
          <dgm:chPref val="3"/>
        </dgm:presLayoutVars>
      </dgm:prSet>
      <dgm:spPr/>
      <dgm:t>
        <a:bodyPr/>
        <a:lstStyle/>
        <a:p>
          <a:endParaRPr kumimoji="1" lang="ja-JP" altLang="en-US"/>
        </a:p>
      </dgm:t>
    </dgm:pt>
    <dgm:pt modelId="{F6C027C2-7AB2-4C4C-AF91-31619F3D3E6A}" type="pres">
      <dgm:prSet presAssocID="{0EA90B9D-F113-462B-BAE2-8D22C2874EE9}" presName="hierChild5" presStyleCnt="0"/>
      <dgm:spPr/>
    </dgm:pt>
    <dgm:pt modelId="{C634E3F4-254E-4906-ABB0-AE7060951973}" type="pres">
      <dgm:prSet presAssocID="{E321E543-703B-4ED9-AF7C-8F7DE28AAD7F}" presName="Name23" presStyleLbl="parChTrans1D4" presStyleIdx="3" presStyleCnt="5"/>
      <dgm:spPr/>
      <dgm:t>
        <a:bodyPr/>
        <a:lstStyle/>
        <a:p>
          <a:endParaRPr kumimoji="1" lang="ja-JP" altLang="en-US"/>
        </a:p>
      </dgm:t>
    </dgm:pt>
    <dgm:pt modelId="{CB86652A-6BDB-4192-B722-1F8062D943FD}" type="pres">
      <dgm:prSet presAssocID="{8C89E66B-BA16-4BFA-8DB0-62C94AEAF6C5}" presName="hierRoot4" presStyleCnt="0"/>
      <dgm:spPr/>
    </dgm:pt>
    <dgm:pt modelId="{DB634C1E-C41D-4261-8D2A-C34EE6893332}" type="pres">
      <dgm:prSet presAssocID="{8C89E66B-BA16-4BFA-8DB0-62C94AEAF6C5}" presName="composite4" presStyleCnt="0"/>
      <dgm:spPr/>
    </dgm:pt>
    <dgm:pt modelId="{E19B80D1-BE20-4B94-8F34-A7C4E011DD1E}" type="pres">
      <dgm:prSet presAssocID="{8C89E66B-BA16-4BFA-8DB0-62C94AEAF6C5}" presName="background4" presStyleLbl="node4" presStyleIdx="3" presStyleCnt="5"/>
      <dgm:spPr/>
    </dgm:pt>
    <dgm:pt modelId="{EBFCD995-CC4B-473B-AC00-21106683B0D4}" type="pres">
      <dgm:prSet presAssocID="{8C89E66B-BA16-4BFA-8DB0-62C94AEAF6C5}" presName="text4" presStyleLbl="fgAcc4" presStyleIdx="3" presStyleCnt="5">
        <dgm:presLayoutVars>
          <dgm:chPref val="3"/>
        </dgm:presLayoutVars>
      </dgm:prSet>
      <dgm:spPr/>
      <dgm:t>
        <a:bodyPr/>
        <a:lstStyle/>
        <a:p>
          <a:endParaRPr kumimoji="1" lang="ja-JP" altLang="en-US"/>
        </a:p>
      </dgm:t>
    </dgm:pt>
    <dgm:pt modelId="{0924CF44-2065-4324-9092-4F0E165142EF}" type="pres">
      <dgm:prSet presAssocID="{8C89E66B-BA16-4BFA-8DB0-62C94AEAF6C5}" presName="hierChild5" presStyleCnt="0"/>
      <dgm:spPr/>
    </dgm:pt>
    <dgm:pt modelId="{591D8C4F-F42A-4686-9705-321A0A58AEF8}" type="pres">
      <dgm:prSet presAssocID="{BB50446E-2524-481B-938E-7F62AD7D04D7}" presName="Name17" presStyleLbl="parChTrans1D3" presStyleIdx="1" presStyleCnt="3"/>
      <dgm:spPr/>
      <dgm:t>
        <a:bodyPr/>
        <a:lstStyle/>
        <a:p>
          <a:endParaRPr kumimoji="1" lang="ja-JP" altLang="en-US"/>
        </a:p>
      </dgm:t>
    </dgm:pt>
    <dgm:pt modelId="{28F8EAFF-1CC4-4B0B-9DC2-722722A6BA14}" type="pres">
      <dgm:prSet presAssocID="{5EF643DB-D300-40BD-90B1-EA86F722B1AD}" presName="hierRoot3" presStyleCnt="0"/>
      <dgm:spPr/>
    </dgm:pt>
    <dgm:pt modelId="{07028872-AD8D-4D80-9C71-7754A37448EC}" type="pres">
      <dgm:prSet presAssocID="{5EF643DB-D300-40BD-90B1-EA86F722B1AD}" presName="composite3" presStyleCnt="0"/>
      <dgm:spPr/>
    </dgm:pt>
    <dgm:pt modelId="{6BD31901-2967-4B23-8F76-891DA6533012}" type="pres">
      <dgm:prSet presAssocID="{5EF643DB-D300-40BD-90B1-EA86F722B1AD}" presName="background3" presStyleLbl="node3" presStyleIdx="1" presStyleCnt="3"/>
      <dgm:spPr>
        <a:solidFill>
          <a:srgbClr val="FFC000"/>
        </a:solidFill>
      </dgm:spPr>
      <dgm:t>
        <a:bodyPr/>
        <a:lstStyle/>
        <a:p>
          <a:endParaRPr kumimoji="1" lang="ja-JP" altLang="en-US"/>
        </a:p>
      </dgm:t>
    </dgm:pt>
    <dgm:pt modelId="{6F20E24F-206C-4A82-BF35-74A6370B002F}" type="pres">
      <dgm:prSet presAssocID="{5EF643DB-D300-40BD-90B1-EA86F722B1AD}" presName="text3" presStyleLbl="fgAcc3" presStyleIdx="1" presStyleCnt="3" custScaleX="115635">
        <dgm:presLayoutVars>
          <dgm:chPref val="3"/>
        </dgm:presLayoutVars>
      </dgm:prSet>
      <dgm:spPr/>
      <dgm:t>
        <a:bodyPr/>
        <a:lstStyle/>
        <a:p>
          <a:endParaRPr kumimoji="1" lang="ja-JP" altLang="en-US"/>
        </a:p>
      </dgm:t>
    </dgm:pt>
    <dgm:pt modelId="{4242EE76-4183-4FB7-8954-0404CDCC04DF}" type="pres">
      <dgm:prSet presAssocID="{5EF643DB-D300-40BD-90B1-EA86F722B1AD}" presName="hierChild4" presStyleCnt="0"/>
      <dgm:spPr/>
    </dgm:pt>
    <dgm:pt modelId="{721D70AA-A6AE-43DC-B47A-9E74346652AD}" type="pres">
      <dgm:prSet presAssocID="{5EAE955C-AEA5-4BFE-B217-11D47D9F6003}" presName="Name23" presStyleLbl="parChTrans1D4" presStyleIdx="4" presStyleCnt="5"/>
      <dgm:spPr/>
      <dgm:t>
        <a:bodyPr/>
        <a:lstStyle/>
        <a:p>
          <a:endParaRPr kumimoji="1" lang="ja-JP" altLang="en-US"/>
        </a:p>
      </dgm:t>
    </dgm:pt>
    <dgm:pt modelId="{14057D85-AB45-4620-8C73-B16F40D8DBE9}" type="pres">
      <dgm:prSet presAssocID="{2D7F40CD-BC37-4245-BEE8-764F439EF89C}" presName="hierRoot4" presStyleCnt="0"/>
      <dgm:spPr/>
    </dgm:pt>
    <dgm:pt modelId="{E4F0AF73-89A0-4ADD-911D-11DD52CB02A4}" type="pres">
      <dgm:prSet presAssocID="{2D7F40CD-BC37-4245-BEE8-764F439EF89C}" presName="composite4" presStyleCnt="0"/>
      <dgm:spPr/>
    </dgm:pt>
    <dgm:pt modelId="{C355CCAF-E7BA-468F-8AAC-EF28449626AA}" type="pres">
      <dgm:prSet presAssocID="{2D7F40CD-BC37-4245-BEE8-764F439EF89C}" presName="background4" presStyleLbl="node4" presStyleIdx="4" presStyleCnt="5"/>
      <dgm:spPr>
        <a:solidFill>
          <a:srgbClr val="FFC000"/>
        </a:solidFill>
        <a:ln>
          <a:solidFill>
            <a:schemeClr val="accent4"/>
          </a:solidFill>
        </a:ln>
      </dgm:spPr>
      <dgm:t>
        <a:bodyPr/>
        <a:lstStyle/>
        <a:p>
          <a:endParaRPr kumimoji="1" lang="ja-JP" altLang="en-US"/>
        </a:p>
      </dgm:t>
    </dgm:pt>
    <dgm:pt modelId="{E43700B7-341C-41FD-84EB-5F261E98EA47}" type="pres">
      <dgm:prSet presAssocID="{2D7F40CD-BC37-4245-BEE8-764F439EF89C}" presName="text4" presStyleLbl="fgAcc4" presStyleIdx="4" presStyleCnt="5" custLinFactY="45993" custLinFactNeighborX="84" custLinFactNeighborY="100000">
        <dgm:presLayoutVars>
          <dgm:chPref val="3"/>
        </dgm:presLayoutVars>
      </dgm:prSet>
      <dgm:spPr/>
      <dgm:t>
        <a:bodyPr/>
        <a:lstStyle/>
        <a:p>
          <a:endParaRPr kumimoji="1" lang="ja-JP" altLang="en-US"/>
        </a:p>
      </dgm:t>
    </dgm:pt>
    <dgm:pt modelId="{3BDA77CE-C48D-4BE8-AFAB-AC4387BDE03F}" type="pres">
      <dgm:prSet presAssocID="{2D7F40CD-BC37-4245-BEE8-764F439EF89C}" presName="hierChild5" presStyleCnt="0"/>
      <dgm:spPr/>
    </dgm:pt>
    <dgm:pt modelId="{2ED21AF6-6B2B-4E96-B5A0-0C58254E675F}" type="pres">
      <dgm:prSet presAssocID="{97D15F2E-F00C-437C-AF0C-41B292F7BB10}" presName="Name10" presStyleLbl="parChTrans1D2" presStyleIdx="1" presStyleCnt="2"/>
      <dgm:spPr/>
      <dgm:t>
        <a:bodyPr/>
        <a:lstStyle/>
        <a:p>
          <a:endParaRPr kumimoji="1" lang="ja-JP" altLang="en-US"/>
        </a:p>
      </dgm:t>
    </dgm:pt>
    <dgm:pt modelId="{44B3D3A2-D708-4D22-9DFE-E6E0C51C5F6F}" type="pres">
      <dgm:prSet presAssocID="{9F3D8A26-B553-4297-896E-C3CE215548F0}" presName="hierRoot2" presStyleCnt="0"/>
      <dgm:spPr/>
    </dgm:pt>
    <dgm:pt modelId="{AD2B6CBF-E465-48C2-A27C-ACD417EBCD91}" type="pres">
      <dgm:prSet presAssocID="{9F3D8A26-B553-4297-896E-C3CE215548F0}" presName="composite2" presStyleCnt="0"/>
      <dgm:spPr/>
    </dgm:pt>
    <dgm:pt modelId="{6175C0DD-4335-4468-B126-12A9FBBF63F5}" type="pres">
      <dgm:prSet presAssocID="{9F3D8A26-B553-4297-896E-C3CE215548F0}" presName="background2" presStyleLbl="node2" presStyleIdx="1" presStyleCnt="2"/>
      <dgm:spPr>
        <a:solidFill>
          <a:schemeClr val="accent1"/>
        </a:solidFill>
        <a:ln>
          <a:solidFill>
            <a:srgbClr val="FF0000"/>
          </a:solidFill>
        </a:ln>
      </dgm:spPr>
      <dgm:t>
        <a:bodyPr/>
        <a:lstStyle/>
        <a:p>
          <a:endParaRPr kumimoji="1" lang="ja-JP" altLang="en-US"/>
        </a:p>
      </dgm:t>
    </dgm:pt>
    <dgm:pt modelId="{DFFA2E34-B1E8-4C20-9D56-4756BC634D28}" type="pres">
      <dgm:prSet presAssocID="{9F3D8A26-B553-4297-896E-C3CE215548F0}" presName="text2" presStyleLbl="fgAcc2" presStyleIdx="1" presStyleCnt="2" custScaleX="169278">
        <dgm:presLayoutVars>
          <dgm:chPref val="3"/>
        </dgm:presLayoutVars>
      </dgm:prSet>
      <dgm:spPr/>
      <dgm:t>
        <a:bodyPr/>
        <a:lstStyle/>
        <a:p>
          <a:endParaRPr kumimoji="1" lang="ja-JP" altLang="en-US"/>
        </a:p>
      </dgm:t>
    </dgm:pt>
    <dgm:pt modelId="{0603B633-8C6D-4926-A306-F907CFAAD8A2}" type="pres">
      <dgm:prSet presAssocID="{9F3D8A26-B553-4297-896E-C3CE215548F0}" presName="hierChild3" presStyleCnt="0"/>
      <dgm:spPr/>
    </dgm:pt>
    <dgm:pt modelId="{181118E0-6E5F-402A-BA00-A6EC31D67A7C}" type="pres">
      <dgm:prSet presAssocID="{DA9D3696-B104-4F88-8B03-1DE2D8711AB2}" presName="Name17" presStyleLbl="parChTrans1D3" presStyleIdx="2" presStyleCnt="3"/>
      <dgm:spPr/>
      <dgm:t>
        <a:bodyPr/>
        <a:lstStyle/>
        <a:p>
          <a:endParaRPr kumimoji="1" lang="ja-JP" altLang="en-US"/>
        </a:p>
      </dgm:t>
    </dgm:pt>
    <dgm:pt modelId="{0332F30A-1402-43C1-BB3E-A034C708BA27}" type="pres">
      <dgm:prSet presAssocID="{A82964CF-D64F-4706-8B72-EFF578E8F6A3}" presName="hierRoot3" presStyleCnt="0"/>
      <dgm:spPr/>
    </dgm:pt>
    <dgm:pt modelId="{BBED6AE7-C4E9-43C3-B810-D1F3F2BCE8B4}" type="pres">
      <dgm:prSet presAssocID="{A82964CF-D64F-4706-8B72-EFF578E8F6A3}" presName="composite3" presStyleCnt="0"/>
      <dgm:spPr/>
    </dgm:pt>
    <dgm:pt modelId="{884062C1-ADE6-43B5-ABDF-080032B708DA}" type="pres">
      <dgm:prSet presAssocID="{A82964CF-D64F-4706-8B72-EFF578E8F6A3}" presName="background3" presStyleLbl="node3" presStyleIdx="2" presStyleCnt="3"/>
      <dgm:spPr>
        <a:solidFill>
          <a:schemeClr val="accent1"/>
        </a:solidFill>
        <a:ln>
          <a:solidFill>
            <a:schemeClr val="accent1"/>
          </a:solidFill>
        </a:ln>
      </dgm:spPr>
      <dgm:t>
        <a:bodyPr/>
        <a:lstStyle/>
        <a:p>
          <a:endParaRPr kumimoji="1" lang="ja-JP" altLang="en-US"/>
        </a:p>
      </dgm:t>
    </dgm:pt>
    <dgm:pt modelId="{1FD6B4E8-9521-48A9-9577-33DACDB88762}" type="pres">
      <dgm:prSet presAssocID="{A82964CF-D64F-4706-8B72-EFF578E8F6A3}" presName="text3" presStyleLbl="fgAcc3" presStyleIdx="2" presStyleCnt="3" custLinFactY="100000" custLinFactNeighborX="102" custLinFactNeighborY="191794">
        <dgm:presLayoutVars>
          <dgm:chPref val="3"/>
        </dgm:presLayoutVars>
      </dgm:prSet>
      <dgm:spPr/>
      <dgm:t>
        <a:bodyPr/>
        <a:lstStyle/>
        <a:p>
          <a:endParaRPr kumimoji="1" lang="ja-JP" altLang="en-US"/>
        </a:p>
      </dgm:t>
    </dgm:pt>
    <dgm:pt modelId="{C9966A03-C3A2-4ABE-AF6C-BF3C37EC4CBC}" type="pres">
      <dgm:prSet presAssocID="{A82964CF-D64F-4706-8B72-EFF578E8F6A3}" presName="hierChild4" presStyleCnt="0"/>
      <dgm:spPr/>
    </dgm:pt>
  </dgm:ptLst>
  <dgm:cxnLst>
    <dgm:cxn modelId="{2DFF1717-2C1F-4797-8BA0-0C4E43A7359A}" srcId="{CA0C1F2A-A692-40F3-BBEF-65623CAFAA65}" destId="{35EF994D-A9DC-4B4F-AD47-90850D40F6BC}" srcOrd="0" destOrd="0" parTransId="{976F4839-AE7A-445F-B428-7296D2EB9314}" sibTransId="{DEF9479A-1C3B-4F78-BBBF-F7D5876A255E}"/>
    <dgm:cxn modelId="{3572F38A-16F1-4118-825E-5C997390F1F0}" srcId="{0EA90B9D-F113-462B-BAE2-8D22C2874EE9}" destId="{8C89E66B-BA16-4BFA-8DB0-62C94AEAF6C5}" srcOrd="0" destOrd="0" parTransId="{E321E543-703B-4ED9-AF7C-8F7DE28AAD7F}" sibTransId="{70A7025F-576A-4C2A-8320-F10290B42CDC}"/>
    <dgm:cxn modelId="{C737975E-3285-4530-A37D-BD6394BA4681}" type="presOf" srcId="{190FA1D2-A2A7-4604-948F-104FDE7AD5FF}" destId="{B279ACED-D932-4E98-862E-2B02CF59CB94}" srcOrd="0" destOrd="0" presId="urn:microsoft.com/office/officeart/2005/8/layout/hierarchy1"/>
    <dgm:cxn modelId="{87F14785-02A4-4F44-98A8-C06BC81AC058}" type="presOf" srcId="{275C74CD-31BB-4F62-A2CC-6765D3F17462}" destId="{6186D948-B32A-4446-8DFC-3849F7F4220E}" srcOrd="0" destOrd="0" presId="urn:microsoft.com/office/officeart/2005/8/layout/hierarchy1"/>
    <dgm:cxn modelId="{DFB302CA-EBE2-4FC2-B8E3-ED86883AC88F}" type="presOf" srcId="{9FFFEF8C-E6E1-4A29-8BA2-FA8312C3F2C2}" destId="{61F3AB8E-EFFD-4240-BB75-7DF8263C3305}" srcOrd="0" destOrd="0" presId="urn:microsoft.com/office/officeart/2005/8/layout/hierarchy1"/>
    <dgm:cxn modelId="{9B9DC725-9C75-4FB1-A09B-8FEA7BC8CB3A}" type="presOf" srcId="{BB50446E-2524-481B-938E-7F62AD7D04D7}" destId="{591D8C4F-F42A-4686-9705-321A0A58AEF8}" srcOrd="0" destOrd="0" presId="urn:microsoft.com/office/officeart/2005/8/layout/hierarchy1"/>
    <dgm:cxn modelId="{72C7CB8D-9CB9-4951-974A-AFB2EC780095}" type="presOf" srcId="{9F3D8A26-B553-4297-896E-C3CE215548F0}" destId="{DFFA2E34-B1E8-4C20-9D56-4756BC634D28}" srcOrd="0" destOrd="0" presId="urn:microsoft.com/office/officeart/2005/8/layout/hierarchy1"/>
    <dgm:cxn modelId="{714E575C-301F-4F26-AD14-874F8AC0C60B}" type="presOf" srcId="{5EF643DB-D300-40BD-90B1-EA86F722B1AD}" destId="{6F20E24F-206C-4A82-BF35-74A6370B002F}" srcOrd="0" destOrd="0" presId="urn:microsoft.com/office/officeart/2005/8/layout/hierarchy1"/>
    <dgm:cxn modelId="{B7606079-9642-4A0C-8DF2-C16E58BE98E9}" type="presOf" srcId="{E321E543-703B-4ED9-AF7C-8F7DE28AAD7F}" destId="{C634E3F4-254E-4906-ABB0-AE7060951973}" srcOrd="0" destOrd="0" presId="urn:microsoft.com/office/officeart/2005/8/layout/hierarchy1"/>
    <dgm:cxn modelId="{97297E1A-8E3B-4D7A-A25F-4505CB04545D}" srcId="{5EF643DB-D300-40BD-90B1-EA86F722B1AD}" destId="{2D7F40CD-BC37-4245-BEE8-764F439EF89C}" srcOrd="0" destOrd="0" parTransId="{5EAE955C-AEA5-4BFE-B217-11D47D9F6003}" sibTransId="{C4FF9BA5-4ACA-44B8-8F5B-120F4586BCB3}"/>
    <dgm:cxn modelId="{4045B5EB-F38B-44AA-A091-72F803CDEAC9}" type="presOf" srcId="{35EF994D-A9DC-4B4F-AD47-90850D40F6BC}" destId="{96AE5AEA-BE6D-48A9-B59A-4BBC3F6F390B}" srcOrd="0" destOrd="0" presId="urn:microsoft.com/office/officeart/2005/8/layout/hierarchy1"/>
    <dgm:cxn modelId="{4B97D916-64D3-4F22-AE7F-5792B4AFC159}" type="presOf" srcId="{D7B384B8-4013-42C3-B6F1-86FEA78392FC}" destId="{AC1ED287-1789-4D4C-A7B2-5CD6A42AE5DA}" srcOrd="0" destOrd="0" presId="urn:microsoft.com/office/officeart/2005/8/layout/hierarchy1"/>
    <dgm:cxn modelId="{32BF9ED5-B556-48B2-874F-F9A361E9C173}" type="presOf" srcId="{802FA18D-3683-4062-BECC-68D3D51FB861}" destId="{D9F3BE04-DBFD-40C5-AEF1-45C16F130CC6}" srcOrd="0" destOrd="0" presId="urn:microsoft.com/office/officeart/2005/8/layout/hierarchy1"/>
    <dgm:cxn modelId="{4E4E32AF-50D9-4DAE-A31C-7EBEF60863D0}" type="presOf" srcId="{BE876B03-BB83-49BE-9C3E-EF4F78CDAB7B}" destId="{F4C977F0-C6C6-4E11-9DCD-4A8C59513D3D}" srcOrd="0" destOrd="0" presId="urn:microsoft.com/office/officeart/2005/8/layout/hierarchy1"/>
    <dgm:cxn modelId="{E54152A4-50FF-4119-AD76-379F276E624C}" type="presOf" srcId="{DA9D3696-B104-4F88-8B03-1DE2D8711AB2}" destId="{181118E0-6E5F-402A-BA00-A6EC31D67A7C}" srcOrd="0" destOrd="0" presId="urn:microsoft.com/office/officeart/2005/8/layout/hierarchy1"/>
    <dgm:cxn modelId="{9C7C9B11-2ED2-43F7-A92C-C4396AB1FB01}" srcId="{D7B384B8-4013-42C3-B6F1-86FEA78392FC}" destId="{EA50FEF2-4F37-4352-8BB5-8A252DE3F0B5}" srcOrd="0" destOrd="0" parTransId="{BB6E41E5-FBFF-41A4-83D7-76067131FF18}" sibTransId="{DFAC513E-4EA6-405B-9BBB-3AC4E664246E}"/>
    <dgm:cxn modelId="{1B1C4B3F-597B-4850-8CF2-33E167A87FB8}" type="presOf" srcId="{5EAE955C-AEA5-4BFE-B217-11D47D9F6003}" destId="{721D70AA-A6AE-43DC-B47A-9E74346652AD}" srcOrd="0" destOrd="0" presId="urn:microsoft.com/office/officeart/2005/8/layout/hierarchy1"/>
    <dgm:cxn modelId="{D0FEAFB4-3F4C-428E-A109-CEC40B321CE4}" type="presOf" srcId="{EA50FEF2-4F37-4352-8BB5-8A252DE3F0B5}" destId="{27A4ED8C-C71A-4E95-96E2-E434C9EBEA76}" srcOrd="0" destOrd="0" presId="urn:microsoft.com/office/officeart/2005/8/layout/hierarchy1"/>
    <dgm:cxn modelId="{5D0D21A2-C822-4F64-B497-30EE9FD39EF4}" type="presOf" srcId="{0EA90B9D-F113-462B-BAE2-8D22C2874EE9}" destId="{F0075F35-01DD-444E-88E1-E7368EE32A31}" srcOrd="0" destOrd="0" presId="urn:microsoft.com/office/officeart/2005/8/layout/hierarchy1"/>
    <dgm:cxn modelId="{55DC1EE9-5913-4777-9A58-B2A42707A634}" srcId="{EA50FEF2-4F37-4352-8BB5-8A252DE3F0B5}" destId="{6D75AE01-43CC-42C4-A504-58AD3285186F}" srcOrd="0" destOrd="0" parTransId="{9FFFEF8C-E6E1-4A29-8BA2-FA8312C3F2C2}" sibTransId="{907DF1EA-AFA7-48F2-BC66-B042AF838E73}"/>
    <dgm:cxn modelId="{36F26501-76DC-4606-AD3C-C1C296BC3D3D}" srcId="{6D75AE01-43CC-42C4-A504-58AD3285186F}" destId="{5EF643DB-D300-40BD-90B1-EA86F722B1AD}" srcOrd="1" destOrd="0" parTransId="{BB50446E-2524-481B-938E-7F62AD7D04D7}" sibTransId="{642AB05D-848E-4DBA-A3CB-8197BD65B1BA}"/>
    <dgm:cxn modelId="{2E3285D9-9308-4EC4-BB76-3792505D7D82}" srcId="{35EF994D-A9DC-4B4F-AD47-90850D40F6BC}" destId="{802FA18D-3683-4062-BECC-68D3D51FB861}" srcOrd="0" destOrd="0" parTransId="{BE876B03-BB83-49BE-9C3E-EF4F78CDAB7B}" sibTransId="{EF821849-9841-49E9-9E0E-AC22A5062985}"/>
    <dgm:cxn modelId="{828028D2-BF72-4AB7-BBBB-B33A3E9095F8}" type="presOf" srcId="{CA0C1F2A-A692-40F3-BBEF-65623CAFAA65}" destId="{81F1DFF1-401D-4F7A-9115-D9BEDC0BA6E7}" srcOrd="0" destOrd="0" presId="urn:microsoft.com/office/officeart/2005/8/layout/hierarchy1"/>
    <dgm:cxn modelId="{AC167874-6A99-4A52-8957-34458B53EEC8}" type="presOf" srcId="{97D15F2E-F00C-437C-AF0C-41B292F7BB10}" destId="{2ED21AF6-6B2B-4E96-B5A0-0C58254E675F}" srcOrd="0" destOrd="0" presId="urn:microsoft.com/office/officeart/2005/8/layout/hierarchy1"/>
    <dgm:cxn modelId="{00207626-92E2-465D-9AF5-5A3AE077BC71}" srcId="{EA50FEF2-4F37-4352-8BB5-8A252DE3F0B5}" destId="{9F3D8A26-B553-4297-896E-C3CE215548F0}" srcOrd="1" destOrd="0" parTransId="{97D15F2E-F00C-437C-AF0C-41B292F7BB10}" sibTransId="{14C3B604-FBC2-4A82-8F25-F2831C46B156}"/>
    <dgm:cxn modelId="{5C9BA636-3370-4291-962B-3C4992E48524}" type="presOf" srcId="{8C89E66B-BA16-4BFA-8DB0-62C94AEAF6C5}" destId="{EBFCD995-CC4B-473B-AC00-21106683B0D4}" srcOrd="0" destOrd="0" presId="urn:microsoft.com/office/officeart/2005/8/layout/hierarchy1"/>
    <dgm:cxn modelId="{6758C53D-5433-4B0B-847F-F8B57ABCB900}" srcId="{6D75AE01-43CC-42C4-A504-58AD3285186F}" destId="{CA0C1F2A-A692-40F3-BBEF-65623CAFAA65}" srcOrd="0" destOrd="0" parTransId="{190FA1D2-A2A7-4604-948F-104FDE7AD5FF}" sibTransId="{6578188C-A31A-47BE-876B-A2F4348ACDB6}"/>
    <dgm:cxn modelId="{46C75EE2-7238-494D-B5C0-1867BB819735}" type="presOf" srcId="{6D75AE01-43CC-42C4-A504-58AD3285186F}" destId="{259E6B98-94B7-4188-8F4E-649DA7AC8DA8}" srcOrd="0" destOrd="0" presId="urn:microsoft.com/office/officeart/2005/8/layout/hierarchy1"/>
    <dgm:cxn modelId="{B4348CE6-55EB-4266-9C97-6D1F66B9FA34}" type="presOf" srcId="{976F4839-AE7A-445F-B428-7296D2EB9314}" destId="{8E53D794-CB4D-45CE-9FEE-B8488D4E7988}" srcOrd="0" destOrd="0" presId="urn:microsoft.com/office/officeart/2005/8/layout/hierarchy1"/>
    <dgm:cxn modelId="{812A4885-257E-4E78-BE58-8D8DC41DF15F}" type="presOf" srcId="{2D7F40CD-BC37-4245-BEE8-764F439EF89C}" destId="{E43700B7-341C-41FD-84EB-5F261E98EA47}" srcOrd="0" destOrd="0" presId="urn:microsoft.com/office/officeart/2005/8/layout/hierarchy1"/>
    <dgm:cxn modelId="{C6232CE6-70B8-4C9C-B1DF-26FFB6A387B8}" type="presOf" srcId="{A82964CF-D64F-4706-8B72-EFF578E8F6A3}" destId="{1FD6B4E8-9521-48A9-9577-33DACDB88762}" srcOrd="0" destOrd="0" presId="urn:microsoft.com/office/officeart/2005/8/layout/hierarchy1"/>
    <dgm:cxn modelId="{0E335D16-44E4-46D9-B5B4-F6916B83DDA3}" srcId="{9F3D8A26-B553-4297-896E-C3CE215548F0}" destId="{A82964CF-D64F-4706-8B72-EFF578E8F6A3}" srcOrd="0" destOrd="0" parTransId="{DA9D3696-B104-4F88-8B03-1DE2D8711AB2}" sibTransId="{AA34497B-D36D-44CC-A2AC-88E485D0CB8B}"/>
    <dgm:cxn modelId="{951E0C98-AA69-4BF1-9D07-8FBD21C913E4}" srcId="{CA0C1F2A-A692-40F3-BBEF-65623CAFAA65}" destId="{0EA90B9D-F113-462B-BAE2-8D22C2874EE9}" srcOrd="1" destOrd="0" parTransId="{275C74CD-31BB-4F62-A2CC-6765D3F17462}" sibTransId="{3EB095EC-F755-4233-A457-265D1C31498F}"/>
    <dgm:cxn modelId="{834A5E8B-DCC6-4D1B-89D1-32D8A3DF8810}" type="presParOf" srcId="{AC1ED287-1789-4D4C-A7B2-5CD6A42AE5DA}" destId="{A06BF646-AE77-4237-A822-A73569F5741D}" srcOrd="0" destOrd="0" presId="urn:microsoft.com/office/officeart/2005/8/layout/hierarchy1"/>
    <dgm:cxn modelId="{0FE9FCB2-D7D0-4343-9E3B-07EAFAEC5B7A}" type="presParOf" srcId="{A06BF646-AE77-4237-A822-A73569F5741D}" destId="{A81FCE1A-26D3-4443-B3BF-8B049C625C40}" srcOrd="0" destOrd="0" presId="urn:microsoft.com/office/officeart/2005/8/layout/hierarchy1"/>
    <dgm:cxn modelId="{403F24C5-BFFB-4B59-9507-2B3F3B632C27}" type="presParOf" srcId="{A81FCE1A-26D3-4443-B3BF-8B049C625C40}" destId="{5A57BABD-3C49-4D38-A4C8-9AF82BADBF18}" srcOrd="0" destOrd="0" presId="urn:microsoft.com/office/officeart/2005/8/layout/hierarchy1"/>
    <dgm:cxn modelId="{F80954F3-63BA-4567-9F75-6FEAABF3832D}" type="presParOf" srcId="{A81FCE1A-26D3-4443-B3BF-8B049C625C40}" destId="{27A4ED8C-C71A-4E95-96E2-E434C9EBEA76}" srcOrd="1" destOrd="0" presId="urn:microsoft.com/office/officeart/2005/8/layout/hierarchy1"/>
    <dgm:cxn modelId="{5F0D2F30-9A93-4839-A099-06F40B8D327E}" type="presParOf" srcId="{A06BF646-AE77-4237-A822-A73569F5741D}" destId="{D33493A3-3B4A-4F3F-8E71-62114C747D8C}" srcOrd="1" destOrd="0" presId="urn:microsoft.com/office/officeart/2005/8/layout/hierarchy1"/>
    <dgm:cxn modelId="{47A61D6B-E614-4CC9-ACBD-C52B9683FC1E}" type="presParOf" srcId="{D33493A3-3B4A-4F3F-8E71-62114C747D8C}" destId="{61F3AB8E-EFFD-4240-BB75-7DF8263C3305}" srcOrd="0" destOrd="0" presId="urn:microsoft.com/office/officeart/2005/8/layout/hierarchy1"/>
    <dgm:cxn modelId="{9E0E52F0-D438-4637-AE1F-F1DE13B653FF}" type="presParOf" srcId="{D33493A3-3B4A-4F3F-8E71-62114C747D8C}" destId="{12816831-5E0E-4435-AC39-76B840A8FBD0}" srcOrd="1" destOrd="0" presId="urn:microsoft.com/office/officeart/2005/8/layout/hierarchy1"/>
    <dgm:cxn modelId="{17445B48-280D-4AC8-8D0C-2F72EA04AE97}" type="presParOf" srcId="{12816831-5E0E-4435-AC39-76B840A8FBD0}" destId="{901D7D10-FD94-4AE4-9E32-8ACE0399F838}" srcOrd="0" destOrd="0" presId="urn:microsoft.com/office/officeart/2005/8/layout/hierarchy1"/>
    <dgm:cxn modelId="{B12C4430-19D3-447E-BDCC-EBBAF44308CB}" type="presParOf" srcId="{901D7D10-FD94-4AE4-9E32-8ACE0399F838}" destId="{7C6F42D4-7E09-4869-B56B-410BFC56604E}" srcOrd="0" destOrd="0" presId="urn:microsoft.com/office/officeart/2005/8/layout/hierarchy1"/>
    <dgm:cxn modelId="{022EAB81-3524-4968-878C-6CFE2C7FD385}" type="presParOf" srcId="{901D7D10-FD94-4AE4-9E32-8ACE0399F838}" destId="{259E6B98-94B7-4188-8F4E-649DA7AC8DA8}" srcOrd="1" destOrd="0" presId="urn:microsoft.com/office/officeart/2005/8/layout/hierarchy1"/>
    <dgm:cxn modelId="{3E8B090E-3F45-4A74-9D37-883B0D84A316}" type="presParOf" srcId="{12816831-5E0E-4435-AC39-76B840A8FBD0}" destId="{3C8BA6B7-64EA-4D58-A176-0906F1928CD9}" srcOrd="1" destOrd="0" presId="urn:microsoft.com/office/officeart/2005/8/layout/hierarchy1"/>
    <dgm:cxn modelId="{2ECC9604-2675-452C-B0BE-583C4F063A30}" type="presParOf" srcId="{3C8BA6B7-64EA-4D58-A176-0906F1928CD9}" destId="{B279ACED-D932-4E98-862E-2B02CF59CB94}" srcOrd="0" destOrd="0" presId="urn:microsoft.com/office/officeart/2005/8/layout/hierarchy1"/>
    <dgm:cxn modelId="{AE2F3F55-2998-4DF8-AE6D-4B3E303EA66B}" type="presParOf" srcId="{3C8BA6B7-64EA-4D58-A176-0906F1928CD9}" destId="{3EB7D617-DBAF-44FF-8B8F-627EBCD74A56}" srcOrd="1" destOrd="0" presId="urn:microsoft.com/office/officeart/2005/8/layout/hierarchy1"/>
    <dgm:cxn modelId="{3D8640FC-86B1-4805-9E9F-101703F1FC1C}" type="presParOf" srcId="{3EB7D617-DBAF-44FF-8B8F-627EBCD74A56}" destId="{DC227F13-8BBE-433D-9025-E1251961BE0B}" srcOrd="0" destOrd="0" presId="urn:microsoft.com/office/officeart/2005/8/layout/hierarchy1"/>
    <dgm:cxn modelId="{3D2D6A5D-4DF6-427D-B537-17BFCF167C2E}" type="presParOf" srcId="{DC227F13-8BBE-433D-9025-E1251961BE0B}" destId="{E5E46043-574D-4FC8-96C5-50CEC9C4379A}" srcOrd="0" destOrd="0" presId="urn:microsoft.com/office/officeart/2005/8/layout/hierarchy1"/>
    <dgm:cxn modelId="{9D2ACE0C-B9E5-440A-B89E-02052A21AE22}" type="presParOf" srcId="{DC227F13-8BBE-433D-9025-E1251961BE0B}" destId="{81F1DFF1-401D-4F7A-9115-D9BEDC0BA6E7}" srcOrd="1" destOrd="0" presId="urn:microsoft.com/office/officeart/2005/8/layout/hierarchy1"/>
    <dgm:cxn modelId="{4CE5E1D9-D5BF-45F0-B1DD-85E409067A27}" type="presParOf" srcId="{3EB7D617-DBAF-44FF-8B8F-627EBCD74A56}" destId="{93EA0A29-EB3A-4FDD-A98A-FA3C41E6B962}" srcOrd="1" destOrd="0" presId="urn:microsoft.com/office/officeart/2005/8/layout/hierarchy1"/>
    <dgm:cxn modelId="{1D2AB8BF-FE47-49F1-9B4A-AA90A5824487}" type="presParOf" srcId="{93EA0A29-EB3A-4FDD-A98A-FA3C41E6B962}" destId="{8E53D794-CB4D-45CE-9FEE-B8488D4E7988}" srcOrd="0" destOrd="0" presId="urn:microsoft.com/office/officeart/2005/8/layout/hierarchy1"/>
    <dgm:cxn modelId="{89228D5E-F16D-4EF9-A13F-430D78DAA094}" type="presParOf" srcId="{93EA0A29-EB3A-4FDD-A98A-FA3C41E6B962}" destId="{E7FD79A8-ADB1-432E-9054-FD556E1F2971}" srcOrd="1" destOrd="0" presId="urn:microsoft.com/office/officeart/2005/8/layout/hierarchy1"/>
    <dgm:cxn modelId="{25D1065F-FC2E-4877-B671-42AB7EC5F426}" type="presParOf" srcId="{E7FD79A8-ADB1-432E-9054-FD556E1F2971}" destId="{65A806EE-FE8B-48DD-9C51-361FB7460DAB}" srcOrd="0" destOrd="0" presId="urn:microsoft.com/office/officeart/2005/8/layout/hierarchy1"/>
    <dgm:cxn modelId="{8412AD95-6150-477D-A49F-07C134567913}" type="presParOf" srcId="{65A806EE-FE8B-48DD-9C51-361FB7460DAB}" destId="{0D3A8527-B3BD-46AF-B1F3-BF7C358F8F27}" srcOrd="0" destOrd="0" presId="urn:microsoft.com/office/officeart/2005/8/layout/hierarchy1"/>
    <dgm:cxn modelId="{50C93230-7357-4D2A-B783-5A363EBDAFCD}" type="presParOf" srcId="{65A806EE-FE8B-48DD-9C51-361FB7460DAB}" destId="{96AE5AEA-BE6D-48A9-B59A-4BBC3F6F390B}" srcOrd="1" destOrd="0" presId="urn:microsoft.com/office/officeart/2005/8/layout/hierarchy1"/>
    <dgm:cxn modelId="{8D4494B6-0E26-4E06-A1E1-13C5A6DC3FA4}" type="presParOf" srcId="{E7FD79A8-ADB1-432E-9054-FD556E1F2971}" destId="{790CA6BC-E48F-4864-A4AC-90E7AB611209}" srcOrd="1" destOrd="0" presId="urn:microsoft.com/office/officeart/2005/8/layout/hierarchy1"/>
    <dgm:cxn modelId="{58FD9B9A-88D5-40AE-AD79-7D3941001F86}" type="presParOf" srcId="{790CA6BC-E48F-4864-A4AC-90E7AB611209}" destId="{F4C977F0-C6C6-4E11-9DCD-4A8C59513D3D}" srcOrd="0" destOrd="0" presId="urn:microsoft.com/office/officeart/2005/8/layout/hierarchy1"/>
    <dgm:cxn modelId="{A712CB3F-7113-41C3-BCA4-9852F8CC5B13}" type="presParOf" srcId="{790CA6BC-E48F-4864-A4AC-90E7AB611209}" destId="{FD8C9928-91CE-4C5D-91BE-4B6B560A70DC}" srcOrd="1" destOrd="0" presId="urn:microsoft.com/office/officeart/2005/8/layout/hierarchy1"/>
    <dgm:cxn modelId="{8BA7055C-66CB-4214-B6FF-B2A3892B4372}" type="presParOf" srcId="{FD8C9928-91CE-4C5D-91BE-4B6B560A70DC}" destId="{8BB706F1-8888-4960-8096-6C2174B32824}" srcOrd="0" destOrd="0" presId="urn:microsoft.com/office/officeart/2005/8/layout/hierarchy1"/>
    <dgm:cxn modelId="{0D09C7B5-81D3-47C4-B3F3-BA988D929B06}" type="presParOf" srcId="{8BB706F1-8888-4960-8096-6C2174B32824}" destId="{E1336078-CB69-4954-9B82-AB4EE3510914}" srcOrd="0" destOrd="0" presId="urn:microsoft.com/office/officeart/2005/8/layout/hierarchy1"/>
    <dgm:cxn modelId="{8124776D-B157-4418-873D-96522E81C433}" type="presParOf" srcId="{8BB706F1-8888-4960-8096-6C2174B32824}" destId="{D9F3BE04-DBFD-40C5-AEF1-45C16F130CC6}" srcOrd="1" destOrd="0" presId="urn:microsoft.com/office/officeart/2005/8/layout/hierarchy1"/>
    <dgm:cxn modelId="{51E90910-E4A4-4DA0-BA43-5E24AF901C64}" type="presParOf" srcId="{FD8C9928-91CE-4C5D-91BE-4B6B560A70DC}" destId="{95E38AE8-9443-4765-87AF-73D6A94DDC33}" srcOrd="1" destOrd="0" presId="urn:microsoft.com/office/officeart/2005/8/layout/hierarchy1"/>
    <dgm:cxn modelId="{EAD1F166-71BE-4B44-8A9F-05FB21824608}" type="presParOf" srcId="{93EA0A29-EB3A-4FDD-A98A-FA3C41E6B962}" destId="{6186D948-B32A-4446-8DFC-3849F7F4220E}" srcOrd="2" destOrd="0" presId="urn:microsoft.com/office/officeart/2005/8/layout/hierarchy1"/>
    <dgm:cxn modelId="{E1CDC303-D0DA-4D39-ADFE-27ECEC682338}" type="presParOf" srcId="{93EA0A29-EB3A-4FDD-A98A-FA3C41E6B962}" destId="{0B49CA5B-F472-40E6-9ACF-EA718C38EF1C}" srcOrd="3" destOrd="0" presId="urn:microsoft.com/office/officeart/2005/8/layout/hierarchy1"/>
    <dgm:cxn modelId="{390EAF1F-BD62-4149-8253-17BC6070F7D5}" type="presParOf" srcId="{0B49CA5B-F472-40E6-9ACF-EA718C38EF1C}" destId="{98F42808-F980-4813-962E-C2CF5974477D}" srcOrd="0" destOrd="0" presId="urn:microsoft.com/office/officeart/2005/8/layout/hierarchy1"/>
    <dgm:cxn modelId="{94047BC0-C329-419B-9650-B80358DA45C7}" type="presParOf" srcId="{98F42808-F980-4813-962E-C2CF5974477D}" destId="{BBDC5FDC-0E5B-4D5C-97AF-131124A51D81}" srcOrd="0" destOrd="0" presId="urn:microsoft.com/office/officeart/2005/8/layout/hierarchy1"/>
    <dgm:cxn modelId="{D6FC3261-7505-4BD0-849A-3CBD375C6C19}" type="presParOf" srcId="{98F42808-F980-4813-962E-C2CF5974477D}" destId="{F0075F35-01DD-444E-88E1-E7368EE32A31}" srcOrd="1" destOrd="0" presId="urn:microsoft.com/office/officeart/2005/8/layout/hierarchy1"/>
    <dgm:cxn modelId="{50A2BE40-072A-4F27-9569-16C5AA4E02CE}" type="presParOf" srcId="{0B49CA5B-F472-40E6-9ACF-EA718C38EF1C}" destId="{F6C027C2-7AB2-4C4C-AF91-31619F3D3E6A}" srcOrd="1" destOrd="0" presId="urn:microsoft.com/office/officeart/2005/8/layout/hierarchy1"/>
    <dgm:cxn modelId="{0EBC0B99-11F8-4C48-A7FF-685766E35B22}" type="presParOf" srcId="{F6C027C2-7AB2-4C4C-AF91-31619F3D3E6A}" destId="{C634E3F4-254E-4906-ABB0-AE7060951973}" srcOrd="0" destOrd="0" presId="urn:microsoft.com/office/officeart/2005/8/layout/hierarchy1"/>
    <dgm:cxn modelId="{1F455785-1194-4856-9322-957C89912B68}" type="presParOf" srcId="{F6C027C2-7AB2-4C4C-AF91-31619F3D3E6A}" destId="{CB86652A-6BDB-4192-B722-1F8062D943FD}" srcOrd="1" destOrd="0" presId="urn:microsoft.com/office/officeart/2005/8/layout/hierarchy1"/>
    <dgm:cxn modelId="{A70E59F8-2061-4FB1-9C0B-6A0F977E17FF}" type="presParOf" srcId="{CB86652A-6BDB-4192-B722-1F8062D943FD}" destId="{DB634C1E-C41D-4261-8D2A-C34EE6893332}" srcOrd="0" destOrd="0" presId="urn:microsoft.com/office/officeart/2005/8/layout/hierarchy1"/>
    <dgm:cxn modelId="{CC020FE7-F540-4032-9764-59F3C7495340}" type="presParOf" srcId="{DB634C1E-C41D-4261-8D2A-C34EE6893332}" destId="{E19B80D1-BE20-4B94-8F34-A7C4E011DD1E}" srcOrd="0" destOrd="0" presId="urn:microsoft.com/office/officeart/2005/8/layout/hierarchy1"/>
    <dgm:cxn modelId="{BDDFF7B7-204D-4BF5-8671-3BB4BFB0E01E}" type="presParOf" srcId="{DB634C1E-C41D-4261-8D2A-C34EE6893332}" destId="{EBFCD995-CC4B-473B-AC00-21106683B0D4}" srcOrd="1" destOrd="0" presId="urn:microsoft.com/office/officeart/2005/8/layout/hierarchy1"/>
    <dgm:cxn modelId="{A4A4B319-6FE1-414D-8A68-80203C9ABEF6}" type="presParOf" srcId="{CB86652A-6BDB-4192-B722-1F8062D943FD}" destId="{0924CF44-2065-4324-9092-4F0E165142EF}" srcOrd="1" destOrd="0" presId="urn:microsoft.com/office/officeart/2005/8/layout/hierarchy1"/>
    <dgm:cxn modelId="{4A17510D-C30B-4CBA-82BD-3F32A69781AD}" type="presParOf" srcId="{3C8BA6B7-64EA-4D58-A176-0906F1928CD9}" destId="{591D8C4F-F42A-4686-9705-321A0A58AEF8}" srcOrd="2" destOrd="0" presId="urn:microsoft.com/office/officeart/2005/8/layout/hierarchy1"/>
    <dgm:cxn modelId="{8E902B44-44FE-4A41-A04C-61A290926368}" type="presParOf" srcId="{3C8BA6B7-64EA-4D58-A176-0906F1928CD9}" destId="{28F8EAFF-1CC4-4B0B-9DC2-722722A6BA14}" srcOrd="3" destOrd="0" presId="urn:microsoft.com/office/officeart/2005/8/layout/hierarchy1"/>
    <dgm:cxn modelId="{92A64AE5-3A2E-4974-9A37-A2E9C637F999}" type="presParOf" srcId="{28F8EAFF-1CC4-4B0B-9DC2-722722A6BA14}" destId="{07028872-AD8D-4D80-9C71-7754A37448EC}" srcOrd="0" destOrd="0" presId="urn:microsoft.com/office/officeart/2005/8/layout/hierarchy1"/>
    <dgm:cxn modelId="{B3D76914-1B5D-48A1-9F4C-70F2E2DCD8D9}" type="presParOf" srcId="{07028872-AD8D-4D80-9C71-7754A37448EC}" destId="{6BD31901-2967-4B23-8F76-891DA6533012}" srcOrd="0" destOrd="0" presId="urn:microsoft.com/office/officeart/2005/8/layout/hierarchy1"/>
    <dgm:cxn modelId="{F796586B-4AE0-4247-8A04-DFA9613235F0}" type="presParOf" srcId="{07028872-AD8D-4D80-9C71-7754A37448EC}" destId="{6F20E24F-206C-4A82-BF35-74A6370B002F}" srcOrd="1" destOrd="0" presId="urn:microsoft.com/office/officeart/2005/8/layout/hierarchy1"/>
    <dgm:cxn modelId="{8B89EC26-0104-4B5E-AE8C-B70B158F81B2}" type="presParOf" srcId="{28F8EAFF-1CC4-4B0B-9DC2-722722A6BA14}" destId="{4242EE76-4183-4FB7-8954-0404CDCC04DF}" srcOrd="1" destOrd="0" presId="urn:microsoft.com/office/officeart/2005/8/layout/hierarchy1"/>
    <dgm:cxn modelId="{91FAB72D-E539-4473-94F7-0F3A87F1938A}" type="presParOf" srcId="{4242EE76-4183-4FB7-8954-0404CDCC04DF}" destId="{721D70AA-A6AE-43DC-B47A-9E74346652AD}" srcOrd="0" destOrd="0" presId="urn:microsoft.com/office/officeart/2005/8/layout/hierarchy1"/>
    <dgm:cxn modelId="{609D2F55-2B27-4211-A22A-90D1DFC8D7EC}" type="presParOf" srcId="{4242EE76-4183-4FB7-8954-0404CDCC04DF}" destId="{14057D85-AB45-4620-8C73-B16F40D8DBE9}" srcOrd="1" destOrd="0" presId="urn:microsoft.com/office/officeart/2005/8/layout/hierarchy1"/>
    <dgm:cxn modelId="{589AAF8A-50F3-44A3-88A0-ECACB1B04632}" type="presParOf" srcId="{14057D85-AB45-4620-8C73-B16F40D8DBE9}" destId="{E4F0AF73-89A0-4ADD-911D-11DD52CB02A4}" srcOrd="0" destOrd="0" presId="urn:microsoft.com/office/officeart/2005/8/layout/hierarchy1"/>
    <dgm:cxn modelId="{625A71A4-9198-4C3F-8A17-6B6DC8889FC3}" type="presParOf" srcId="{E4F0AF73-89A0-4ADD-911D-11DD52CB02A4}" destId="{C355CCAF-E7BA-468F-8AAC-EF28449626AA}" srcOrd="0" destOrd="0" presId="urn:microsoft.com/office/officeart/2005/8/layout/hierarchy1"/>
    <dgm:cxn modelId="{2811181A-63CC-487D-BD9C-4907AA380488}" type="presParOf" srcId="{E4F0AF73-89A0-4ADD-911D-11DD52CB02A4}" destId="{E43700B7-341C-41FD-84EB-5F261E98EA47}" srcOrd="1" destOrd="0" presId="urn:microsoft.com/office/officeart/2005/8/layout/hierarchy1"/>
    <dgm:cxn modelId="{3A4AFC32-6D24-4859-9C70-4EB3EE67EC28}" type="presParOf" srcId="{14057D85-AB45-4620-8C73-B16F40D8DBE9}" destId="{3BDA77CE-C48D-4BE8-AFAB-AC4387BDE03F}" srcOrd="1" destOrd="0" presId="urn:microsoft.com/office/officeart/2005/8/layout/hierarchy1"/>
    <dgm:cxn modelId="{F1901540-9E8F-4B4B-B964-D3CB96D28942}" type="presParOf" srcId="{D33493A3-3B4A-4F3F-8E71-62114C747D8C}" destId="{2ED21AF6-6B2B-4E96-B5A0-0C58254E675F}" srcOrd="2" destOrd="0" presId="urn:microsoft.com/office/officeart/2005/8/layout/hierarchy1"/>
    <dgm:cxn modelId="{B81E3F42-82BF-4E3C-8A38-3EC6BBE1DB72}" type="presParOf" srcId="{D33493A3-3B4A-4F3F-8E71-62114C747D8C}" destId="{44B3D3A2-D708-4D22-9DFE-E6E0C51C5F6F}" srcOrd="3" destOrd="0" presId="urn:microsoft.com/office/officeart/2005/8/layout/hierarchy1"/>
    <dgm:cxn modelId="{79A4449A-7163-4195-B6D2-3EBC3BCF82D0}" type="presParOf" srcId="{44B3D3A2-D708-4D22-9DFE-E6E0C51C5F6F}" destId="{AD2B6CBF-E465-48C2-A27C-ACD417EBCD91}" srcOrd="0" destOrd="0" presId="urn:microsoft.com/office/officeart/2005/8/layout/hierarchy1"/>
    <dgm:cxn modelId="{BA27C98B-A2E3-4196-AB07-0C979B1BE643}" type="presParOf" srcId="{AD2B6CBF-E465-48C2-A27C-ACD417EBCD91}" destId="{6175C0DD-4335-4468-B126-12A9FBBF63F5}" srcOrd="0" destOrd="0" presId="urn:microsoft.com/office/officeart/2005/8/layout/hierarchy1"/>
    <dgm:cxn modelId="{E1D5C1F7-FD95-4304-9DEF-F320A4A0D911}" type="presParOf" srcId="{AD2B6CBF-E465-48C2-A27C-ACD417EBCD91}" destId="{DFFA2E34-B1E8-4C20-9D56-4756BC634D28}" srcOrd="1" destOrd="0" presId="urn:microsoft.com/office/officeart/2005/8/layout/hierarchy1"/>
    <dgm:cxn modelId="{084EE34A-29FB-4F18-99EB-054E81D4A88F}" type="presParOf" srcId="{44B3D3A2-D708-4D22-9DFE-E6E0C51C5F6F}" destId="{0603B633-8C6D-4926-A306-F907CFAAD8A2}" srcOrd="1" destOrd="0" presId="urn:microsoft.com/office/officeart/2005/8/layout/hierarchy1"/>
    <dgm:cxn modelId="{4697554D-FE67-4D21-8E6A-4E171A815AC6}" type="presParOf" srcId="{0603B633-8C6D-4926-A306-F907CFAAD8A2}" destId="{181118E0-6E5F-402A-BA00-A6EC31D67A7C}" srcOrd="0" destOrd="0" presId="urn:microsoft.com/office/officeart/2005/8/layout/hierarchy1"/>
    <dgm:cxn modelId="{340C5136-6EF4-4D10-9E96-4198C618D0F6}" type="presParOf" srcId="{0603B633-8C6D-4926-A306-F907CFAAD8A2}" destId="{0332F30A-1402-43C1-BB3E-A034C708BA27}" srcOrd="1" destOrd="0" presId="urn:microsoft.com/office/officeart/2005/8/layout/hierarchy1"/>
    <dgm:cxn modelId="{D360A217-420E-4012-BBB9-BB01EBF81254}" type="presParOf" srcId="{0332F30A-1402-43C1-BB3E-A034C708BA27}" destId="{BBED6AE7-C4E9-43C3-B810-D1F3F2BCE8B4}" srcOrd="0" destOrd="0" presId="urn:microsoft.com/office/officeart/2005/8/layout/hierarchy1"/>
    <dgm:cxn modelId="{0848E88B-867C-45D6-827F-4837A204E759}" type="presParOf" srcId="{BBED6AE7-C4E9-43C3-B810-D1F3F2BCE8B4}" destId="{884062C1-ADE6-43B5-ABDF-080032B708DA}" srcOrd="0" destOrd="0" presId="urn:microsoft.com/office/officeart/2005/8/layout/hierarchy1"/>
    <dgm:cxn modelId="{4A8C79B2-63BA-46F2-83F0-19FBC450CC5D}" type="presParOf" srcId="{BBED6AE7-C4E9-43C3-B810-D1F3F2BCE8B4}" destId="{1FD6B4E8-9521-48A9-9577-33DACDB88762}" srcOrd="1" destOrd="0" presId="urn:microsoft.com/office/officeart/2005/8/layout/hierarchy1"/>
    <dgm:cxn modelId="{20EAAD7F-56D7-4253-9967-D612322C0CFD}" type="presParOf" srcId="{0332F30A-1402-43C1-BB3E-A034C708BA27}" destId="{C9966A03-C3A2-4ABE-AF6C-BF3C37EC4CBC}" srcOrd="1" destOrd="0" presId="urn:microsoft.com/office/officeart/2005/8/layout/hierarchy1"/>
  </dgm:cxnLst>
  <dgm:bg>
    <a:noFill/>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118E0-6E5F-402A-BA00-A6EC31D67A7C}">
      <dsp:nvSpPr>
        <dsp:cNvPr id="0" name=""/>
        <dsp:cNvSpPr/>
      </dsp:nvSpPr>
      <dsp:spPr>
        <a:xfrm>
          <a:off x="3876777" y="1136618"/>
          <a:ext cx="91440" cy="1559335"/>
        </a:xfrm>
        <a:custGeom>
          <a:avLst/>
          <a:gdLst/>
          <a:ahLst/>
          <a:cxnLst/>
          <a:rect l="0" t="0" r="0" b="0"/>
          <a:pathLst>
            <a:path>
              <a:moveTo>
                <a:pt x="45720" y="0"/>
              </a:moveTo>
              <a:lnTo>
                <a:pt x="45720" y="1491950"/>
              </a:lnTo>
              <a:lnTo>
                <a:pt x="46461" y="1491950"/>
              </a:lnTo>
              <a:lnTo>
                <a:pt x="46461" y="155933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2ED21AF6-6B2B-4E96-B5A0-0C58254E675F}">
      <dsp:nvSpPr>
        <dsp:cNvPr id="0" name=""/>
        <dsp:cNvSpPr/>
      </dsp:nvSpPr>
      <dsp:spPr>
        <a:xfrm>
          <a:off x="3151174" y="463171"/>
          <a:ext cx="771323" cy="211550"/>
        </a:xfrm>
        <a:custGeom>
          <a:avLst/>
          <a:gdLst/>
          <a:ahLst/>
          <a:cxnLst/>
          <a:rect l="0" t="0" r="0" b="0"/>
          <a:pathLst>
            <a:path>
              <a:moveTo>
                <a:pt x="0" y="0"/>
              </a:moveTo>
              <a:lnTo>
                <a:pt x="0" y="144165"/>
              </a:lnTo>
              <a:lnTo>
                <a:pt x="771323" y="144165"/>
              </a:lnTo>
              <a:lnTo>
                <a:pt x="771323" y="211550"/>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721D70AA-A6AE-43DC-B47A-9E74346652AD}">
      <dsp:nvSpPr>
        <dsp:cNvPr id="0" name=""/>
        <dsp:cNvSpPr/>
      </dsp:nvSpPr>
      <dsp:spPr>
        <a:xfrm>
          <a:off x="2930875" y="1810065"/>
          <a:ext cx="91440" cy="885886"/>
        </a:xfrm>
        <a:custGeom>
          <a:avLst/>
          <a:gdLst/>
          <a:ahLst/>
          <a:cxnLst/>
          <a:rect l="0" t="0" r="0" b="0"/>
          <a:pathLst>
            <a:path>
              <a:moveTo>
                <a:pt x="45720" y="0"/>
              </a:moveTo>
              <a:lnTo>
                <a:pt x="45720" y="818501"/>
              </a:lnTo>
              <a:lnTo>
                <a:pt x="46331" y="818501"/>
              </a:lnTo>
              <a:lnTo>
                <a:pt x="46331" y="8858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1D8C4F-F42A-4686-9705-321A0A58AEF8}">
      <dsp:nvSpPr>
        <dsp:cNvPr id="0" name=""/>
        <dsp:cNvSpPr/>
      </dsp:nvSpPr>
      <dsp:spPr>
        <a:xfrm>
          <a:off x="2322318" y="1121976"/>
          <a:ext cx="654276" cy="226192"/>
        </a:xfrm>
        <a:custGeom>
          <a:avLst/>
          <a:gdLst/>
          <a:ahLst/>
          <a:cxnLst/>
          <a:rect l="0" t="0" r="0" b="0"/>
          <a:pathLst>
            <a:path>
              <a:moveTo>
                <a:pt x="0" y="0"/>
              </a:moveTo>
              <a:lnTo>
                <a:pt x="0" y="158807"/>
              </a:lnTo>
              <a:lnTo>
                <a:pt x="654276" y="158807"/>
              </a:lnTo>
              <a:lnTo>
                <a:pt x="654276" y="2261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34E3F4-254E-4906-ABB0-AE7060951973}">
      <dsp:nvSpPr>
        <dsp:cNvPr id="0" name=""/>
        <dsp:cNvSpPr/>
      </dsp:nvSpPr>
      <dsp:spPr>
        <a:xfrm>
          <a:off x="2041836" y="2483511"/>
          <a:ext cx="91440" cy="211550"/>
        </a:xfrm>
        <a:custGeom>
          <a:avLst/>
          <a:gdLst/>
          <a:ahLst/>
          <a:cxnLst/>
          <a:rect l="0" t="0" r="0" b="0"/>
          <a:pathLst>
            <a:path>
              <a:moveTo>
                <a:pt x="45720" y="0"/>
              </a:moveTo>
              <a:lnTo>
                <a:pt x="45720" y="211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86D948-B32A-4446-8DFC-3849F7F4220E}">
      <dsp:nvSpPr>
        <dsp:cNvPr id="0" name=""/>
        <dsp:cNvSpPr/>
      </dsp:nvSpPr>
      <dsp:spPr>
        <a:xfrm>
          <a:off x="1643037" y="1810065"/>
          <a:ext cx="444519" cy="211550"/>
        </a:xfrm>
        <a:custGeom>
          <a:avLst/>
          <a:gdLst/>
          <a:ahLst/>
          <a:cxnLst/>
          <a:rect l="0" t="0" r="0" b="0"/>
          <a:pathLst>
            <a:path>
              <a:moveTo>
                <a:pt x="0" y="0"/>
              </a:moveTo>
              <a:lnTo>
                <a:pt x="0" y="144165"/>
              </a:lnTo>
              <a:lnTo>
                <a:pt x="444519" y="144165"/>
              </a:lnTo>
              <a:lnTo>
                <a:pt x="444519" y="211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C977F0-C6C6-4E11-9DCD-4A8C59513D3D}">
      <dsp:nvSpPr>
        <dsp:cNvPr id="0" name=""/>
        <dsp:cNvSpPr/>
      </dsp:nvSpPr>
      <dsp:spPr>
        <a:xfrm>
          <a:off x="1152797" y="2483511"/>
          <a:ext cx="91440" cy="211550"/>
        </a:xfrm>
        <a:custGeom>
          <a:avLst/>
          <a:gdLst/>
          <a:ahLst/>
          <a:cxnLst/>
          <a:rect l="0" t="0" r="0" b="0"/>
          <a:pathLst>
            <a:path>
              <a:moveTo>
                <a:pt x="45720" y="0"/>
              </a:moveTo>
              <a:lnTo>
                <a:pt x="45720" y="211550"/>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8E53D794-CB4D-45CE-9FEE-B8488D4E7988}">
      <dsp:nvSpPr>
        <dsp:cNvPr id="0" name=""/>
        <dsp:cNvSpPr/>
      </dsp:nvSpPr>
      <dsp:spPr>
        <a:xfrm>
          <a:off x="1198517" y="1810065"/>
          <a:ext cx="444519" cy="211550"/>
        </a:xfrm>
        <a:custGeom>
          <a:avLst/>
          <a:gdLst/>
          <a:ahLst/>
          <a:cxnLst/>
          <a:rect l="0" t="0" r="0" b="0"/>
          <a:pathLst>
            <a:path>
              <a:moveTo>
                <a:pt x="444519" y="0"/>
              </a:moveTo>
              <a:lnTo>
                <a:pt x="444519" y="144165"/>
              </a:lnTo>
              <a:lnTo>
                <a:pt x="0" y="144165"/>
              </a:lnTo>
              <a:lnTo>
                <a:pt x="0" y="211550"/>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B279ACED-D932-4E98-862E-2B02CF59CB94}">
      <dsp:nvSpPr>
        <dsp:cNvPr id="0" name=""/>
        <dsp:cNvSpPr/>
      </dsp:nvSpPr>
      <dsp:spPr>
        <a:xfrm>
          <a:off x="1643037" y="1121976"/>
          <a:ext cx="679281" cy="226192"/>
        </a:xfrm>
        <a:custGeom>
          <a:avLst/>
          <a:gdLst/>
          <a:ahLst/>
          <a:cxnLst/>
          <a:rect l="0" t="0" r="0" b="0"/>
          <a:pathLst>
            <a:path>
              <a:moveTo>
                <a:pt x="679281" y="0"/>
              </a:moveTo>
              <a:lnTo>
                <a:pt x="679281" y="158807"/>
              </a:lnTo>
              <a:lnTo>
                <a:pt x="0" y="158807"/>
              </a:lnTo>
              <a:lnTo>
                <a:pt x="0" y="2261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F3AB8E-EFFD-4240-BB75-7DF8263C3305}">
      <dsp:nvSpPr>
        <dsp:cNvPr id="0" name=""/>
        <dsp:cNvSpPr/>
      </dsp:nvSpPr>
      <dsp:spPr>
        <a:xfrm>
          <a:off x="2322318" y="463171"/>
          <a:ext cx="828856" cy="196908"/>
        </a:xfrm>
        <a:custGeom>
          <a:avLst/>
          <a:gdLst/>
          <a:ahLst/>
          <a:cxnLst/>
          <a:rect l="0" t="0" r="0" b="0"/>
          <a:pathLst>
            <a:path>
              <a:moveTo>
                <a:pt x="828856" y="0"/>
              </a:moveTo>
              <a:lnTo>
                <a:pt x="828856" y="129523"/>
              </a:lnTo>
              <a:lnTo>
                <a:pt x="0" y="129523"/>
              </a:lnTo>
              <a:lnTo>
                <a:pt x="0" y="196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57BABD-3C49-4D38-A4C8-9AF82BADBF18}">
      <dsp:nvSpPr>
        <dsp:cNvPr id="0" name=""/>
        <dsp:cNvSpPr/>
      </dsp:nvSpPr>
      <dsp:spPr>
        <a:xfrm>
          <a:off x="2659259" y="1275"/>
          <a:ext cx="983831" cy="461895"/>
        </a:xfrm>
        <a:prstGeom prst="roundRect">
          <a:avLst>
            <a:gd name="adj" fmla="val 10000"/>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4ED8C-C71A-4E95-96E2-E434C9EBEA76}">
      <dsp:nvSpPr>
        <dsp:cNvPr id="0" name=""/>
        <dsp:cNvSpPr/>
      </dsp:nvSpPr>
      <dsp:spPr>
        <a:xfrm>
          <a:off x="2740080" y="78056"/>
          <a:ext cx="983831" cy="461895"/>
        </a:xfrm>
        <a:prstGeom prst="roundRect">
          <a:avLst>
            <a:gd name="adj" fmla="val 10000"/>
          </a:avLst>
        </a:prstGeom>
        <a:solidFill>
          <a:schemeClr val="lt1">
            <a:alpha val="90000"/>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smtClean="0"/>
            <a:t>こども</a:t>
          </a:r>
          <a:r>
            <a:rPr kumimoji="1" lang="en-US" altLang="ja-JP" sz="800" kern="1200" dirty="0" smtClean="0"/>
            <a:t>110</a:t>
          </a:r>
          <a:r>
            <a:rPr kumimoji="1" lang="ja-JP" altLang="en-US" sz="800" kern="1200" dirty="0" smtClean="0"/>
            <a:t>番運動の届出を行う</a:t>
          </a:r>
          <a:endParaRPr kumimoji="1" lang="ja-JP" altLang="en-US" sz="800" kern="1200" dirty="0"/>
        </a:p>
      </dsp:txBody>
      <dsp:txXfrm>
        <a:off x="2753608" y="91584"/>
        <a:ext cx="956775" cy="434839"/>
      </dsp:txXfrm>
    </dsp:sp>
    <dsp:sp modelId="{7C6F42D4-7E09-4869-B56B-410BFC56604E}">
      <dsp:nvSpPr>
        <dsp:cNvPr id="0" name=""/>
        <dsp:cNvSpPr/>
      </dsp:nvSpPr>
      <dsp:spPr>
        <a:xfrm>
          <a:off x="1748261" y="660080"/>
          <a:ext cx="1148113" cy="461895"/>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E6B98-94B7-4188-8F4E-649DA7AC8DA8}">
      <dsp:nvSpPr>
        <dsp:cNvPr id="0" name=""/>
        <dsp:cNvSpPr/>
      </dsp:nvSpPr>
      <dsp:spPr>
        <a:xfrm>
          <a:off x="1829083" y="736860"/>
          <a:ext cx="1148113" cy="461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1" kern="1200" dirty="0" smtClean="0"/>
            <a:t>「こども</a:t>
          </a:r>
          <a:r>
            <a:rPr kumimoji="1" lang="en-US" altLang="ja-JP" sz="800" b="1" kern="1200" dirty="0" smtClean="0"/>
            <a:t>110</a:t>
          </a:r>
          <a:r>
            <a:rPr kumimoji="1" lang="ja-JP" altLang="en-US" sz="800" b="1" kern="1200" dirty="0" smtClean="0"/>
            <a:t>番の家」</a:t>
          </a:r>
          <a:r>
            <a:rPr kumimoji="1" lang="ja-JP" altLang="en-US" sz="800" kern="1200" dirty="0" smtClean="0"/>
            <a:t>の届出をする</a:t>
          </a:r>
          <a:endParaRPr kumimoji="1" lang="ja-JP" altLang="en-US" sz="800" kern="1200" dirty="0"/>
        </a:p>
      </dsp:txBody>
      <dsp:txXfrm>
        <a:off x="1842611" y="750388"/>
        <a:ext cx="1121057" cy="434839"/>
      </dsp:txXfrm>
    </dsp:sp>
    <dsp:sp modelId="{E5E46043-574D-4FC8-96C5-50CEC9C4379A}">
      <dsp:nvSpPr>
        <dsp:cNvPr id="0" name=""/>
        <dsp:cNvSpPr/>
      </dsp:nvSpPr>
      <dsp:spPr>
        <a:xfrm>
          <a:off x="1279339" y="1348169"/>
          <a:ext cx="727395" cy="461895"/>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F1DFF1-401D-4F7A-9115-D9BEDC0BA6E7}">
      <dsp:nvSpPr>
        <dsp:cNvPr id="0" name=""/>
        <dsp:cNvSpPr/>
      </dsp:nvSpPr>
      <dsp:spPr>
        <a:xfrm>
          <a:off x="1360161" y="1424949"/>
          <a:ext cx="727395" cy="461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smtClean="0"/>
            <a:t>事業所として</a:t>
          </a:r>
          <a:endParaRPr kumimoji="1" lang="en-US" altLang="ja-JP" sz="800" kern="1200" dirty="0" smtClean="0"/>
        </a:p>
        <a:p>
          <a:pPr lvl="0" algn="ctr" defTabSz="355600">
            <a:lnSpc>
              <a:spcPct val="90000"/>
            </a:lnSpc>
            <a:spcBef>
              <a:spcPct val="0"/>
            </a:spcBef>
            <a:spcAft>
              <a:spcPct val="35000"/>
            </a:spcAft>
          </a:pPr>
          <a:r>
            <a:rPr kumimoji="1" lang="ja-JP" altLang="en-US" sz="800" kern="1200" dirty="0" smtClean="0"/>
            <a:t>協力する</a:t>
          </a:r>
          <a:endParaRPr kumimoji="1" lang="ja-JP" altLang="en-US" sz="800" kern="1200" dirty="0"/>
        </a:p>
      </dsp:txBody>
      <dsp:txXfrm>
        <a:off x="1373689" y="1438477"/>
        <a:ext cx="700339" cy="434839"/>
      </dsp:txXfrm>
    </dsp:sp>
    <dsp:sp modelId="{0D3A8527-B3BD-46AF-B1F3-BF7C358F8F27}">
      <dsp:nvSpPr>
        <dsp:cNvPr id="0" name=""/>
        <dsp:cNvSpPr/>
      </dsp:nvSpPr>
      <dsp:spPr>
        <a:xfrm>
          <a:off x="834820" y="2021615"/>
          <a:ext cx="727395" cy="461895"/>
        </a:xfrm>
        <a:prstGeom prst="roundRect">
          <a:avLst>
            <a:gd name="adj" fmla="val 10000"/>
          </a:avLst>
        </a:prstGeom>
        <a:solidFill>
          <a:srgbClr val="FFC000"/>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E5AEA-BE6D-48A9-B59A-4BBC3F6F390B}">
      <dsp:nvSpPr>
        <dsp:cNvPr id="0" name=""/>
        <dsp:cNvSpPr/>
      </dsp:nvSpPr>
      <dsp:spPr>
        <a:xfrm>
          <a:off x="915641" y="2098396"/>
          <a:ext cx="727395" cy="461895"/>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smtClean="0"/>
            <a:t>１つの自治体内に全ての事業所があ</a:t>
          </a:r>
          <a:r>
            <a:rPr kumimoji="1" lang="ja-JP" altLang="en-US" sz="1000" kern="1200" dirty="0" smtClean="0"/>
            <a:t>る</a:t>
          </a:r>
          <a:endParaRPr kumimoji="1" lang="ja-JP" altLang="en-US" sz="1000" kern="1200" dirty="0"/>
        </a:p>
      </dsp:txBody>
      <dsp:txXfrm>
        <a:off x="929169" y="2111924"/>
        <a:ext cx="700339" cy="434839"/>
      </dsp:txXfrm>
    </dsp:sp>
    <dsp:sp modelId="{E1336078-CB69-4954-9B82-AB4EE3510914}">
      <dsp:nvSpPr>
        <dsp:cNvPr id="0" name=""/>
        <dsp:cNvSpPr/>
      </dsp:nvSpPr>
      <dsp:spPr>
        <a:xfrm>
          <a:off x="834820" y="2695062"/>
          <a:ext cx="727395" cy="461895"/>
        </a:xfrm>
        <a:prstGeom prst="roundRect">
          <a:avLst>
            <a:gd name="adj" fmla="val 10000"/>
          </a:avLst>
        </a:prstGeom>
        <a:solidFill>
          <a:srgbClr val="FFC000"/>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3BE04-DBFD-40C5-AEF1-45C16F130CC6}">
      <dsp:nvSpPr>
        <dsp:cNvPr id="0" name=""/>
        <dsp:cNvSpPr/>
      </dsp:nvSpPr>
      <dsp:spPr>
        <a:xfrm>
          <a:off x="915641" y="2771843"/>
          <a:ext cx="727395" cy="461895"/>
        </a:xfrm>
        <a:prstGeom prst="roundRect">
          <a:avLst>
            <a:gd name="adj" fmla="val 10000"/>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kern="1200" dirty="0" smtClean="0"/>
            <a:t>事業所が所在する</a:t>
          </a:r>
          <a:endParaRPr kumimoji="1" lang="en-US" altLang="ja-JP" sz="600" kern="1200" dirty="0" smtClean="0"/>
        </a:p>
        <a:p>
          <a:pPr lvl="0" algn="ctr" defTabSz="266700">
            <a:lnSpc>
              <a:spcPct val="90000"/>
            </a:lnSpc>
            <a:spcBef>
              <a:spcPct val="0"/>
            </a:spcBef>
            <a:spcAft>
              <a:spcPct val="35000"/>
            </a:spcAft>
          </a:pPr>
          <a:r>
            <a:rPr kumimoji="1" lang="ja-JP" altLang="en-US" sz="600" kern="1200" dirty="0" smtClean="0"/>
            <a:t>市町村</a:t>
          </a:r>
          <a:endParaRPr kumimoji="1" lang="ja-JP" altLang="en-US" sz="600" kern="1200" dirty="0"/>
        </a:p>
      </dsp:txBody>
      <dsp:txXfrm>
        <a:off x="929169" y="2785371"/>
        <a:ext cx="700339" cy="434839"/>
      </dsp:txXfrm>
    </dsp:sp>
    <dsp:sp modelId="{BBDC5FDC-0E5B-4D5C-97AF-131124A51D81}">
      <dsp:nvSpPr>
        <dsp:cNvPr id="0" name=""/>
        <dsp:cNvSpPr/>
      </dsp:nvSpPr>
      <dsp:spPr>
        <a:xfrm>
          <a:off x="1723858" y="2021615"/>
          <a:ext cx="727395" cy="461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75F35-01DD-444E-88E1-E7368EE32A31}">
      <dsp:nvSpPr>
        <dsp:cNvPr id="0" name=""/>
        <dsp:cNvSpPr/>
      </dsp:nvSpPr>
      <dsp:spPr>
        <a:xfrm>
          <a:off x="1804680" y="2098396"/>
          <a:ext cx="727395" cy="461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smtClean="0"/>
            <a:t>複数の自治体にわたって事業所がある</a:t>
          </a:r>
          <a:endParaRPr kumimoji="1" lang="ja-JP" altLang="en-US" sz="800" kern="1200" dirty="0"/>
        </a:p>
      </dsp:txBody>
      <dsp:txXfrm>
        <a:off x="1818208" y="2111924"/>
        <a:ext cx="700339" cy="434839"/>
      </dsp:txXfrm>
    </dsp:sp>
    <dsp:sp modelId="{E19B80D1-BE20-4B94-8F34-A7C4E011DD1E}">
      <dsp:nvSpPr>
        <dsp:cNvPr id="0" name=""/>
        <dsp:cNvSpPr/>
      </dsp:nvSpPr>
      <dsp:spPr>
        <a:xfrm>
          <a:off x="1723858" y="2695062"/>
          <a:ext cx="727395" cy="461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D995-CC4B-473B-AC00-21106683B0D4}">
      <dsp:nvSpPr>
        <dsp:cNvPr id="0" name=""/>
        <dsp:cNvSpPr/>
      </dsp:nvSpPr>
      <dsp:spPr>
        <a:xfrm>
          <a:off x="1804680" y="2771843"/>
          <a:ext cx="727395" cy="461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kern="1200" dirty="0" smtClean="0"/>
            <a:t>大阪府</a:t>
          </a:r>
          <a:endParaRPr kumimoji="1" lang="ja-JP" altLang="en-US" sz="600" kern="1200" dirty="0"/>
        </a:p>
      </dsp:txBody>
      <dsp:txXfrm>
        <a:off x="1818208" y="2785371"/>
        <a:ext cx="700339" cy="434839"/>
      </dsp:txXfrm>
    </dsp:sp>
    <dsp:sp modelId="{6BD31901-2967-4B23-8F76-891DA6533012}">
      <dsp:nvSpPr>
        <dsp:cNvPr id="0" name=""/>
        <dsp:cNvSpPr/>
      </dsp:nvSpPr>
      <dsp:spPr>
        <a:xfrm>
          <a:off x="2556033" y="1348169"/>
          <a:ext cx="841123" cy="461895"/>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0E24F-206C-4A82-BF35-74A6370B002F}">
      <dsp:nvSpPr>
        <dsp:cNvPr id="0" name=""/>
        <dsp:cNvSpPr/>
      </dsp:nvSpPr>
      <dsp:spPr>
        <a:xfrm>
          <a:off x="2636855" y="1424949"/>
          <a:ext cx="841123" cy="461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smtClean="0"/>
            <a:t>一般家庭として協力する</a:t>
          </a:r>
          <a:endParaRPr kumimoji="1" lang="ja-JP" altLang="en-US" sz="800" kern="1200" dirty="0"/>
        </a:p>
      </dsp:txBody>
      <dsp:txXfrm>
        <a:off x="2650383" y="1438477"/>
        <a:ext cx="814067" cy="434839"/>
      </dsp:txXfrm>
    </dsp:sp>
    <dsp:sp modelId="{C355CCAF-E7BA-468F-8AAC-EF28449626AA}">
      <dsp:nvSpPr>
        <dsp:cNvPr id="0" name=""/>
        <dsp:cNvSpPr/>
      </dsp:nvSpPr>
      <dsp:spPr>
        <a:xfrm>
          <a:off x="2613508" y="2695951"/>
          <a:ext cx="727395" cy="461895"/>
        </a:xfrm>
        <a:prstGeom prst="roundRect">
          <a:avLst>
            <a:gd name="adj" fmla="val 10000"/>
          </a:avLst>
        </a:prstGeom>
        <a:solidFill>
          <a:srgbClr val="FFC000"/>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700B7-341C-41FD-84EB-5F261E98EA47}">
      <dsp:nvSpPr>
        <dsp:cNvPr id="0" name=""/>
        <dsp:cNvSpPr/>
      </dsp:nvSpPr>
      <dsp:spPr>
        <a:xfrm>
          <a:off x="2694330" y="2772732"/>
          <a:ext cx="727395" cy="461895"/>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kern="1200" dirty="0" smtClean="0"/>
            <a:t>お住いの市町村</a:t>
          </a:r>
          <a:endParaRPr kumimoji="1" lang="ja-JP" altLang="en-US" sz="600" kern="1200" dirty="0"/>
        </a:p>
      </dsp:txBody>
      <dsp:txXfrm>
        <a:off x="2707858" y="2786260"/>
        <a:ext cx="700339" cy="434839"/>
      </dsp:txXfrm>
    </dsp:sp>
    <dsp:sp modelId="{6175C0DD-4335-4468-B126-12A9FBBF63F5}">
      <dsp:nvSpPr>
        <dsp:cNvPr id="0" name=""/>
        <dsp:cNvSpPr/>
      </dsp:nvSpPr>
      <dsp:spPr>
        <a:xfrm>
          <a:off x="3306837" y="674722"/>
          <a:ext cx="1231320" cy="461895"/>
        </a:xfrm>
        <a:prstGeom prst="roundRect">
          <a:avLst>
            <a:gd name="adj" fmla="val 10000"/>
          </a:avLst>
        </a:prstGeom>
        <a:solidFill>
          <a:schemeClr val="accent1"/>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A2E34-B1E8-4C20-9D56-4756BC634D28}">
      <dsp:nvSpPr>
        <dsp:cNvPr id="0" name=""/>
        <dsp:cNvSpPr/>
      </dsp:nvSpPr>
      <dsp:spPr>
        <a:xfrm>
          <a:off x="3387659" y="751503"/>
          <a:ext cx="1231320" cy="461895"/>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1" kern="1200" dirty="0" smtClean="0"/>
            <a:t>「動くこども</a:t>
          </a:r>
          <a:r>
            <a:rPr kumimoji="1" lang="en-US" altLang="ja-JP" sz="800" b="1" kern="1200" dirty="0" smtClean="0"/>
            <a:t>110</a:t>
          </a:r>
          <a:r>
            <a:rPr kumimoji="1" lang="ja-JP" altLang="en-US" sz="800" b="1" kern="1200" dirty="0" smtClean="0"/>
            <a:t>番」</a:t>
          </a:r>
          <a:r>
            <a:rPr kumimoji="1" lang="ja-JP" altLang="en-US" sz="800" kern="1200" dirty="0" smtClean="0"/>
            <a:t>（車両）の届出をする</a:t>
          </a:r>
          <a:endParaRPr kumimoji="1" lang="ja-JP" altLang="en-US" sz="800" kern="1200" dirty="0"/>
        </a:p>
      </dsp:txBody>
      <dsp:txXfrm>
        <a:off x="3401187" y="765031"/>
        <a:ext cx="1204264" cy="434839"/>
      </dsp:txXfrm>
    </dsp:sp>
    <dsp:sp modelId="{884062C1-ADE6-43B5-ABDF-080032B708DA}">
      <dsp:nvSpPr>
        <dsp:cNvPr id="0" name=""/>
        <dsp:cNvSpPr/>
      </dsp:nvSpPr>
      <dsp:spPr>
        <a:xfrm>
          <a:off x="3559542" y="2695953"/>
          <a:ext cx="727395" cy="461895"/>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6B4E8-9521-48A9-9577-33DACDB88762}">
      <dsp:nvSpPr>
        <dsp:cNvPr id="0" name=""/>
        <dsp:cNvSpPr/>
      </dsp:nvSpPr>
      <dsp:spPr>
        <a:xfrm>
          <a:off x="3640363" y="2772734"/>
          <a:ext cx="727395" cy="461895"/>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kern="1200" dirty="0" smtClean="0"/>
            <a:t>大阪府</a:t>
          </a:r>
          <a:endParaRPr kumimoji="1" lang="ja-JP" altLang="en-US" sz="600" kern="1200" dirty="0"/>
        </a:p>
      </dsp:txBody>
      <dsp:txXfrm>
        <a:off x="3653891" y="2786262"/>
        <a:ext cx="700339" cy="4348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84656" cy="502535"/>
          </a:xfrm>
          <a:prstGeom prst="rect">
            <a:avLst/>
          </a:prstGeom>
        </p:spPr>
        <p:txBody>
          <a:bodyPr vert="horz" lIns="92292" tIns="46146" rIns="92292" bIns="46146"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901" y="3"/>
            <a:ext cx="2984656" cy="502535"/>
          </a:xfrm>
          <a:prstGeom prst="rect">
            <a:avLst/>
          </a:prstGeom>
        </p:spPr>
        <p:txBody>
          <a:bodyPr vert="horz" lIns="92292" tIns="46146" rIns="92292" bIns="46146" rtlCol="0"/>
          <a:lstStyle>
            <a:lvl1pPr algn="r">
              <a:defRPr sz="1200"/>
            </a:lvl1pPr>
          </a:lstStyle>
          <a:p>
            <a:fld id="{13F6EEA4-E241-4C4E-9511-F5EA23A63D7E}" type="datetimeFigureOut">
              <a:rPr kumimoji="1" lang="ja-JP" altLang="en-US" smtClean="0"/>
              <a:t>2021/9/30</a:t>
            </a:fld>
            <a:endParaRPr kumimoji="1" lang="ja-JP" altLang="en-US"/>
          </a:p>
        </p:txBody>
      </p:sp>
      <p:sp>
        <p:nvSpPr>
          <p:cNvPr id="4" name="スライド イメージ プレースホルダー 3"/>
          <p:cNvSpPr>
            <a:spLocks noGrp="1" noRot="1" noChangeAspect="1"/>
          </p:cNvSpPr>
          <p:nvPr>
            <p:ph type="sldImg" idx="2"/>
          </p:nvPr>
        </p:nvSpPr>
        <p:spPr>
          <a:xfrm>
            <a:off x="2247900" y="1252538"/>
            <a:ext cx="2392363" cy="3382962"/>
          </a:xfrm>
          <a:prstGeom prst="rect">
            <a:avLst/>
          </a:prstGeom>
          <a:noFill/>
          <a:ln w="12700">
            <a:solidFill>
              <a:prstClr val="black"/>
            </a:solidFill>
          </a:ln>
        </p:spPr>
        <p:txBody>
          <a:bodyPr vert="horz" lIns="92292" tIns="46146" rIns="92292" bIns="46146" rtlCol="0" anchor="ctr"/>
          <a:lstStyle/>
          <a:p>
            <a:endParaRPr lang="ja-JP" altLang="en-US"/>
          </a:p>
        </p:txBody>
      </p:sp>
      <p:sp>
        <p:nvSpPr>
          <p:cNvPr id="5" name="ノート プレースホルダー 4"/>
          <p:cNvSpPr>
            <a:spLocks noGrp="1"/>
          </p:cNvSpPr>
          <p:nvPr>
            <p:ph type="body" sz="quarter" idx="3"/>
          </p:nvPr>
        </p:nvSpPr>
        <p:spPr>
          <a:xfrm>
            <a:off x="689142" y="4822101"/>
            <a:ext cx="5509888" cy="3945062"/>
          </a:xfrm>
          <a:prstGeom prst="rect">
            <a:avLst/>
          </a:prstGeom>
        </p:spPr>
        <p:txBody>
          <a:bodyPr vert="horz" lIns="92292" tIns="46146" rIns="92292" bIns="4614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517768"/>
            <a:ext cx="2984656" cy="502535"/>
          </a:xfrm>
          <a:prstGeom prst="rect">
            <a:avLst/>
          </a:prstGeom>
        </p:spPr>
        <p:txBody>
          <a:bodyPr vert="horz" lIns="92292" tIns="46146" rIns="92292" bIns="4614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901" y="9517768"/>
            <a:ext cx="2984656" cy="502535"/>
          </a:xfrm>
          <a:prstGeom prst="rect">
            <a:avLst/>
          </a:prstGeom>
        </p:spPr>
        <p:txBody>
          <a:bodyPr vert="horz" lIns="92292" tIns="46146" rIns="92292" bIns="46146" rtlCol="0" anchor="b"/>
          <a:lstStyle>
            <a:lvl1pPr algn="r">
              <a:defRPr sz="1200"/>
            </a:lvl1pPr>
          </a:lstStyle>
          <a:p>
            <a:fld id="{0883186B-DA1E-4D01-A0CF-566B0AB838C4}" type="slidenum">
              <a:rPr kumimoji="1" lang="ja-JP" altLang="en-US" smtClean="0"/>
              <a:t>‹#›</a:t>
            </a:fld>
            <a:endParaRPr kumimoji="1" lang="ja-JP" altLang="en-US"/>
          </a:p>
        </p:txBody>
      </p:sp>
    </p:spTree>
    <p:extLst>
      <p:ext uri="{BB962C8B-B14F-4D97-AF65-F5344CB8AC3E}">
        <p14:creationId xmlns:p14="http://schemas.microsoft.com/office/powerpoint/2010/main" val="93339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7900" y="1252538"/>
            <a:ext cx="2392363" cy="33829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20F70F-B0AD-46C7-AC25-D149F1F31A7E}" type="slidenum">
              <a:rPr kumimoji="1" lang="ja-JP" altLang="en-US" smtClean="0"/>
              <a:t>2</a:t>
            </a:fld>
            <a:endParaRPr kumimoji="1" lang="ja-JP" altLang="en-US"/>
          </a:p>
        </p:txBody>
      </p:sp>
    </p:spTree>
    <p:extLst>
      <p:ext uri="{BB962C8B-B14F-4D97-AF65-F5344CB8AC3E}">
        <p14:creationId xmlns:p14="http://schemas.microsoft.com/office/powerpoint/2010/main" val="235144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56019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73599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6218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06791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2021/9/30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56797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2021/9/30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19320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F80C0D2-A8FB-4921-92ED-673C58564FAA}" type="datetimeFigureOut">
              <a:rPr kumimoji="1" lang="ja-JP" altLang="en-US" smtClean="0"/>
              <a:t>2021/9/30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55950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F80C0D2-A8FB-4921-92ED-673C58564FAA}" type="datetimeFigureOut">
              <a:rPr kumimoji="1" lang="ja-JP" altLang="en-US" smtClean="0"/>
              <a:t>2021/9/30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09386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0C0D2-A8FB-4921-92ED-673C58564FAA}" type="datetimeFigureOut">
              <a:rPr kumimoji="1" lang="ja-JP" altLang="en-US" smtClean="0"/>
              <a:t>2021/9/30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13250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2021/9/30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49383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smtClean="0"/>
              <a:t>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2021/9/30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95303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8F80C0D2-A8FB-4921-92ED-673C58564FAA}" type="datetimeFigureOut">
              <a:rPr kumimoji="1" lang="ja-JP" altLang="en-US" smtClean="0"/>
              <a:t>2021/9/30</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744206533"/>
      </p:ext>
    </p:extLst>
  </p:cSld>
  <p:clrMap bg1="dk1" tx1="lt1" bg2="dk2" tx2="lt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diagramQuickStyle" Target="../diagrams/quickStyle1.xml"/><Relationship Id="rId3" Type="http://schemas.openxmlformats.org/officeDocument/2006/relationships/hyperlink" Target="http://ord.yahoo.co.jp/o/image/RV=1/RE=1561784275/RH=b3JkLnlhaG9vLmNvLmpw/RB=/RU=aHR0cHM6Ly9pcGhvbmUtbWFuaWEuanAvbmV3cy0xMzI2NjQv/RS=%5eADBN1KxJHk0nIzPFW9wR1hZa1V8Qyk-;_ylc=X3IDMgRmc3QDMD9yPTUmbD1yaQRpZHgDMARvaWQDQU5kOUdjUm9kQnpUWHpWd2NYcFdlR1dseGVDSlM2T3ltQzVqMzZoRUNfUlFyQ1FSM2o2aFN2eDZtTVFmaHVkQQRwA1ZIZHBkSFJsY2ctLQRwb3MDNQRzZWMDc2h3BHNsawNyaQ--" TargetMode="External"/><Relationship Id="rId21" Type="http://schemas.openxmlformats.org/officeDocument/2006/relationships/image" Target="../media/image16.jpe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diagramLayout" Target="../diagrams/layout1.xml"/><Relationship Id="rId2" Type="http://schemas.openxmlformats.org/officeDocument/2006/relationships/notesSlide" Target="../notesSlides/notesSlide1.xml"/><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hyperlink" Target="https://twitter.com/osaka_chiantai/" TargetMode="External"/><Relationship Id="rId11" Type="http://schemas.openxmlformats.org/officeDocument/2006/relationships/image" Target="../media/image11.jpeg"/><Relationship Id="rId5" Type="http://schemas.openxmlformats.org/officeDocument/2006/relationships/image" Target="../media/image6.jpeg"/><Relationship Id="rId15" Type="http://schemas.openxmlformats.org/officeDocument/2006/relationships/image" Target="../media/image15.jpeg"/><Relationship Id="rId23" Type="http://schemas.openxmlformats.org/officeDocument/2006/relationships/image" Target="../media/image18.jpeg"/><Relationship Id="rId10" Type="http://schemas.openxmlformats.org/officeDocument/2006/relationships/image" Target="../media/image10.JPG"/><Relationship Id="rId19"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7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正方形/長方形 3"/>
          <p:cNvSpPr/>
          <p:nvPr/>
        </p:nvSpPr>
        <p:spPr>
          <a:xfrm>
            <a:off x="546658" y="394092"/>
            <a:ext cx="8057372" cy="1908215"/>
          </a:xfrm>
          <a:prstGeom prst="rect">
            <a:avLst/>
          </a:prstGeom>
          <a:noFill/>
        </p:spPr>
        <p:txBody>
          <a:bodyPr wrap="square" lIns="91440" tIns="45720" rIns="91440" bIns="45720">
            <a:spAutoFit/>
          </a:bodyPr>
          <a:lstStyle/>
          <a:p>
            <a:r>
              <a:rPr lang="ja-JP" altLang="en-US" dirty="0" smtClean="0">
                <a:ln w="0">
                  <a:noFill/>
                </a:ln>
                <a:solidFill>
                  <a:schemeClr val="bg1"/>
                </a:solidFill>
                <a:latin typeface="Meiryo UI" panose="020B0604030504040204" pitchFamily="50" charset="-128"/>
                <a:ea typeface="Meiryo UI" panose="020B0604030504040204" pitchFamily="50" charset="-128"/>
              </a:rPr>
              <a:t>大阪府 青少年・地域安全室 治安対策課</a:t>
            </a:r>
            <a:r>
              <a:rPr lang="en-US" altLang="ja-JP" dirty="0" smtClean="0">
                <a:ln w="0">
                  <a:noFill/>
                </a:ln>
                <a:solidFill>
                  <a:schemeClr val="bg1"/>
                </a:solidFill>
                <a:latin typeface="Meiryo UI" panose="020B0604030504040204" pitchFamily="50" charset="-128"/>
                <a:ea typeface="Meiryo UI" panose="020B0604030504040204" pitchFamily="50" charset="-128"/>
              </a:rPr>
              <a:t>  </a:t>
            </a:r>
            <a:r>
              <a:rPr lang="ja-JP" altLang="en-US" dirty="0" smtClean="0">
                <a:ln w="0">
                  <a:noFill/>
                </a:ln>
                <a:solidFill>
                  <a:schemeClr val="bg1"/>
                </a:solidFill>
                <a:latin typeface="Meiryo UI" panose="020B0604030504040204" pitchFamily="50" charset="-128"/>
                <a:ea typeface="Meiryo UI" panose="020B0604030504040204" pitchFamily="50" charset="-128"/>
              </a:rPr>
              <a:t>発行</a:t>
            </a:r>
            <a:endParaRPr lang="en-US" altLang="ja-JP" cap="none" spc="0" dirty="0" smtClean="0">
              <a:ln w="0">
                <a:noFill/>
              </a:ln>
              <a:solidFill>
                <a:schemeClr val="bg1"/>
              </a:solidFill>
              <a:latin typeface="Meiryo UI" panose="020B0604030504040204" pitchFamily="50" charset="-128"/>
              <a:ea typeface="Meiryo UI" panose="020B0604030504040204" pitchFamily="50" charset="-128"/>
            </a:endParaRPr>
          </a:p>
          <a:p>
            <a:r>
              <a:rPr lang="ja-JP" altLang="en-US" sz="8000" b="1" cap="none" spc="-150" dirty="0" smtClean="0">
                <a:ln w="0">
                  <a:noFill/>
                </a:ln>
                <a:solidFill>
                  <a:schemeClr val="bg1"/>
                </a:solidFill>
                <a:latin typeface="Meiryo UI" panose="020B0604030504040204" pitchFamily="50" charset="-128"/>
                <a:ea typeface="Meiryo UI" panose="020B0604030504040204" pitchFamily="50" charset="-128"/>
              </a:rPr>
              <a:t>治安対策ニュース</a:t>
            </a:r>
            <a:endParaRPr lang="en-US" altLang="ja-JP" sz="8000" b="1" cap="none" spc="-150" dirty="0" smtClean="0">
              <a:ln w="0">
                <a:noFill/>
              </a:ln>
              <a:solidFill>
                <a:schemeClr val="bg1"/>
              </a:solidFill>
              <a:latin typeface="Meiryo UI" panose="020B0604030504040204" pitchFamily="50" charset="-128"/>
              <a:ea typeface="Meiryo UI" panose="020B0604030504040204" pitchFamily="50" charset="-128"/>
            </a:endParaRPr>
          </a:p>
          <a:p>
            <a:r>
              <a:rPr lang="zh-CN" altLang="en-US" sz="2000" b="1" dirty="0" smtClean="0">
                <a:ln w="0">
                  <a:noFill/>
                </a:ln>
                <a:solidFill>
                  <a:schemeClr val="bg1"/>
                </a:solidFill>
                <a:latin typeface="Meiryo UI" panose="020B0604030504040204" pitchFamily="50" charset="-128"/>
                <a:ea typeface="Meiryo UI" panose="020B0604030504040204" pitchFamily="50" charset="-128"/>
              </a:rPr>
              <a:t>第３</a:t>
            </a:r>
            <a:r>
              <a:rPr lang="ja-JP" altLang="en-US" sz="2000" b="1" dirty="0">
                <a:ln w="0">
                  <a:noFill/>
                </a:ln>
                <a:solidFill>
                  <a:schemeClr val="bg1"/>
                </a:solidFill>
                <a:latin typeface="Meiryo UI" panose="020B0604030504040204" pitchFamily="50" charset="-128"/>
                <a:ea typeface="Meiryo UI" panose="020B0604030504040204" pitchFamily="50" charset="-128"/>
              </a:rPr>
              <a:t>５</a:t>
            </a:r>
            <a:r>
              <a:rPr lang="zh-CN" altLang="en-US" sz="2000" b="1" dirty="0" smtClean="0">
                <a:ln w="0">
                  <a:noFill/>
                </a:ln>
                <a:solidFill>
                  <a:schemeClr val="bg1"/>
                </a:solidFill>
                <a:latin typeface="Meiryo UI" panose="020B0604030504040204" pitchFamily="50" charset="-128"/>
                <a:ea typeface="Meiryo UI" panose="020B0604030504040204" pitchFamily="50" charset="-128"/>
              </a:rPr>
              <a:t>号</a:t>
            </a:r>
            <a:r>
              <a:rPr lang="zh-CN" altLang="en-US" sz="1600" dirty="0">
                <a:ln w="0">
                  <a:noFill/>
                </a:ln>
                <a:solidFill>
                  <a:schemeClr val="bg1"/>
                </a:solidFill>
                <a:latin typeface="Meiryo UI" panose="020B0604030504040204" pitchFamily="50" charset="-128"/>
                <a:ea typeface="Meiryo UI" panose="020B0604030504040204" pitchFamily="50" charset="-128"/>
              </a:rPr>
              <a:t>　</a:t>
            </a:r>
            <a:r>
              <a:rPr lang="en-US" altLang="zh-CN" sz="1600" dirty="0">
                <a:ln w="0">
                  <a:noFill/>
                </a:ln>
                <a:solidFill>
                  <a:schemeClr val="bg1"/>
                </a:solidFill>
                <a:latin typeface="Meiryo UI" panose="020B0604030504040204" pitchFamily="50" charset="-128"/>
                <a:ea typeface="Meiryo UI" panose="020B0604030504040204" pitchFamily="50" charset="-128"/>
              </a:rPr>
              <a:t>(</a:t>
            </a:r>
            <a:r>
              <a:rPr lang="zh-CN" altLang="en-US" sz="1600" dirty="0" smtClean="0">
                <a:ln w="0">
                  <a:noFill/>
                </a:ln>
                <a:solidFill>
                  <a:schemeClr val="bg1"/>
                </a:solidFill>
                <a:latin typeface="Meiryo UI" panose="020B0604030504040204" pitchFamily="50" charset="-128"/>
                <a:ea typeface="Meiryo UI" panose="020B0604030504040204" pitchFamily="50" charset="-128"/>
              </a:rPr>
              <a:t>令和</a:t>
            </a:r>
            <a:r>
              <a:rPr lang="ja-JP" altLang="en-US" sz="1600" dirty="0" smtClean="0">
                <a:ln w="0">
                  <a:noFill/>
                </a:ln>
                <a:solidFill>
                  <a:schemeClr val="bg1"/>
                </a:solidFill>
                <a:latin typeface="Meiryo UI" panose="020B0604030504040204" pitchFamily="50" charset="-128"/>
                <a:ea typeface="Meiryo UI" panose="020B0604030504040204" pitchFamily="50" charset="-128"/>
              </a:rPr>
              <a:t>３</a:t>
            </a:r>
            <a:r>
              <a:rPr lang="zh-CN" altLang="en-US" sz="1600" dirty="0" smtClean="0">
                <a:ln w="0">
                  <a:noFill/>
                </a:ln>
                <a:solidFill>
                  <a:schemeClr val="bg1"/>
                </a:solidFill>
                <a:latin typeface="Meiryo UI" panose="020B0604030504040204" pitchFamily="50" charset="-128"/>
                <a:ea typeface="Meiryo UI" panose="020B0604030504040204" pitchFamily="50" charset="-128"/>
              </a:rPr>
              <a:t>年</a:t>
            </a:r>
            <a:r>
              <a:rPr lang="ja-JP" altLang="en-US" sz="1600" dirty="0">
                <a:ln w="0">
                  <a:noFill/>
                </a:ln>
                <a:solidFill>
                  <a:schemeClr val="bg1"/>
                </a:solidFill>
                <a:latin typeface="Meiryo UI" panose="020B0604030504040204" pitchFamily="50" charset="-128"/>
                <a:ea typeface="Meiryo UI" panose="020B0604030504040204" pitchFamily="50" charset="-128"/>
              </a:rPr>
              <a:t>９</a:t>
            </a:r>
            <a:r>
              <a:rPr lang="zh-CN" altLang="en-US" sz="1600" dirty="0" smtClean="0">
                <a:ln w="0">
                  <a:noFill/>
                </a:ln>
                <a:solidFill>
                  <a:schemeClr val="bg1"/>
                </a:solidFill>
                <a:latin typeface="Meiryo UI" panose="020B0604030504040204" pitchFamily="50" charset="-128"/>
                <a:ea typeface="Meiryo UI" panose="020B0604030504040204" pitchFamily="50" charset="-128"/>
              </a:rPr>
              <a:t>月</a:t>
            </a:r>
            <a:r>
              <a:rPr lang="zh-CN" altLang="en-US" sz="1600" dirty="0">
                <a:ln w="0">
                  <a:noFill/>
                </a:ln>
                <a:solidFill>
                  <a:schemeClr val="bg1"/>
                </a:solidFill>
                <a:latin typeface="Meiryo UI" panose="020B0604030504040204" pitchFamily="50" charset="-128"/>
                <a:ea typeface="Meiryo UI" panose="020B0604030504040204" pitchFamily="50" charset="-128"/>
              </a:rPr>
              <a:t>発行</a:t>
            </a:r>
            <a:r>
              <a:rPr lang="en-US" altLang="zh-CN" sz="1600" dirty="0">
                <a:ln w="0">
                  <a:noFill/>
                </a:ln>
                <a:solidFill>
                  <a:schemeClr val="bg1"/>
                </a:solidFill>
                <a:latin typeface="Meiryo UI" panose="020B0604030504040204" pitchFamily="50" charset="-128"/>
                <a:ea typeface="Meiryo UI" panose="020B0604030504040204" pitchFamily="50" charset="-128"/>
              </a:rPr>
              <a:t>)</a:t>
            </a:r>
            <a:r>
              <a:rPr lang="zh-CN" altLang="en-US" sz="1600" dirty="0">
                <a:ln w="0">
                  <a:noFill/>
                </a:ln>
                <a:solidFill>
                  <a:schemeClr val="bg1"/>
                </a:solidFill>
                <a:latin typeface="Meiryo UI" panose="020B0604030504040204" pitchFamily="50" charset="-128"/>
                <a:ea typeface="Meiryo UI" panose="020B0604030504040204" pitchFamily="50" charset="-128"/>
              </a:rPr>
              <a:t>　発行：年</a:t>
            </a:r>
            <a:r>
              <a:rPr lang="zh-CN" altLang="en-US" sz="1600" dirty="0" smtClean="0">
                <a:ln w="0">
                  <a:noFill/>
                </a:ln>
                <a:solidFill>
                  <a:schemeClr val="bg1"/>
                </a:solidFill>
                <a:latin typeface="Meiryo UI" panose="020B0604030504040204" pitchFamily="50" charset="-128"/>
                <a:ea typeface="Meiryo UI" panose="020B0604030504040204" pitchFamily="50" charset="-128"/>
              </a:rPr>
              <a:t>３回</a:t>
            </a:r>
            <a:endParaRPr lang="zh-CN" altLang="en-US" sz="1600" dirty="0">
              <a:ln w="0">
                <a:noFill/>
              </a:ln>
              <a:solidFill>
                <a:schemeClr val="bg1"/>
              </a:solidFill>
              <a:latin typeface="Meiryo UI" panose="020B0604030504040204" pitchFamily="50" charset="-128"/>
              <a:ea typeface="Meiryo UI" panose="020B0604030504040204" pitchFamily="50" charset="-128"/>
            </a:endParaRPr>
          </a:p>
        </p:txBody>
      </p:sp>
      <p:pic>
        <p:nvPicPr>
          <p:cNvPr id="55" name="Picture 2" descr="https://www.unic.or.jp/files/sdg_logo_en_2.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864565" y="427578"/>
            <a:ext cx="2685256" cy="189904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365443" y="2277714"/>
            <a:ext cx="9235221" cy="1862048"/>
          </a:xfrm>
          <a:prstGeom prst="rect">
            <a:avLst/>
          </a:prstGeom>
          <a:noFill/>
        </p:spPr>
        <p:txBody>
          <a:bodyPr wrap="none" lIns="91440" tIns="45720" rIns="91440" bIns="45720">
            <a:spAutoFit/>
          </a:bodyPr>
          <a:lstStyle/>
          <a:p>
            <a:pPr algn="ctr"/>
            <a:r>
              <a:rPr lang="ja-JP" altLang="en-US" sz="11500" b="1" i="1" u="sng" cap="none" spc="-2000" dirty="0" smtClean="0">
                <a:ln w="22225">
                  <a:solidFill>
                    <a:schemeClr val="tx1"/>
                  </a:solidFill>
                  <a:prstDash val="solid"/>
                </a:ln>
                <a:solidFill>
                  <a:srgbClr val="00B0F0"/>
                </a:solidFill>
                <a:effectLst>
                  <a:outerShdw dist="38100" dir="2640000" algn="bl" rotWithShape="0">
                    <a:schemeClr val="accent1"/>
                  </a:outerShdw>
                </a:effectLst>
              </a:rPr>
              <a:t>防犯の輪</a:t>
            </a:r>
            <a:r>
              <a:rPr lang="ja-JP" altLang="en-US" sz="6600" b="1" i="1" u="sng" cap="none" spc="-2000" dirty="0" smtClean="0">
                <a:ln w="12700">
                  <a:solidFill>
                    <a:schemeClr val="tx1"/>
                  </a:solidFill>
                  <a:prstDash val="solid"/>
                </a:ln>
                <a:solidFill>
                  <a:srgbClr val="00B0F0"/>
                </a:solidFill>
                <a:effectLst>
                  <a:outerShdw dist="38100" dir="2640000" algn="bl" rotWithShape="0">
                    <a:schemeClr val="accent1"/>
                  </a:outerShdw>
                </a:effectLst>
              </a:rPr>
              <a:t>を広げ</a:t>
            </a:r>
            <a:r>
              <a:rPr lang="ja-JP" altLang="en-US" sz="6600" b="1" i="1" u="sng" spc="-2000" dirty="0" smtClean="0">
                <a:ln w="12700">
                  <a:solidFill>
                    <a:schemeClr val="tx1"/>
                  </a:solidFill>
                  <a:prstDash val="solid"/>
                </a:ln>
                <a:solidFill>
                  <a:srgbClr val="00B0F0"/>
                </a:solidFill>
                <a:effectLst>
                  <a:outerShdw dist="38100" dir="2640000" algn="bl" rotWithShape="0">
                    <a:schemeClr val="accent1"/>
                  </a:outerShdw>
                </a:effectLst>
              </a:rPr>
              <a:t>よう！！</a:t>
            </a:r>
            <a:endParaRPr lang="ja-JP" altLang="en-US" sz="6600" b="1" i="1" u="sng" cap="none" spc="-2000" dirty="0">
              <a:ln w="12700">
                <a:solidFill>
                  <a:schemeClr val="tx1"/>
                </a:solidFill>
                <a:prstDash val="solid"/>
              </a:ln>
              <a:solidFill>
                <a:srgbClr val="00B0F0"/>
              </a:solidFill>
              <a:effectLst>
                <a:outerShdw dist="38100" dir="2640000" algn="bl" rotWithShape="0">
                  <a:schemeClr val="accent1"/>
                </a:outerShdw>
              </a:effectLst>
            </a:endParaRPr>
          </a:p>
        </p:txBody>
      </p:sp>
      <p:sp>
        <p:nvSpPr>
          <p:cNvPr id="3" name="テキスト ボックス 2"/>
          <p:cNvSpPr txBox="1"/>
          <p:nvPr/>
        </p:nvSpPr>
        <p:spPr>
          <a:xfrm>
            <a:off x="812799" y="4221897"/>
            <a:ext cx="5915062" cy="523220"/>
          </a:xfrm>
          <a:prstGeom prst="rect">
            <a:avLst/>
          </a:prstGeom>
          <a:solidFill>
            <a:srgbClr val="FFFF00"/>
          </a:solidFill>
        </p:spPr>
        <p:txBody>
          <a:bodyPr wrap="square" rtlCol="0">
            <a:spAutoFit/>
          </a:bodyPr>
          <a:lstStyle/>
          <a:p>
            <a:r>
              <a:rPr kumimoji="1" lang="ja-JP" altLang="en-US" sz="2800" b="1" dirty="0" smtClean="0">
                <a:solidFill>
                  <a:schemeClr val="bg1"/>
                </a:solidFill>
              </a:rPr>
              <a:t>りそな銀行　特殊詐欺被害防止教室</a:t>
            </a:r>
            <a:endParaRPr kumimoji="1" lang="ja-JP" altLang="en-US" sz="2800" b="1" dirty="0">
              <a:solidFill>
                <a:schemeClr val="bg1"/>
              </a:solidFill>
            </a:endParaRPr>
          </a:p>
        </p:txBody>
      </p:sp>
      <p:sp>
        <p:nvSpPr>
          <p:cNvPr id="8" name="テキスト ボックス 7"/>
          <p:cNvSpPr txBox="1"/>
          <p:nvPr/>
        </p:nvSpPr>
        <p:spPr>
          <a:xfrm>
            <a:off x="812799" y="7820360"/>
            <a:ext cx="7051766" cy="523220"/>
          </a:xfrm>
          <a:prstGeom prst="rect">
            <a:avLst/>
          </a:prstGeom>
          <a:solidFill>
            <a:srgbClr val="FFFF00"/>
          </a:solidFill>
        </p:spPr>
        <p:txBody>
          <a:bodyPr wrap="square" rtlCol="0">
            <a:spAutoFit/>
          </a:bodyPr>
          <a:lstStyle/>
          <a:p>
            <a:r>
              <a:rPr kumimoji="1" lang="ja-JP" altLang="en-US" sz="2800" b="1" dirty="0" smtClean="0">
                <a:solidFill>
                  <a:schemeClr val="bg1"/>
                </a:solidFill>
              </a:rPr>
              <a:t>枚方市立樟葉西小学校　下校</a:t>
            </a:r>
            <a:r>
              <a:rPr kumimoji="1" lang="ja-JP" altLang="en-US" sz="2800" b="1" dirty="0">
                <a:solidFill>
                  <a:schemeClr val="bg1"/>
                </a:solidFill>
              </a:rPr>
              <a:t>時</a:t>
            </a:r>
            <a:r>
              <a:rPr kumimoji="1" lang="ja-JP" altLang="en-US" sz="2800" b="1" dirty="0" smtClean="0">
                <a:solidFill>
                  <a:schemeClr val="bg1"/>
                </a:solidFill>
              </a:rPr>
              <a:t>見守り活動</a:t>
            </a:r>
            <a:endParaRPr kumimoji="1" lang="ja-JP" altLang="en-US" sz="2800" b="1" dirty="0">
              <a:solidFill>
                <a:schemeClr val="bg1"/>
              </a:solidFill>
            </a:endParaRPr>
          </a:p>
        </p:txBody>
      </p:sp>
      <p:sp>
        <p:nvSpPr>
          <p:cNvPr id="9" name="テキスト ボックス 8"/>
          <p:cNvSpPr txBox="1"/>
          <p:nvPr/>
        </p:nvSpPr>
        <p:spPr>
          <a:xfrm>
            <a:off x="812799" y="11418823"/>
            <a:ext cx="6692902" cy="523220"/>
          </a:xfrm>
          <a:prstGeom prst="rect">
            <a:avLst/>
          </a:prstGeom>
          <a:solidFill>
            <a:srgbClr val="FFFF00"/>
          </a:solidFill>
        </p:spPr>
        <p:txBody>
          <a:bodyPr wrap="square" rtlCol="0">
            <a:spAutoFit/>
          </a:bodyPr>
          <a:lstStyle/>
          <a:p>
            <a:r>
              <a:rPr kumimoji="1" lang="ja-JP" altLang="en-US" sz="2800" b="1" dirty="0" smtClean="0">
                <a:solidFill>
                  <a:schemeClr val="bg1"/>
                </a:solidFill>
              </a:rPr>
              <a:t>大阪市立友渕小学校　下校時見守り活動</a:t>
            </a:r>
            <a:endParaRPr kumimoji="1" lang="ja-JP" altLang="en-US" sz="2800" b="1" dirty="0">
              <a:solidFill>
                <a:schemeClr val="bg1"/>
              </a:solidFill>
            </a:endParaRPr>
          </a:p>
        </p:txBody>
      </p:sp>
      <p:cxnSp>
        <p:nvCxnSpPr>
          <p:cNvPr id="6" name="直線コネクタ 5"/>
          <p:cNvCxnSpPr/>
          <p:nvPr/>
        </p:nvCxnSpPr>
        <p:spPr>
          <a:xfrm>
            <a:off x="365444" y="2326625"/>
            <a:ext cx="9576842"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3171" y="8420796"/>
            <a:ext cx="4629519" cy="2797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テキスト ボックス 6"/>
          <p:cNvSpPr txBox="1"/>
          <p:nvPr/>
        </p:nvSpPr>
        <p:spPr>
          <a:xfrm>
            <a:off x="564852" y="8420796"/>
            <a:ext cx="4579873" cy="2831544"/>
          </a:xfrm>
          <a:prstGeom prst="rect">
            <a:avLst/>
          </a:prstGeom>
          <a:solidFill>
            <a:srgbClr val="FFEBAB"/>
          </a:solidFill>
          <a:ln w="28575">
            <a:solidFill>
              <a:schemeClr val="tx1"/>
            </a:solidFill>
          </a:ln>
        </p:spPr>
        <p:txBody>
          <a:bodyPr wrap="square" rtlCol="0">
            <a:spAutoFit/>
          </a:bodyPr>
          <a:lstStyle/>
          <a:p>
            <a:r>
              <a:rPr kumimoji="1" lang="ja-JP" altLang="en-US" sz="2400" b="1" dirty="0" smtClean="0">
                <a:solidFill>
                  <a:schemeClr val="bg1"/>
                </a:solidFill>
              </a:rPr>
              <a:t>　</a:t>
            </a:r>
            <a:r>
              <a:rPr kumimoji="1" lang="ja-JP" altLang="en-US" sz="2200" b="1" dirty="0" smtClean="0">
                <a:solidFill>
                  <a:schemeClr val="bg1"/>
                </a:solidFill>
              </a:rPr>
              <a:t>樟葉西小学校、樟葉西防犯協議会、枚方警察署の方とともに、下校時見守り活動を行いました。</a:t>
            </a:r>
            <a:endParaRPr kumimoji="1" lang="en-US" altLang="ja-JP" sz="2200" b="1" dirty="0" smtClean="0">
              <a:solidFill>
                <a:schemeClr val="bg1"/>
              </a:solidFill>
            </a:endParaRPr>
          </a:p>
          <a:p>
            <a:r>
              <a:rPr kumimoji="1" lang="ja-JP" altLang="en-US" sz="2200" b="1" dirty="0">
                <a:solidFill>
                  <a:schemeClr val="bg1"/>
                </a:solidFill>
              </a:rPr>
              <a:t>　</a:t>
            </a:r>
            <a:r>
              <a:rPr kumimoji="1" lang="ja-JP" altLang="en-US" sz="2200" b="1" dirty="0" smtClean="0">
                <a:solidFill>
                  <a:schemeClr val="bg1"/>
                </a:solidFill>
              </a:rPr>
              <a:t>防犯協議会の方からは、「子どもたちが安心して登下校できるように微力ですが見守っていきたい。」との言葉がありました。毎日の活動に感謝します！</a:t>
            </a:r>
            <a:endParaRPr kumimoji="1" lang="ja-JP" altLang="en-US" sz="2200" b="1" dirty="0">
              <a:solidFill>
                <a:schemeClr val="bg1"/>
              </a:solidFill>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3171" y="12014363"/>
            <a:ext cx="4629518" cy="2793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テキスト ボックス 13"/>
          <p:cNvSpPr txBox="1"/>
          <p:nvPr/>
        </p:nvSpPr>
        <p:spPr>
          <a:xfrm>
            <a:off x="577295" y="12142916"/>
            <a:ext cx="4562903" cy="2492990"/>
          </a:xfrm>
          <a:prstGeom prst="rect">
            <a:avLst/>
          </a:prstGeom>
          <a:solidFill>
            <a:srgbClr val="FFEBAB"/>
          </a:solidFill>
          <a:ln w="28575">
            <a:solidFill>
              <a:schemeClr val="tx1"/>
            </a:solidFill>
          </a:ln>
        </p:spPr>
        <p:txBody>
          <a:bodyPr wrap="square" rtlCol="0">
            <a:spAutoFit/>
          </a:bodyPr>
          <a:lstStyle/>
          <a:p>
            <a:r>
              <a:rPr kumimoji="1" lang="ja-JP" altLang="en-US" sz="2400" b="1" dirty="0" smtClean="0">
                <a:solidFill>
                  <a:schemeClr val="bg1"/>
                </a:solidFill>
              </a:rPr>
              <a:t>　</a:t>
            </a:r>
            <a:r>
              <a:rPr kumimoji="1" lang="ja-JP" altLang="en-US" sz="2200" b="1" dirty="0" smtClean="0">
                <a:solidFill>
                  <a:schemeClr val="bg1"/>
                </a:solidFill>
              </a:rPr>
              <a:t>大阪市立友渕小学校において、先生や保護者の方とともに、終業式後の下校時見守り活動を行いました。</a:t>
            </a:r>
            <a:endParaRPr kumimoji="1" lang="en-US" altLang="ja-JP" sz="2200" b="1" dirty="0" smtClean="0">
              <a:solidFill>
                <a:schemeClr val="bg1"/>
              </a:solidFill>
            </a:endParaRPr>
          </a:p>
          <a:p>
            <a:r>
              <a:rPr kumimoji="1" lang="ja-JP" altLang="en-US" sz="2200" b="1" dirty="0">
                <a:solidFill>
                  <a:schemeClr val="bg1"/>
                </a:solidFill>
              </a:rPr>
              <a:t>　</a:t>
            </a:r>
            <a:r>
              <a:rPr kumimoji="1" lang="ja-JP" altLang="en-US" sz="2200" b="1" dirty="0" smtClean="0">
                <a:solidFill>
                  <a:schemeClr val="bg1"/>
                </a:solidFill>
              </a:rPr>
              <a:t>子どもたちが安心して遊べるよう引き続きパトロールをお願いします。</a:t>
            </a:r>
            <a:endParaRPr kumimoji="1" lang="ja-JP" altLang="en-US" sz="2200" b="1" dirty="0">
              <a:solidFill>
                <a:schemeClr val="bg1"/>
              </a:solidFill>
            </a:endParaRPr>
          </a:p>
        </p:txBody>
      </p:sp>
      <p:sp>
        <p:nvSpPr>
          <p:cNvPr id="15" name="テキスト ボックス 14"/>
          <p:cNvSpPr txBox="1"/>
          <p:nvPr/>
        </p:nvSpPr>
        <p:spPr>
          <a:xfrm>
            <a:off x="565337" y="4827252"/>
            <a:ext cx="4574861" cy="2831544"/>
          </a:xfrm>
          <a:prstGeom prst="rect">
            <a:avLst/>
          </a:prstGeom>
          <a:solidFill>
            <a:srgbClr val="FFEBAB"/>
          </a:solidFill>
          <a:ln w="28575">
            <a:solidFill>
              <a:schemeClr val="tx1"/>
            </a:solidFill>
          </a:ln>
        </p:spPr>
        <p:txBody>
          <a:bodyPr wrap="square" rtlCol="0">
            <a:spAutoFit/>
          </a:bodyPr>
          <a:lstStyle/>
          <a:p>
            <a:r>
              <a:rPr kumimoji="1" lang="ja-JP" altLang="en-US" sz="2400" b="1" dirty="0" smtClean="0">
                <a:solidFill>
                  <a:schemeClr val="bg1"/>
                </a:solidFill>
              </a:rPr>
              <a:t>　</a:t>
            </a:r>
            <a:r>
              <a:rPr kumimoji="1" lang="ja-JP" altLang="en-US" sz="2200" b="1" dirty="0">
                <a:solidFill>
                  <a:schemeClr val="bg1"/>
                </a:solidFill>
              </a:rPr>
              <a:t>高槻市の今城塚公民館にて</a:t>
            </a:r>
            <a:r>
              <a:rPr kumimoji="1" lang="ja-JP" altLang="en-US" sz="2200" b="1" dirty="0" smtClean="0">
                <a:solidFill>
                  <a:schemeClr val="bg1"/>
                </a:solidFill>
              </a:rPr>
              <a:t>、りそな銀行と</a:t>
            </a:r>
            <a:r>
              <a:rPr kumimoji="1" lang="ja-JP" altLang="en-US" sz="2200" b="1" dirty="0">
                <a:solidFill>
                  <a:schemeClr val="bg1"/>
                </a:solidFill>
              </a:rPr>
              <a:t>合同</a:t>
            </a:r>
            <a:r>
              <a:rPr kumimoji="1" lang="ja-JP" altLang="en-US" sz="2200" b="1" dirty="0" smtClean="0">
                <a:solidFill>
                  <a:schemeClr val="bg1"/>
                </a:solidFill>
              </a:rPr>
              <a:t>で防犯</a:t>
            </a:r>
            <a:r>
              <a:rPr kumimoji="1" lang="ja-JP" altLang="en-US" sz="2200" b="1" dirty="0">
                <a:solidFill>
                  <a:schemeClr val="bg1"/>
                </a:solidFill>
              </a:rPr>
              <a:t>教室</a:t>
            </a:r>
            <a:r>
              <a:rPr kumimoji="1" lang="ja-JP" altLang="en-US" sz="2200" b="1" dirty="0" smtClean="0">
                <a:solidFill>
                  <a:schemeClr val="bg1"/>
                </a:solidFill>
              </a:rPr>
              <a:t>を開催しました。</a:t>
            </a:r>
            <a:r>
              <a:rPr kumimoji="1" lang="ja-JP" altLang="en-US" sz="2200" b="1" dirty="0">
                <a:solidFill>
                  <a:schemeClr val="bg1"/>
                </a:solidFill>
              </a:rPr>
              <a:t>テーマは、防犯力アップ！</a:t>
            </a:r>
            <a:r>
              <a:rPr kumimoji="1" lang="en-US" altLang="ja-JP" sz="2200" b="1" dirty="0">
                <a:solidFill>
                  <a:schemeClr val="bg1"/>
                </a:solidFill>
              </a:rPr>
              <a:t>~</a:t>
            </a:r>
            <a:r>
              <a:rPr kumimoji="1" lang="ja-JP" altLang="en-US" sz="2200" b="1" dirty="0">
                <a:solidFill>
                  <a:schemeClr val="bg1"/>
                </a:solidFill>
              </a:rPr>
              <a:t>特殊詐欺に遭わないために</a:t>
            </a:r>
            <a:r>
              <a:rPr kumimoji="1" lang="en-US" altLang="ja-JP" sz="2200" b="1" dirty="0">
                <a:solidFill>
                  <a:schemeClr val="bg1"/>
                </a:solidFill>
              </a:rPr>
              <a:t>~</a:t>
            </a:r>
            <a:r>
              <a:rPr kumimoji="1" lang="ja-JP" altLang="en-US" sz="2200" b="1" dirty="0">
                <a:solidFill>
                  <a:schemeClr val="bg1"/>
                </a:solidFill>
              </a:rPr>
              <a:t>ということで</a:t>
            </a:r>
            <a:r>
              <a:rPr kumimoji="1" lang="ja-JP" altLang="en-US" sz="2200" b="1" dirty="0" smtClean="0">
                <a:solidFill>
                  <a:schemeClr val="bg1"/>
                </a:solidFill>
              </a:rPr>
              <a:t>、詐欺の手口や犯人から実際に掛かってきた電話音声を聞いたりして、防犯力の</a:t>
            </a:r>
            <a:r>
              <a:rPr kumimoji="1" lang="ja-JP" altLang="en-US" sz="2200" b="1" dirty="0">
                <a:solidFill>
                  <a:schemeClr val="bg1"/>
                </a:solidFill>
              </a:rPr>
              <a:t>向上に努めました</a:t>
            </a:r>
            <a:r>
              <a:rPr kumimoji="1" lang="ja-JP" altLang="en-US" sz="2200" b="1" dirty="0" smtClean="0">
                <a:solidFill>
                  <a:schemeClr val="bg1"/>
                </a:solidFill>
              </a:rPr>
              <a:t>！</a:t>
            </a:r>
            <a:endParaRPr kumimoji="1" lang="en-US" altLang="ja-JP" sz="2200" b="1" dirty="0" smtClean="0">
              <a:solidFill>
                <a:schemeClr val="bg1"/>
              </a:solidFill>
            </a:endParaRPr>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964" y="4820652"/>
            <a:ext cx="4671726" cy="2803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601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2">
                <a:lumMod val="5000"/>
                <a:lumOff val="95000"/>
              </a:schemeClr>
            </a:gs>
            <a:gs pos="78000">
              <a:schemeClr val="accent2">
                <a:lumMod val="45000"/>
                <a:lumOff val="55000"/>
              </a:schemeClr>
            </a:gs>
            <a:gs pos="89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8" name="正方形/長方形 67"/>
          <p:cNvSpPr/>
          <p:nvPr/>
        </p:nvSpPr>
        <p:spPr>
          <a:xfrm>
            <a:off x="0" y="13700866"/>
            <a:ext cx="10684433" cy="1403966"/>
          </a:xfrm>
          <a:prstGeom prst="rect">
            <a:avLst/>
          </a:prstGeom>
          <a:solidFill>
            <a:srgbClr val="F66A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635" tIns="75317" rIns="150635" bIns="75317" numCol="1" spcCol="0" rtlCol="0" fromWordArt="0" anchor="ctr" anchorCtr="0" forceAA="0" compatLnSpc="1">
            <a:prstTxWarp prst="textNoShape">
              <a:avLst/>
            </a:prstTxWarp>
            <a:noAutofit/>
          </a:bodyPr>
          <a:lstStyle/>
          <a:p>
            <a:pPr algn="ctr"/>
            <a:endParaRPr kumimoji="1" lang="ja-JP" altLang="en-US" sz="3228"/>
          </a:p>
        </p:txBody>
      </p:sp>
      <p:pic>
        <p:nvPicPr>
          <p:cNvPr id="69" name="Picture 2" descr="クリックすると新しいウィンドウで開きます">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2063" y="13753682"/>
            <a:ext cx="1202156" cy="120215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公式】大阪府治安対策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0594" y="14292804"/>
            <a:ext cx="812035" cy="812035"/>
          </a:xfrm>
          <a:prstGeom prst="ellipse">
            <a:avLst/>
          </a:prstGeom>
          <a:noFill/>
          <a:extLst>
            <a:ext uri="{909E8E84-426E-40DD-AFC4-6F175D3DCCD1}">
              <a14:hiddenFill xmlns:a14="http://schemas.microsoft.com/office/drawing/2010/main">
                <a:solidFill>
                  <a:srgbClr val="FFFFFF"/>
                </a:solidFill>
              </a14:hiddenFill>
            </a:ext>
          </a:extLst>
        </p:spPr>
      </p:pic>
      <p:sp>
        <p:nvSpPr>
          <p:cNvPr id="71" name="テキスト ボックス 70"/>
          <p:cNvSpPr txBox="1"/>
          <p:nvPr/>
        </p:nvSpPr>
        <p:spPr>
          <a:xfrm>
            <a:off x="2442391" y="14171146"/>
            <a:ext cx="4400564" cy="552780"/>
          </a:xfrm>
          <a:prstGeom prst="rect">
            <a:avLst/>
          </a:prstGeom>
          <a:noFill/>
        </p:spPr>
        <p:txBody>
          <a:bodyPr wrap="none" rtlCol="0">
            <a:spAutoFit/>
          </a:bodyPr>
          <a:lstStyle/>
          <a:p>
            <a:r>
              <a:rPr kumimoji="1" lang="en-US" altLang="ja-JP" sz="2992" b="1" dirty="0">
                <a:latin typeface="Meiryo UI" panose="020B0604030504040204" pitchFamily="50" charset="-128"/>
                <a:ea typeface="Meiryo UI" panose="020B0604030504040204" pitchFamily="50" charset="-128"/>
              </a:rPr>
              <a:t>【</a:t>
            </a:r>
            <a:r>
              <a:rPr kumimoji="1" lang="ja-JP" altLang="en-US" sz="2992" b="1" dirty="0">
                <a:latin typeface="Meiryo UI" panose="020B0604030504040204" pitchFamily="50" charset="-128"/>
                <a:ea typeface="Meiryo UI" panose="020B0604030504040204" pitchFamily="50" charset="-128"/>
              </a:rPr>
              <a:t>公式</a:t>
            </a:r>
            <a:r>
              <a:rPr kumimoji="1" lang="en-US" altLang="ja-JP" sz="2992" b="1" dirty="0">
                <a:latin typeface="Meiryo UI" panose="020B0604030504040204" pitchFamily="50" charset="-128"/>
                <a:ea typeface="Meiryo UI" panose="020B0604030504040204" pitchFamily="50" charset="-128"/>
              </a:rPr>
              <a:t>】</a:t>
            </a:r>
            <a:r>
              <a:rPr kumimoji="1" lang="ja-JP" altLang="en-US" sz="2992" b="1" dirty="0">
                <a:latin typeface="Meiryo UI" panose="020B0604030504040204" pitchFamily="50" charset="-128"/>
                <a:ea typeface="Meiryo UI" panose="020B0604030504040204" pitchFamily="50" charset="-128"/>
              </a:rPr>
              <a:t>大阪府治安対策課</a:t>
            </a:r>
          </a:p>
        </p:txBody>
      </p:sp>
      <p:sp>
        <p:nvSpPr>
          <p:cNvPr id="72" name="テキスト ボックス 71"/>
          <p:cNvSpPr txBox="1"/>
          <p:nvPr/>
        </p:nvSpPr>
        <p:spPr>
          <a:xfrm>
            <a:off x="2737295" y="14612792"/>
            <a:ext cx="3063659" cy="468141"/>
          </a:xfrm>
          <a:prstGeom prst="rect">
            <a:avLst/>
          </a:prstGeom>
          <a:noFill/>
        </p:spPr>
        <p:txBody>
          <a:bodyPr wrap="none" rtlCol="0">
            <a:spAutoFit/>
          </a:bodyPr>
          <a:lstStyle/>
          <a:p>
            <a:r>
              <a:rPr kumimoji="1" lang="en-US" altLang="ja-JP" sz="2442" dirty="0"/>
              <a:t> </a:t>
            </a:r>
            <a:r>
              <a:rPr kumimoji="1" lang="en-US" altLang="ja-JP" sz="2442" b="1" dirty="0">
                <a:latin typeface="Meiryo UI" panose="020B0604030504040204" pitchFamily="50" charset="-128"/>
                <a:ea typeface="Meiryo UI" panose="020B0604030504040204" pitchFamily="50" charset="-128"/>
              </a:rPr>
              <a:t>@</a:t>
            </a:r>
            <a:r>
              <a:rPr kumimoji="1" lang="en-US" altLang="ja-JP" sz="2442" b="1" dirty="0" err="1">
                <a:latin typeface="Meiryo UI" panose="020B0604030504040204" pitchFamily="50" charset="-128"/>
                <a:ea typeface="Meiryo UI" panose="020B0604030504040204" pitchFamily="50" charset="-128"/>
              </a:rPr>
              <a:t>osaka_chiantai</a:t>
            </a:r>
            <a:endParaRPr kumimoji="1" lang="ja-JP" altLang="en-US" sz="2442" b="1" dirty="0">
              <a:latin typeface="Meiryo UI" panose="020B0604030504040204" pitchFamily="50" charset="-128"/>
              <a:ea typeface="Meiryo UI" panose="020B0604030504040204" pitchFamily="50" charset="-128"/>
            </a:endParaRPr>
          </a:p>
        </p:txBody>
      </p:sp>
      <p:pic>
        <p:nvPicPr>
          <p:cNvPr id="73" name="図 72">
            <a:hlinkClick r:id="rId6"/>
          </p:cNvPr>
          <p:cNvPicPr>
            <a:picLocks noChangeAspect="1"/>
          </p:cNvPicPr>
          <p:nvPr/>
        </p:nvPicPr>
        <p:blipFill rotWithShape="1">
          <a:blip r:embed="rId7">
            <a:clrChange>
              <a:clrFrom>
                <a:srgbClr val="FFFFFF"/>
              </a:clrFrom>
              <a:clrTo>
                <a:srgbClr val="FFFFFF">
                  <a:alpha val="0"/>
                </a:srgbClr>
              </a:clrTo>
            </a:clrChange>
          </a:blip>
          <a:srcRect l="58345" t="56561" r="16668" b="29898"/>
          <a:stretch/>
        </p:blipFill>
        <p:spPr>
          <a:xfrm>
            <a:off x="6716722" y="14313573"/>
            <a:ext cx="2413730" cy="735433"/>
          </a:xfrm>
          <a:prstGeom prst="rect">
            <a:avLst/>
          </a:prstGeom>
        </p:spPr>
      </p:pic>
      <p:pic>
        <p:nvPicPr>
          <p:cNvPr id="74" name="Picture 10" descr="http://yajidesign.com/i/0149/0149_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70902" flipH="1">
            <a:off x="8675481" y="14672430"/>
            <a:ext cx="514936" cy="408270"/>
          </a:xfrm>
          <a:prstGeom prst="rect">
            <a:avLst/>
          </a:prstGeom>
          <a:noFill/>
          <a:extLst>
            <a:ext uri="{909E8E84-426E-40DD-AFC4-6F175D3DCCD1}">
              <a14:hiddenFill xmlns:a14="http://schemas.microsoft.com/office/drawing/2010/main">
                <a:solidFill>
                  <a:srgbClr val="FFFFFF"/>
                </a:solidFill>
              </a14:hiddenFill>
            </a:ext>
          </a:extLst>
        </p:spPr>
      </p:pic>
      <p:pic>
        <p:nvPicPr>
          <p:cNvPr id="75" name="図 74"/>
          <p:cNvPicPr>
            <a:picLocks noChangeAspect="1"/>
          </p:cNvPicPr>
          <p:nvPr/>
        </p:nvPicPr>
        <p:blipFill rotWithShape="1">
          <a:blip r:embed="rId9" cstate="print">
            <a:extLst>
              <a:ext uri="{28A0092B-C50C-407E-A947-70E740481C1C}">
                <a14:useLocalDpi xmlns:a14="http://schemas.microsoft.com/office/drawing/2010/main" val="0"/>
              </a:ext>
            </a:extLst>
          </a:blip>
          <a:srcRect l="6554" t="6554" r="6554" b="6554"/>
          <a:stretch/>
        </p:blipFill>
        <p:spPr>
          <a:xfrm>
            <a:off x="9218284" y="13742359"/>
            <a:ext cx="1336637" cy="1336634"/>
          </a:xfrm>
          <a:prstGeom prst="rect">
            <a:avLst/>
          </a:prstGeom>
        </p:spPr>
      </p:pic>
      <p:sp>
        <p:nvSpPr>
          <p:cNvPr id="76" name="テキスト ボックス 75"/>
          <p:cNvSpPr txBox="1"/>
          <p:nvPr/>
        </p:nvSpPr>
        <p:spPr>
          <a:xfrm>
            <a:off x="-131146" y="13317931"/>
            <a:ext cx="11142880" cy="421206"/>
          </a:xfrm>
          <a:prstGeom prst="rect">
            <a:avLst/>
          </a:prstGeom>
          <a:noFill/>
        </p:spPr>
        <p:txBody>
          <a:bodyPr wrap="square" rtlCol="0">
            <a:spAutoFit/>
          </a:bodyPr>
          <a:lstStyle/>
          <a:p>
            <a:pPr algn="ctr"/>
            <a:r>
              <a:rPr kumimoji="1" lang="ja-JP" altLang="en-US" sz="2137" b="1" dirty="0">
                <a:solidFill>
                  <a:schemeClr val="bg1"/>
                </a:solidFill>
                <a:latin typeface="Meiryo UI" panose="020B0604030504040204" pitchFamily="50" charset="-128"/>
                <a:ea typeface="Meiryo UI" panose="020B0604030504040204" pitchFamily="50" charset="-128"/>
              </a:rPr>
              <a:t>問合先：大阪府 青少年・地域安全室 治安対策課　直通：０６－６９４４－６５１２</a:t>
            </a:r>
            <a:endParaRPr kumimoji="1" lang="en-US" altLang="ja-JP" sz="2137" b="1" dirty="0">
              <a:solidFill>
                <a:schemeClr val="bg1"/>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1520594" y="13646612"/>
            <a:ext cx="6062750" cy="656013"/>
          </a:xfrm>
          <a:prstGeom prst="rect">
            <a:avLst/>
          </a:prstGeom>
          <a:noFill/>
        </p:spPr>
        <p:txBody>
          <a:bodyPr wrap="none" rtlCol="0">
            <a:spAutoFit/>
          </a:bodyPr>
          <a:lstStyle/>
          <a:p>
            <a:r>
              <a:rPr kumimoji="1" lang="en-US" altLang="ja-JP" sz="3663" b="1" dirty="0">
                <a:solidFill>
                  <a:schemeClr val="bg1"/>
                </a:solidFill>
                <a:latin typeface="Meiryo UI" panose="020B0604030504040204" pitchFamily="50" charset="-128"/>
                <a:ea typeface="Meiryo UI" panose="020B0604030504040204" pitchFamily="50" charset="-128"/>
              </a:rPr>
              <a:t>Twitter</a:t>
            </a:r>
            <a:r>
              <a:rPr lang="ja-JP" altLang="en-US" sz="3663" b="1" dirty="0">
                <a:solidFill>
                  <a:schemeClr val="bg1"/>
                </a:solidFill>
                <a:latin typeface="Meiryo UI" panose="020B0604030504040204" pitchFamily="50" charset="-128"/>
                <a:ea typeface="Meiryo UI" panose="020B0604030504040204" pitchFamily="50" charset="-128"/>
              </a:rPr>
              <a:t>でも掲載してい</a:t>
            </a:r>
            <a:r>
              <a:rPr kumimoji="1" lang="ja-JP" altLang="en-US" sz="3663" b="1" dirty="0">
                <a:solidFill>
                  <a:schemeClr val="bg1"/>
                </a:solidFill>
                <a:latin typeface="Meiryo UI" panose="020B0604030504040204" pitchFamily="50" charset="-128"/>
                <a:ea typeface="Meiryo UI" panose="020B0604030504040204" pitchFamily="50" charset="-128"/>
              </a:rPr>
              <a:t>ます！</a:t>
            </a:r>
            <a:endParaRPr kumimoji="1" lang="en-US" altLang="ja-JP" sz="3663" b="1" dirty="0">
              <a:solidFill>
                <a:schemeClr val="bg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624047" y="343581"/>
            <a:ext cx="7390060" cy="584775"/>
          </a:xfrm>
          <a:prstGeom prst="rect">
            <a:avLst/>
          </a:prstGeom>
          <a:noFill/>
          <a:ln>
            <a:noFill/>
          </a:ln>
        </p:spPr>
        <p:txBody>
          <a:bodyPr wrap="square" lIns="91440" tIns="45720" rIns="91440" bIns="45720">
            <a:spAutoFit/>
          </a:bodyPr>
          <a:lstStyle/>
          <a:p>
            <a:pPr algn="ctr"/>
            <a:r>
              <a:rPr lang="ja-JP" altLang="en-US" sz="3200" b="1" i="1" dirty="0" smtClean="0">
                <a:ln w="0"/>
                <a:solidFill>
                  <a:srgbClr val="0070C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こども</a:t>
            </a:r>
            <a:r>
              <a:rPr lang="en-US" altLang="ja-JP" sz="3200" b="1" i="1" dirty="0" smtClean="0">
                <a:ln w="0"/>
                <a:solidFill>
                  <a:srgbClr val="FF0000"/>
                </a:solidFill>
                <a:effectLst>
                  <a:outerShdw blurRad="38100" dist="38100" dir="2700000" algn="tl">
                    <a:srgbClr val="000000">
                      <a:alpha val="43137"/>
                    </a:srgbClr>
                  </a:outerShdw>
                </a:effectLst>
                <a:latin typeface="+mn-ea"/>
              </a:rPr>
              <a:t>110</a:t>
            </a:r>
            <a:r>
              <a:rPr lang="ja-JP" altLang="en-US" sz="3200" b="1" i="1" dirty="0" smtClean="0">
                <a:ln w="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番</a:t>
            </a:r>
            <a:r>
              <a:rPr lang="ja-JP" altLang="en-US" sz="3200" b="1" i="1" dirty="0" smtClean="0">
                <a:ln w="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運動って知ってますか？？</a:t>
            </a:r>
            <a:endParaRPr lang="ja-JP" altLang="en-US" sz="3200" b="1" i="1" dirty="0">
              <a:ln w="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591333" y="1106248"/>
            <a:ext cx="7879080" cy="461665"/>
          </a:xfrm>
          <a:prstGeom prst="rect">
            <a:avLst/>
          </a:prstGeom>
          <a:noFill/>
        </p:spPr>
        <p:txBody>
          <a:bodyPr wrap="none" rtlCol="0">
            <a:spAutoFit/>
          </a:bodyPr>
          <a:lstStyle/>
          <a:p>
            <a:r>
              <a:rPr lang="ja-JP" altLang="en-US" sz="2400" b="1" i="1" dirty="0" smtClean="0">
                <a:ln w="0"/>
                <a:solidFill>
                  <a:schemeClr val="bg1"/>
                </a:solidFill>
                <a:effectLst>
                  <a:outerShdw blurRad="38100" dist="19050" dir="2700000" algn="tl" rotWithShape="0">
                    <a:schemeClr val="dk1">
                      <a:alpha val="40000"/>
                    </a:schemeClr>
                  </a:outerShdw>
                </a:effectLst>
                <a:latin typeface="+mn-ea"/>
              </a:rPr>
              <a:t>こんなステッカーとか旗とか見たことありませんか？？</a:t>
            </a:r>
            <a:endParaRPr lang="en-US" altLang="ja-JP" sz="2400" b="1" i="1" dirty="0" smtClean="0">
              <a:ln w="0"/>
              <a:solidFill>
                <a:schemeClr val="bg1"/>
              </a:solidFill>
              <a:effectLst>
                <a:outerShdw blurRad="38100" dist="19050" dir="2700000" algn="tl" rotWithShape="0">
                  <a:schemeClr val="dk1">
                    <a:alpha val="40000"/>
                  </a:schemeClr>
                </a:outerShdw>
              </a:effectLst>
              <a:latin typeface="+mn-ea"/>
            </a:endParaRPr>
          </a:p>
        </p:txBody>
      </p:sp>
      <p:pic>
        <p:nvPicPr>
          <p:cNvPr id="23" name="図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377" y="1715957"/>
            <a:ext cx="3583536" cy="2405391"/>
          </a:xfrm>
          <a:prstGeom prst="rect">
            <a:avLst/>
          </a:prstGeom>
        </p:spPr>
      </p:pic>
      <p:sp>
        <p:nvSpPr>
          <p:cNvPr id="24" name="テキスト ボックス 23"/>
          <p:cNvSpPr txBox="1"/>
          <p:nvPr/>
        </p:nvSpPr>
        <p:spPr>
          <a:xfrm>
            <a:off x="4219765" y="1625236"/>
            <a:ext cx="5907845" cy="2569934"/>
          </a:xfrm>
          <a:prstGeom prst="rect">
            <a:avLst/>
          </a:prstGeom>
          <a:solidFill>
            <a:srgbClr val="FFEBAB"/>
          </a:solidFill>
          <a:ln w="28575">
            <a:solidFill>
              <a:schemeClr val="tx1"/>
            </a:solidFill>
          </a:ln>
        </p:spPr>
        <p:txBody>
          <a:bodyPr wrap="square" rtlCol="0">
            <a:spAutoFit/>
          </a:bodyPr>
          <a:lstStyle/>
          <a:p>
            <a:r>
              <a:rPr lang="ja-JP" altLang="en-US" sz="2300" b="1" dirty="0" smtClean="0">
                <a:ln w="0"/>
                <a:solidFill>
                  <a:schemeClr val="bg1"/>
                </a:solidFill>
                <a:effectLst>
                  <a:outerShdw blurRad="38100" dist="19050" dir="2700000" algn="tl" rotWithShape="0">
                    <a:schemeClr val="dk1">
                      <a:alpha val="40000"/>
                    </a:schemeClr>
                  </a:outerShdw>
                </a:effectLst>
                <a:latin typeface="+mn-ea"/>
              </a:rPr>
              <a:t>子供がトラブルに巻き込まれそうになった際に助けを求められる場所や車両に目印となる旗やステッカーを掲示することで、子ども達を犯罪から守る運動</a:t>
            </a:r>
            <a:r>
              <a:rPr lang="ja-JP" altLang="en-US" sz="2300" b="1" dirty="0">
                <a:ln w="0"/>
                <a:solidFill>
                  <a:schemeClr val="bg1"/>
                </a:solidFill>
                <a:effectLst>
                  <a:outerShdw blurRad="38100" dist="19050" dir="2700000" algn="tl" rotWithShape="0">
                    <a:schemeClr val="dk1">
                      <a:alpha val="40000"/>
                    </a:schemeClr>
                  </a:outerShdw>
                </a:effectLst>
                <a:latin typeface="+mn-ea"/>
              </a:rPr>
              <a:t>で</a:t>
            </a:r>
            <a:r>
              <a:rPr lang="ja-JP" altLang="en-US" sz="2300" b="1" dirty="0" smtClean="0">
                <a:ln w="0"/>
                <a:solidFill>
                  <a:schemeClr val="bg1"/>
                </a:solidFill>
                <a:effectLst>
                  <a:outerShdw blurRad="38100" dist="19050" dir="2700000" algn="tl" rotWithShape="0">
                    <a:schemeClr val="dk1">
                      <a:alpha val="40000"/>
                    </a:schemeClr>
                  </a:outerShdw>
                </a:effectLst>
                <a:latin typeface="+mn-ea"/>
              </a:rPr>
              <a:t>す！（令和</a:t>
            </a:r>
            <a:r>
              <a:rPr lang="en-US" altLang="ja-JP" sz="2300" b="1" dirty="0">
                <a:ln w="0"/>
                <a:solidFill>
                  <a:schemeClr val="bg1"/>
                </a:solidFill>
                <a:effectLst>
                  <a:outerShdw blurRad="38100" dist="19050" dir="2700000" algn="tl" rotWithShape="0">
                    <a:schemeClr val="dk1">
                      <a:alpha val="40000"/>
                    </a:schemeClr>
                  </a:outerShdw>
                </a:effectLst>
                <a:latin typeface="+mn-ea"/>
              </a:rPr>
              <a:t>3</a:t>
            </a:r>
            <a:r>
              <a:rPr lang="ja-JP" altLang="en-US" sz="2300" b="1" dirty="0" smtClean="0">
                <a:ln w="0"/>
                <a:solidFill>
                  <a:schemeClr val="bg1"/>
                </a:solidFill>
                <a:effectLst>
                  <a:outerShdw blurRad="38100" dist="19050" dir="2700000" algn="tl" rotWithShape="0">
                    <a:schemeClr val="dk1">
                      <a:alpha val="40000"/>
                    </a:schemeClr>
                  </a:outerShdw>
                </a:effectLst>
                <a:latin typeface="+mn-ea"/>
              </a:rPr>
              <a:t>年</a:t>
            </a:r>
            <a:r>
              <a:rPr lang="en-US" altLang="ja-JP" sz="2300" b="1" dirty="0">
                <a:ln w="0"/>
                <a:solidFill>
                  <a:schemeClr val="bg1"/>
                </a:solidFill>
                <a:effectLst>
                  <a:outerShdw blurRad="38100" dist="19050" dir="2700000" algn="tl" rotWithShape="0">
                    <a:schemeClr val="dk1">
                      <a:alpha val="40000"/>
                    </a:schemeClr>
                  </a:outerShdw>
                </a:effectLst>
                <a:latin typeface="+mn-ea"/>
              </a:rPr>
              <a:t>4</a:t>
            </a:r>
            <a:r>
              <a:rPr lang="ja-JP" altLang="en-US" sz="2300" b="1" dirty="0" smtClean="0">
                <a:ln w="0"/>
                <a:solidFill>
                  <a:schemeClr val="bg1"/>
                </a:solidFill>
                <a:effectLst>
                  <a:outerShdw blurRad="38100" dist="19050" dir="2700000" algn="tl" rotWithShape="0">
                    <a:schemeClr val="dk1">
                      <a:alpha val="40000"/>
                    </a:schemeClr>
                  </a:outerShdw>
                </a:effectLst>
                <a:latin typeface="+mn-ea"/>
              </a:rPr>
              <a:t>月末、協力家庭及び事業者届出分：約</a:t>
            </a:r>
            <a:r>
              <a:rPr lang="en-US" altLang="ja-JP" sz="2300" b="1" dirty="0" smtClean="0">
                <a:ln w="0"/>
                <a:solidFill>
                  <a:schemeClr val="bg1"/>
                </a:solidFill>
                <a:effectLst>
                  <a:outerShdw blurRad="38100" dist="19050" dir="2700000" algn="tl" rotWithShape="0">
                    <a:schemeClr val="dk1">
                      <a:alpha val="40000"/>
                    </a:schemeClr>
                  </a:outerShdw>
                </a:effectLst>
                <a:latin typeface="+mn-ea"/>
              </a:rPr>
              <a:t>1</a:t>
            </a:r>
            <a:r>
              <a:rPr lang="ja-JP" altLang="en-US" sz="2300" b="1" dirty="0" smtClean="0">
                <a:ln w="0"/>
                <a:solidFill>
                  <a:schemeClr val="bg1"/>
                </a:solidFill>
                <a:effectLst>
                  <a:outerShdw blurRad="38100" dist="19050" dir="2700000" algn="tl" rotWithShape="0">
                    <a:schemeClr val="dk1">
                      <a:alpha val="40000"/>
                    </a:schemeClr>
                  </a:outerShdw>
                </a:effectLst>
                <a:latin typeface="+mn-ea"/>
              </a:rPr>
              <a:t>７万軒、自治体によっては独自のデザイン使用）</a:t>
            </a:r>
            <a:endParaRPr lang="en-US" altLang="ja-JP" sz="2300" b="1" dirty="0" smtClean="0">
              <a:ln w="0"/>
              <a:solidFill>
                <a:schemeClr val="bg1"/>
              </a:solidFill>
              <a:effectLst>
                <a:outerShdw blurRad="38100" dist="19050" dir="2700000" algn="tl" rotWithShape="0">
                  <a:schemeClr val="dk1">
                    <a:alpha val="40000"/>
                  </a:schemeClr>
                </a:outerShdw>
              </a:effectLst>
              <a:latin typeface="+mn-ea"/>
            </a:endParaRPr>
          </a:p>
        </p:txBody>
      </p:sp>
      <p:sp>
        <p:nvSpPr>
          <p:cNvPr id="25" name="テキスト ボックス 24"/>
          <p:cNvSpPr txBox="1"/>
          <p:nvPr/>
        </p:nvSpPr>
        <p:spPr>
          <a:xfrm>
            <a:off x="567377" y="4209715"/>
            <a:ext cx="3877985" cy="461665"/>
          </a:xfrm>
          <a:prstGeom prst="rect">
            <a:avLst/>
          </a:prstGeom>
          <a:noFill/>
        </p:spPr>
        <p:txBody>
          <a:bodyPr wrap="none" rtlCol="0">
            <a:spAutoFit/>
          </a:bodyPr>
          <a:lstStyle/>
          <a:p>
            <a:r>
              <a:rPr lang="ja-JP" altLang="en-US" sz="2400" b="1" i="1" dirty="0" smtClean="0">
                <a:ln w="0"/>
                <a:solidFill>
                  <a:schemeClr val="bg1"/>
                </a:solidFill>
                <a:effectLst>
                  <a:outerShdw blurRad="38100" dist="19050" dir="2700000" algn="tl" rotWithShape="0">
                    <a:schemeClr val="dk1">
                      <a:alpha val="40000"/>
                    </a:schemeClr>
                  </a:outerShdw>
                </a:effectLst>
                <a:latin typeface="+mn-ea"/>
              </a:rPr>
              <a:t>どうやって登録するの？？</a:t>
            </a:r>
            <a:endParaRPr lang="en-US" altLang="ja-JP" sz="2400" b="1" i="1" dirty="0" smtClean="0">
              <a:ln w="0"/>
              <a:solidFill>
                <a:schemeClr val="bg1"/>
              </a:solidFill>
              <a:effectLst>
                <a:outerShdw blurRad="38100" dist="19050" dir="2700000" algn="tl" rotWithShape="0">
                  <a:schemeClr val="dk1">
                    <a:alpha val="40000"/>
                  </a:schemeClr>
                </a:outerShdw>
              </a:effectLst>
              <a:latin typeface="+mn-ea"/>
            </a:endParaRPr>
          </a:p>
        </p:txBody>
      </p:sp>
      <p:sp>
        <p:nvSpPr>
          <p:cNvPr id="26" name="テキスト ボックス 25"/>
          <p:cNvSpPr txBox="1"/>
          <p:nvPr/>
        </p:nvSpPr>
        <p:spPr>
          <a:xfrm>
            <a:off x="567377" y="4619760"/>
            <a:ext cx="5367570" cy="2923877"/>
          </a:xfrm>
          <a:prstGeom prst="rect">
            <a:avLst/>
          </a:prstGeom>
          <a:solidFill>
            <a:srgbClr val="FFEBAB"/>
          </a:solidFill>
          <a:ln w="28575">
            <a:solidFill>
              <a:schemeClr val="tx1"/>
            </a:solidFill>
          </a:ln>
        </p:spPr>
        <p:txBody>
          <a:bodyPr wrap="square" rtlCol="0">
            <a:spAutoFit/>
          </a:bodyPr>
          <a:lstStyle/>
          <a:p>
            <a:r>
              <a:rPr lang="ja-JP" altLang="en-US" sz="2300" b="1" dirty="0" smtClean="0">
                <a:ln w="0"/>
                <a:solidFill>
                  <a:schemeClr val="bg1"/>
                </a:solidFill>
                <a:effectLst>
                  <a:outerShdw blurRad="38100" dist="19050" dir="2700000" algn="tl" rotWithShape="0">
                    <a:schemeClr val="dk1">
                      <a:alpha val="40000"/>
                    </a:schemeClr>
                  </a:outerShdw>
                </a:effectLst>
                <a:latin typeface="+mn-ea"/>
              </a:rPr>
              <a:t>府内市町村がそれぞれ届出を受け付けています。複数の市町村にまたがって事業所を持つ企業や団体、車両を登録したい団体については、大阪府にて届出を受けています（一般家庭の車両等については、悪用防止のため登録は行っていません）。詳しくは</a:t>
            </a:r>
            <a:r>
              <a:rPr lang="en-US" altLang="ja-JP" sz="2300" b="1" dirty="0" smtClean="0">
                <a:ln w="0"/>
                <a:solidFill>
                  <a:schemeClr val="bg1"/>
                </a:solidFill>
                <a:effectLst>
                  <a:outerShdw blurRad="38100" dist="19050" dir="2700000" algn="tl" rotWithShape="0">
                    <a:schemeClr val="dk1">
                      <a:alpha val="40000"/>
                    </a:schemeClr>
                  </a:outerShdw>
                </a:effectLst>
                <a:latin typeface="+mn-ea"/>
              </a:rPr>
              <a:t>HP</a:t>
            </a:r>
            <a:r>
              <a:rPr lang="ja-JP" altLang="en-US" sz="2300" b="1" dirty="0" smtClean="0">
                <a:ln w="0"/>
                <a:solidFill>
                  <a:schemeClr val="bg1"/>
                </a:solidFill>
                <a:effectLst>
                  <a:outerShdw blurRad="38100" dist="19050" dir="2700000" algn="tl" rotWithShape="0">
                    <a:schemeClr val="dk1">
                      <a:alpha val="40000"/>
                    </a:schemeClr>
                  </a:outerShdw>
                </a:effectLst>
                <a:latin typeface="+mn-ea"/>
              </a:rPr>
              <a:t>をご覧ください。</a:t>
            </a:r>
            <a:endParaRPr lang="en-US" altLang="ja-JP" sz="2300" b="1" dirty="0" smtClean="0">
              <a:ln w="0"/>
              <a:solidFill>
                <a:schemeClr val="bg1"/>
              </a:solidFill>
              <a:effectLst>
                <a:outerShdw blurRad="38100" dist="19050" dir="2700000" algn="tl" rotWithShape="0">
                  <a:schemeClr val="dk1">
                    <a:alpha val="40000"/>
                  </a:schemeClr>
                </a:outerShdw>
              </a:effectLst>
              <a:latin typeface="+mn-ea"/>
            </a:endParaRPr>
          </a:p>
        </p:txBody>
      </p:sp>
      <p:sp>
        <p:nvSpPr>
          <p:cNvPr id="28" name="テキスト ボックス 27"/>
          <p:cNvSpPr txBox="1"/>
          <p:nvPr/>
        </p:nvSpPr>
        <p:spPr>
          <a:xfrm>
            <a:off x="591333" y="7609149"/>
            <a:ext cx="3262432" cy="461665"/>
          </a:xfrm>
          <a:prstGeom prst="rect">
            <a:avLst/>
          </a:prstGeom>
          <a:noFill/>
        </p:spPr>
        <p:txBody>
          <a:bodyPr wrap="none" rtlCol="0">
            <a:spAutoFit/>
          </a:bodyPr>
          <a:lstStyle/>
          <a:p>
            <a:r>
              <a:rPr lang="ja-JP" altLang="en-US" sz="2400" b="1" i="1" dirty="0" smtClean="0">
                <a:ln w="0"/>
                <a:solidFill>
                  <a:schemeClr val="bg1"/>
                </a:solidFill>
                <a:effectLst>
                  <a:outerShdw blurRad="38100" dist="19050" dir="2700000" algn="tl" rotWithShape="0">
                    <a:schemeClr val="dk1">
                      <a:alpha val="40000"/>
                    </a:schemeClr>
                  </a:outerShdw>
                </a:effectLst>
                <a:latin typeface="+mn-ea"/>
              </a:rPr>
              <a:t>どんな活動してるの？</a:t>
            </a:r>
            <a:endParaRPr lang="en-US" altLang="ja-JP" sz="2400" b="1" i="1" dirty="0" smtClean="0">
              <a:ln w="0"/>
              <a:solidFill>
                <a:schemeClr val="bg1"/>
              </a:solidFill>
              <a:effectLst>
                <a:outerShdw blurRad="38100" dist="19050" dir="2700000" algn="tl" rotWithShape="0">
                  <a:schemeClr val="dk1">
                    <a:alpha val="40000"/>
                  </a:schemeClr>
                </a:outerShdw>
              </a:effectLst>
              <a:latin typeface="+mn-ea"/>
            </a:endParaRPr>
          </a:p>
        </p:txBody>
      </p:sp>
      <p:sp>
        <p:nvSpPr>
          <p:cNvPr id="29" name="テキスト ボックス 28"/>
          <p:cNvSpPr txBox="1"/>
          <p:nvPr/>
        </p:nvSpPr>
        <p:spPr>
          <a:xfrm>
            <a:off x="579627" y="8055677"/>
            <a:ext cx="9694549" cy="830997"/>
          </a:xfrm>
          <a:prstGeom prst="rect">
            <a:avLst/>
          </a:prstGeom>
          <a:solidFill>
            <a:srgbClr val="FFEBAB"/>
          </a:solidFill>
          <a:ln w="28575">
            <a:solidFill>
              <a:schemeClr val="tx1"/>
            </a:solidFill>
          </a:ln>
        </p:spPr>
        <p:txBody>
          <a:bodyPr wrap="square" rtlCol="0">
            <a:spAutoFit/>
          </a:bodyPr>
          <a:lstStyle/>
          <a:p>
            <a:r>
              <a:rPr lang="ja-JP" altLang="en-US" sz="2300" b="1" dirty="0" smtClean="0">
                <a:ln w="0"/>
                <a:solidFill>
                  <a:schemeClr val="bg1"/>
                </a:solidFill>
                <a:effectLst>
                  <a:outerShdw blurRad="38100" dist="19050" dir="2700000" algn="tl" rotWithShape="0">
                    <a:schemeClr val="dk1">
                      <a:alpha val="40000"/>
                    </a:schemeClr>
                  </a:outerShdw>
                </a:effectLst>
                <a:latin typeface="+mn-ea"/>
              </a:rPr>
              <a:t>大阪府では</a:t>
            </a:r>
            <a:r>
              <a:rPr lang="en-US" altLang="ja-JP" sz="2300" b="1" dirty="0" smtClean="0">
                <a:ln w="0"/>
                <a:solidFill>
                  <a:schemeClr val="bg1"/>
                </a:solidFill>
                <a:effectLst>
                  <a:outerShdw blurRad="38100" dist="19050" dir="2700000" algn="tl" rotWithShape="0">
                    <a:schemeClr val="dk1">
                      <a:alpha val="40000"/>
                    </a:schemeClr>
                  </a:outerShdw>
                </a:effectLst>
                <a:latin typeface="+mn-ea"/>
              </a:rPr>
              <a:t>8</a:t>
            </a:r>
            <a:r>
              <a:rPr lang="ja-JP" altLang="en-US" sz="2300" b="1" dirty="0" smtClean="0">
                <a:ln w="0"/>
                <a:solidFill>
                  <a:schemeClr val="bg1"/>
                </a:solidFill>
                <a:effectLst>
                  <a:outerShdw blurRad="38100" dist="19050" dir="2700000" algn="tl" rotWithShape="0">
                    <a:schemeClr val="dk1">
                      <a:alpha val="40000"/>
                    </a:schemeClr>
                  </a:outerShdw>
                </a:effectLst>
                <a:latin typeface="+mn-ea"/>
              </a:rPr>
              <a:t>月を「こども</a:t>
            </a:r>
            <a:r>
              <a:rPr lang="en-US" altLang="ja-JP" sz="2300" b="1" dirty="0" smtClean="0">
                <a:ln w="0"/>
                <a:solidFill>
                  <a:schemeClr val="bg1"/>
                </a:solidFill>
                <a:effectLst>
                  <a:outerShdw blurRad="38100" dist="19050" dir="2700000" algn="tl" rotWithShape="0">
                    <a:schemeClr val="dk1">
                      <a:alpha val="40000"/>
                    </a:schemeClr>
                  </a:outerShdw>
                </a:effectLst>
                <a:latin typeface="+mn-ea"/>
              </a:rPr>
              <a:t>110</a:t>
            </a:r>
            <a:r>
              <a:rPr lang="ja-JP" altLang="en-US" sz="2300" b="1" dirty="0" smtClean="0">
                <a:ln w="0"/>
                <a:solidFill>
                  <a:schemeClr val="bg1"/>
                </a:solidFill>
                <a:effectLst>
                  <a:outerShdw blurRad="38100" dist="19050" dir="2700000" algn="tl" rotWithShape="0">
                    <a:schemeClr val="dk1">
                      <a:alpha val="40000"/>
                    </a:schemeClr>
                  </a:outerShdw>
                </a:effectLst>
                <a:latin typeface="+mn-ea"/>
              </a:rPr>
              <a:t>番月間」としており、運動の周知活動を実施しました。</a:t>
            </a:r>
            <a:endParaRPr lang="en-US" altLang="ja-JP" sz="2300" b="1" dirty="0" smtClean="0">
              <a:ln w="0"/>
              <a:solidFill>
                <a:schemeClr val="bg1"/>
              </a:solidFill>
              <a:effectLst>
                <a:outerShdw blurRad="38100" dist="19050" dir="2700000" algn="tl" rotWithShape="0">
                  <a:schemeClr val="dk1">
                    <a:alpha val="40000"/>
                  </a:schemeClr>
                </a:outerShdw>
              </a:effectLst>
              <a:latin typeface="+mn-ea"/>
            </a:endParaRPr>
          </a:p>
        </p:txBody>
      </p:sp>
      <p:pic>
        <p:nvPicPr>
          <p:cNvPr id="31" name="図 30" descr="\\G0000sv0ns101\d11240$\doc\02 地域防犯推進グループ\12情報発信関係\31Twitter\02_投稿履歴\④R3年度\20210804HOKAVISION\無題.jpg"/>
          <p:cNvPicPr/>
          <p:nvPr/>
        </p:nvPicPr>
        <p:blipFill rotWithShape="1">
          <a:blip r:embed="rId11" cstate="print">
            <a:extLst>
              <a:ext uri="{28A0092B-C50C-407E-A947-70E740481C1C}">
                <a14:useLocalDpi xmlns:a14="http://schemas.microsoft.com/office/drawing/2010/main" val="0"/>
              </a:ext>
            </a:extLst>
          </a:blip>
          <a:srcRect/>
          <a:stretch/>
        </p:blipFill>
        <p:spPr bwMode="auto">
          <a:xfrm>
            <a:off x="2980032" y="8988631"/>
            <a:ext cx="2238401" cy="2254977"/>
          </a:xfrm>
          <a:prstGeom prst="rect">
            <a:avLst/>
          </a:prstGeom>
          <a:noFill/>
          <a:ln>
            <a:solidFill>
              <a:schemeClr val="bg1"/>
            </a:solidFill>
          </a:ln>
        </p:spPr>
      </p:pic>
      <p:pic>
        <p:nvPicPr>
          <p:cNvPr id="32" name="図 31" descr="\\G0000sv0ns101\d11240$\doc\02 地域防犯推進グループ\12情報発信関係\31Twitter\02_投稿履歴\④R3年度\20210810_JCOM\P1070824.JPG"/>
          <p:cNvPicPr/>
          <p:nvPr/>
        </p:nvPicPr>
        <p:blipFill rotWithShape="1">
          <a:blip r:embed="rId12" cstate="print">
            <a:extLst>
              <a:ext uri="{28A0092B-C50C-407E-A947-70E740481C1C}">
                <a14:useLocalDpi xmlns:a14="http://schemas.microsoft.com/office/drawing/2010/main" val="0"/>
              </a:ext>
            </a:extLst>
          </a:blip>
          <a:srcRect/>
          <a:stretch/>
        </p:blipFill>
        <p:spPr bwMode="auto">
          <a:xfrm>
            <a:off x="624047" y="11468033"/>
            <a:ext cx="2874442" cy="1744412"/>
          </a:xfrm>
          <a:prstGeom prst="rect">
            <a:avLst/>
          </a:prstGeom>
          <a:noFill/>
          <a:ln>
            <a:solidFill>
              <a:schemeClr val="bg1"/>
            </a:solidFill>
          </a:ln>
        </p:spPr>
      </p:pic>
      <p:pic>
        <p:nvPicPr>
          <p:cNvPr id="33" name="図 32" descr="\\G0000sv0ns101\d11240$\doc\02 地域防犯推進グループ\12情報発信関係\31Twitter\02_投稿履歴\④R3年度\20210810キッズプラザ\DSC_0016.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1668" y="8990920"/>
            <a:ext cx="2244693" cy="2256639"/>
          </a:xfrm>
          <a:prstGeom prst="rect">
            <a:avLst/>
          </a:prstGeom>
          <a:noFill/>
          <a:ln>
            <a:solidFill>
              <a:schemeClr val="bg1"/>
            </a:solidFill>
          </a:ln>
        </p:spPr>
      </p:pic>
      <p:pic>
        <p:nvPicPr>
          <p:cNvPr id="34" name="図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00792" y="11447026"/>
            <a:ext cx="2874442" cy="1701658"/>
          </a:xfrm>
          <a:prstGeom prst="rect">
            <a:avLst/>
          </a:prstGeom>
          <a:ln>
            <a:solidFill>
              <a:schemeClr val="bg1"/>
            </a:solidFill>
          </a:ln>
        </p:spPr>
      </p:pic>
      <p:pic>
        <p:nvPicPr>
          <p:cNvPr id="30" name="図 29" descr="\\G0000sv0ns101\d11240$\doc\02 地域防犯推進グループ\08子どもの安全関係\②こども110番運動関係\00_画像_ステッカー_チラシ_クイズラリー等\01_画像（いつもの）\こども110番画像（切取加工）\4色_男の子と女の子03.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00063" y="279354"/>
            <a:ext cx="1774113" cy="1329576"/>
          </a:xfrm>
          <a:prstGeom prst="rect">
            <a:avLst/>
          </a:prstGeom>
          <a:noFill/>
          <a:ln>
            <a:noFill/>
          </a:ln>
        </p:spPr>
      </p:pic>
      <p:sp>
        <p:nvSpPr>
          <p:cNvPr id="36" name="テキスト ボックス 35"/>
          <p:cNvSpPr txBox="1"/>
          <p:nvPr/>
        </p:nvSpPr>
        <p:spPr>
          <a:xfrm>
            <a:off x="3661202" y="13166758"/>
            <a:ext cx="3249044" cy="215444"/>
          </a:xfrm>
          <a:prstGeom prst="rect">
            <a:avLst/>
          </a:prstGeom>
          <a:noFill/>
        </p:spPr>
        <p:txBody>
          <a:bodyPr wrap="square" rtlCol="0">
            <a:spAutoFit/>
          </a:bodyPr>
          <a:lstStyle/>
          <a:p>
            <a:pPr algn="ctr"/>
            <a:r>
              <a:rPr kumimoji="1" lang="en-US" altLang="ja-JP" sz="800" b="1" dirty="0" smtClean="0">
                <a:solidFill>
                  <a:schemeClr val="bg1"/>
                </a:solidFill>
                <a:latin typeface="Meiryo UI" panose="020B0604030504040204" pitchFamily="50" charset="-128"/>
                <a:ea typeface="Meiryo UI" panose="020B0604030504040204" pitchFamily="50" charset="-128"/>
              </a:rPr>
              <a:t>FM</a:t>
            </a:r>
            <a:r>
              <a:rPr kumimoji="1" lang="ja-JP" altLang="en-US" sz="800" b="1" dirty="0" smtClean="0">
                <a:solidFill>
                  <a:schemeClr val="bg1"/>
                </a:solidFill>
                <a:latin typeface="Meiryo UI" panose="020B0604030504040204" pitchFamily="50" charset="-128"/>
                <a:ea typeface="Meiryo UI" panose="020B0604030504040204" pitchFamily="50" charset="-128"/>
              </a:rPr>
              <a:t>大阪「それ</a:t>
            </a:r>
            <a:r>
              <a:rPr kumimoji="1" lang="en-US" altLang="ja-JP" sz="800" b="1" dirty="0" smtClean="0">
                <a:solidFill>
                  <a:schemeClr val="bg1"/>
                </a:solidFill>
                <a:latin typeface="Meiryo UI" panose="020B0604030504040204" pitchFamily="50" charset="-128"/>
                <a:ea typeface="Meiryo UI" panose="020B0604030504040204" pitchFamily="50" charset="-128"/>
              </a:rPr>
              <a:t>U.K.!!</a:t>
            </a:r>
            <a:r>
              <a:rPr kumimoji="1" lang="ja-JP" altLang="en-US" sz="800" b="1" dirty="0" smtClean="0">
                <a:solidFill>
                  <a:schemeClr val="bg1"/>
                </a:solidFill>
                <a:latin typeface="Meiryo UI" panose="020B0604030504040204" pitchFamily="50" charset="-128"/>
                <a:ea typeface="Meiryo UI" panose="020B0604030504040204" pitchFamily="50" charset="-128"/>
              </a:rPr>
              <a:t>ミライ</a:t>
            </a:r>
            <a:r>
              <a:rPr kumimoji="1" lang="en-US" altLang="ja-JP" sz="800" b="1" dirty="0" smtClean="0">
                <a:solidFill>
                  <a:schemeClr val="bg1"/>
                </a:solidFill>
                <a:latin typeface="Meiryo UI" panose="020B0604030504040204" pitchFamily="50" charset="-128"/>
                <a:ea typeface="Meiryo UI" panose="020B0604030504040204" pitchFamily="50" charset="-128"/>
              </a:rPr>
              <a:t>bridge</a:t>
            </a:r>
            <a:r>
              <a:rPr kumimoji="1" lang="ja-JP" altLang="en-US" sz="800" b="1" dirty="0" smtClean="0">
                <a:solidFill>
                  <a:schemeClr val="bg1"/>
                </a:solidFill>
                <a:latin typeface="Meiryo UI" panose="020B0604030504040204" pitchFamily="50" charset="-128"/>
                <a:ea typeface="Meiryo UI" panose="020B0604030504040204" pitchFamily="50" charset="-128"/>
              </a:rPr>
              <a:t>」左エリーナ秘書さん　右</a:t>
            </a:r>
            <a:r>
              <a:rPr kumimoji="1" lang="en-US" altLang="ja-JP" sz="800" b="1" dirty="0" smtClean="0">
                <a:solidFill>
                  <a:schemeClr val="bg1"/>
                </a:solidFill>
                <a:latin typeface="Meiryo UI" panose="020B0604030504040204" pitchFamily="50" charset="-128"/>
                <a:ea typeface="Meiryo UI" panose="020B0604030504040204" pitchFamily="50" charset="-128"/>
              </a:rPr>
              <a:t>U.K.</a:t>
            </a:r>
            <a:r>
              <a:rPr kumimoji="1" lang="ja-JP" altLang="en-US" sz="800" b="1" dirty="0" err="1" smtClean="0">
                <a:solidFill>
                  <a:schemeClr val="bg1"/>
                </a:solidFill>
                <a:latin typeface="Meiryo UI" panose="020B0604030504040204" pitchFamily="50" charset="-128"/>
                <a:ea typeface="Meiryo UI" panose="020B0604030504040204" pitchFamily="50" charset="-128"/>
              </a:rPr>
              <a:t>さん</a:t>
            </a:r>
            <a:endParaRPr kumimoji="1" lang="en-US" altLang="ja-JP" sz="800" b="1" dirty="0">
              <a:solidFill>
                <a:schemeClr val="bg1"/>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476424" y="11229851"/>
            <a:ext cx="3249044" cy="215444"/>
          </a:xfrm>
          <a:prstGeom prst="rect">
            <a:avLst/>
          </a:prstGeom>
          <a:noFill/>
        </p:spPr>
        <p:txBody>
          <a:bodyPr wrap="square" rtlCol="0">
            <a:spAutoFit/>
          </a:bodyPr>
          <a:lstStyle/>
          <a:p>
            <a:pPr algn="ctr"/>
            <a:r>
              <a:rPr kumimoji="1" lang="ja-JP" altLang="en-US" sz="800" b="1" dirty="0" smtClean="0">
                <a:solidFill>
                  <a:schemeClr val="bg1"/>
                </a:solidFill>
                <a:latin typeface="Meiryo UI" panose="020B0604030504040204" pitchFamily="50" charset="-128"/>
                <a:ea typeface="Meiryo UI" panose="020B0604030504040204" pitchFamily="50" charset="-128"/>
              </a:rPr>
              <a:t>株式会社ハークスレイ「ＨＯＫＫＡ　ＶＩＳＩＯＮ」</a:t>
            </a:r>
            <a:endParaRPr kumimoji="1" lang="en-US" altLang="ja-JP" sz="800" b="1" dirty="0">
              <a:solidFill>
                <a:schemeClr val="bg1"/>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69492" y="11244507"/>
            <a:ext cx="3249044" cy="215444"/>
          </a:xfrm>
          <a:prstGeom prst="rect">
            <a:avLst/>
          </a:prstGeom>
          <a:noFill/>
        </p:spPr>
        <p:txBody>
          <a:bodyPr wrap="square" rtlCol="0">
            <a:spAutoFit/>
          </a:bodyPr>
          <a:lstStyle/>
          <a:p>
            <a:pPr algn="ctr"/>
            <a:r>
              <a:rPr kumimoji="1" lang="ja-JP" altLang="en-US" sz="800" b="1" dirty="0" smtClean="0">
                <a:solidFill>
                  <a:schemeClr val="bg1"/>
                </a:solidFill>
                <a:latin typeface="Meiryo UI" panose="020B0604030504040204" pitchFamily="50" charset="-128"/>
                <a:ea typeface="Meiryo UI" panose="020B0604030504040204" pitchFamily="50" charset="-128"/>
              </a:rPr>
              <a:t>キッズプラザ大阪で配布したグッズ</a:t>
            </a:r>
            <a:endParaRPr kumimoji="1" lang="en-US" altLang="ja-JP" sz="800" b="1" dirty="0">
              <a:solidFill>
                <a:schemeClr val="bg1"/>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97156" y="13194534"/>
            <a:ext cx="3249044" cy="215444"/>
          </a:xfrm>
          <a:prstGeom prst="rect">
            <a:avLst/>
          </a:prstGeom>
          <a:noFill/>
        </p:spPr>
        <p:txBody>
          <a:bodyPr wrap="square" rtlCol="0">
            <a:spAutoFit/>
          </a:bodyPr>
          <a:lstStyle/>
          <a:p>
            <a:pPr algn="ctr"/>
            <a:r>
              <a:rPr kumimoji="1" lang="ja-JP" altLang="en-US" sz="800" b="1" dirty="0" smtClean="0">
                <a:solidFill>
                  <a:schemeClr val="bg1"/>
                </a:solidFill>
                <a:latin typeface="Meiryo UI" panose="020B0604030504040204" pitchFamily="50" charset="-128"/>
                <a:ea typeface="Meiryo UI" panose="020B0604030504040204" pitchFamily="50" charset="-128"/>
              </a:rPr>
              <a:t>ＪＣＯＭ株式会社（動くこども</a:t>
            </a:r>
            <a:r>
              <a:rPr kumimoji="1" lang="en-US" altLang="ja-JP" sz="800" b="1" dirty="0" smtClean="0">
                <a:solidFill>
                  <a:schemeClr val="bg1"/>
                </a:solidFill>
                <a:latin typeface="Meiryo UI" panose="020B0604030504040204" pitchFamily="50" charset="-128"/>
                <a:ea typeface="Meiryo UI" panose="020B0604030504040204" pitchFamily="50" charset="-128"/>
              </a:rPr>
              <a:t>110</a:t>
            </a:r>
            <a:r>
              <a:rPr kumimoji="1" lang="ja-JP" altLang="en-US" sz="800" b="1" dirty="0" smtClean="0">
                <a:solidFill>
                  <a:schemeClr val="bg1"/>
                </a:solidFill>
                <a:latin typeface="Meiryo UI" panose="020B0604030504040204" pitchFamily="50" charset="-128"/>
                <a:ea typeface="Meiryo UI" panose="020B0604030504040204" pitchFamily="50" charset="-128"/>
              </a:rPr>
              <a:t>番）</a:t>
            </a:r>
            <a:endParaRPr kumimoji="1" lang="en-US" altLang="ja-JP" sz="800" b="1" dirty="0">
              <a:solidFill>
                <a:schemeClr val="bg1"/>
              </a:solidFill>
              <a:latin typeface="Meiryo UI" panose="020B0604030504040204" pitchFamily="50" charset="-128"/>
              <a:ea typeface="Meiryo UI" panose="020B0604030504040204" pitchFamily="50" charset="-128"/>
            </a:endParaRPr>
          </a:p>
        </p:txBody>
      </p:sp>
      <p:graphicFrame>
        <p:nvGraphicFramePr>
          <p:cNvPr id="47" name="図表 46"/>
          <p:cNvGraphicFramePr/>
          <p:nvPr>
            <p:extLst>
              <p:ext uri="{D42A27DB-BD31-4B8C-83A1-F6EECF244321}">
                <p14:modId xmlns:p14="http://schemas.microsoft.com/office/powerpoint/2010/main" val="3188800353"/>
              </p:ext>
            </p:extLst>
          </p:nvPr>
        </p:nvGraphicFramePr>
        <p:xfrm>
          <a:off x="5725468" y="4481928"/>
          <a:ext cx="5453800" cy="323501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49" name="テキスト ボックス 48"/>
          <p:cNvSpPr txBox="1"/>
          <p:nvPr/>
        </p:nvSpPr>
        <p:spPr>
          <a:xfrm>
            <a:off x="6026763" y="7125124"/>
            <a:ext cx="353943" cy="644730"/>
          </a:xfrm>
          <a:prstGeom prst="rect">
            <a:avLst/>
          </a:prstGeom>
          <a:solidFill>
            <a:schemeClr val="tx1"/>
          </a:solidFill>
          <a:ln w="28575">
            <a:solidFill>
              <a:srgbClr val="FFC000"/>
            </a:solidFill>
          </a:ln>
        </p:spPr>
        <p:txBody>
          <a:bodyPr vert="eaVert" wrap="square" rtlCol="0">
            <a:spAutoFit/>
          </a:bodyPr>
          <a:lstStyle/>
          <a:p>
            <a:pPr algn="ctr"/>
            <a:r>
              <a:rPr lang="ja-JP" altLang="en-US" sz="1100" b="1" dirty="0">
                <a:solidFill>
                  <a:schemeClr val="bg1"/>
                </a:solidFill>
              </a:rPr>
              <a:t>届出先</a:t>
            </a:r>
          </a:p>
        </p:txBody>
      </p:sp>
      <p:sp>
        <p:nvSpPr>
          <p:cNvPr id="51" name="角丸四角形 50"/>
          <p:cNvSpPr/>
          <p:nvPr/>
        </p:nvSpPr>
        <p:spPr>
          <a:xfrm>
            <a:off x="5990993" y="7083827"/>
            <a:ext cx="4234405" cy="76170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テキスト ボックス 51"/>
          <p:cNvSpPr txBox="1"/>
          <p:nvPr/>
        </p:nvSpPr>
        <p:spPr>
          <a:xfrm>
            <a:off x="5934947" y="4448616"/>
            <a:ext cx="2249352" cy="246221"/>
          </a:xfrm>
          <a:prstGeom prst="rect">
            <a:avLst/>
          </a:prstGeom>
          <a:noFill/>
        </p:spPr>
        <p:txBody>
          <a:bodyPr wrap="square" rtlCol="0">
            <a:spAutoFit/>
          </a:bodyPr>
          <a:lstStyle/>
          <a:p>
            <a:r>
              <a:rPr lang="ja-JP" altLang="en-US" sz="1000" b="1" dirty="0" smtClean="0">
                <a:solidFill>
                  <a:srgbClr val="212732"/>
                </a:solidFill>
              </a:rPr>
              <a:t>●協力</a:t>
            </a:r>
            <a:r>
              <a:rPr lang="ja-JP" altLang="en-US" sz="1000" b="1" dirty="0">
                <a:solidFill>
                  <a:srgbClr val="212732"/>
                </a:solidFill>
              </a:rPr>
              <a:t>届出に関するフローチャート</a:t>
            </a:r>
          </a:p>
        </p:txBody>
      </p:sp>
      <p:pic>
        <p:nvPicPr>
          <p:cNvPr id="35" name="図 34" descr="C:\Users\AsaoK\AppData\Local\Microsoft\Windows\INetCache\Content.Word\黒岩鍼灸整骨院02.jpg"/>
          <p:cNvPicPr/>
          <p:nvPr/>
        </p:nvPicPr>
        <p:blipFill rotWithShape="1">
          <a:blip r:embed="rId21" cstate="print">
            <a:extLst>
              <a:ext uri="{28A0092B-C50C-407E-A947-70E740481C1C}">
                <a14:useLocalDpi xmlns:a14="http://schemas.microsoft.com/office/drawing/2010/main" val="0"/>
              </a:ext>
            </a:extLst>
          </a:blip>
          <a:srcRect/>
          <a:stretch/>
        </p:blipFill>
        <p:spPr bwMode="auto">
          <a:xfrm>
            <a:off x="7840075" y="8988198"/>
            <a:ext cx="2201083" cy="2251337"/>
          </a:xfrm>
          <a:prstGeom prst="rect">
            <a:avLst/>
          </a:prstGeom>
          <a:noFill/>
          <a:ln>
            <a:solidFill>
              <a:schemeClr val="bg1"/>
            </a:solidFill>
          </a:ln>
        </p:spPr>
      </p:pic>
      <p:sp>
        <p:nvSpPr>
          <p:cNvPr id="38" name="テキスト ボックス 37"/>
          <p:cNvSpPr txBox="1"/>
          <p:nvPr/>
        </p:nvSpPr>
        <p:spPr>
          <a:xfrm>
            <a:off x="7253542" y="11234455"/>
            <a:ext cx="3249044" cy="215444"/>
          </a:xfrm>
          <a:prstGeom prst="rect">
            <a:avLst/>
          </a:prstGeom>
          <a:noFill/>
        </p:spPr>
        <p:txBody>
          <a:bodyPr wrap="square" rtlCol="0">
            <a:spAutoFit/>
          </a:bodyPr>
          <a:lstStyle/>
          <a:p>
            <a:pPr algn="ctr"/>
            <a:r>
              <a:rPr kumimoji="1" lang="ja-JP" altLang="en-US" sz="800" b="1" dirty="0" smtClean="0">
                <a:solidFill>
                  <a:schemeClr val="bg1"/>
                </a:solidFill>
                <a:latin typeface="Meiryo UI" panose="020B0604030504040204" pitchFamily="50" charset="-128"/>
                <a:ea typeface="Meiryo UI" panose="020B0604030504040204" pitchFamily="50" charset="-128"/>
              </a:rPr>
              <a:t>全国柔整鍼灸協同組合（こども</a:t>
            </a:r>
            <a:r>
              <a:rPr kumimoji="1" lang="en-US" altLang="ja-JP" sz="800" b="1" dirty="0" smtClean="0">
                <a:solidFill>
                  <a:schemeClr val="bg1"/>
                </a:solidFill>
                <a:latin typeface="Meiryo UI" panose="020B0604030504040204" pitchFamily="50" charset="-128"/>
                <a:ea typeface="Meiryo UI" panose="020B0604030504040204" pitchFamily="50" charset="-128"/>
              </a:rPr>
              <a:t>110</a:t>
            </a:r>
            <a:r>
              <a:rPr kumimoji="1" lang="ja-JP" altLang="en-US" sz="800" b="1" dirty="0" smtClean="0">
                <a:solidFill>
                  <a:schemeClr val="bg1"/>
                </a:solidFill>
                <a:latin typeface="Meiryo UI" panose="020B0604030504040204" pitchFamily="50" charset="-128"/>
                <a:ea typeface="Meiryo UI" panose="020B0604030504040204" pitchFamily="50" charset="-128"/>
              </a:rPr>
              <a:t>番の家）</a:t>
            </a:r>
            <a:endParaRPr kumimoji="1" lang="en-US" altLang="ja-JP" sz="800" b="1" dirty="0">
              <a:solidFill>
                <a:schemeClr val="bg1"/>
              </a:solidFill>
              <a:latin typeface="Meiryo UI" panose="020B0604030504040204" pitchFamily="50" charset="-128"/>
              <a:ea typeface="Meiryo UI" panose="020B0604030504040204" pitchFamily="50" charset="-128"/>
            </a:endParaRPr>
          </a:p>
        </p:txBody>
      </p:sp>
      <p:pic>
        <p:nvPicPr>
          <p:cNvPr id="41" name="図 40" descr="F:\DCIM\107_PANA\P1070933.JPG"/>
          <p:cNvPicPr/>
          <p:nvPr/>
        </p:nvPicPr>
        <p:blipFill rotWithShape="1">
          <a:blip r:embed="rId22" cstate="print">
            <a:extLst>
              <a:ext uri="{28A0092B-C50C-407E-A947-70E740481C1C}">
                <a14:useLocalDpi xmlns:a14="http://schemas.microsoft.com/office/drawing/2010/main" val="0"/>
              </a:ext>
            </a:extLst>
          </a:blip>
          <a:srcRect/>
          <a:stretch/>
        </p:blipFill>
        <p:spPr bwMode="auto">
          <a:xfrm>
            <a:off x="6977537" y="11466319"/>
            <a:ext cx="2883946" cy="1742654"/>
          </a:xfrm>
          <a:prstGeom prst="rect">
            <a:avLst/>
          </a:prstGeom>
          <a:noFill/>
          <a:ln>
            <a:solidFill>
              <a:schemeClr val="bg1"/>
            </a:solidFill>
          </a:ln>
        </p:spPr>
      </p:pic>
      <p:sp>
        <p:nvSpPr>
          <p:cNvPr id="42" name="テキスト ボックス 41"/>
          <p:cNvSpPr txBox="1"/>
          <p:nvPr/>
        </p:nvSpPr>
        <p:spPr>
          <a:xfrm>
            <a:off x="6721438" y="13181900"/>
            <a:ext cx="3249044" cy="215444"/>
          </a:xfrm>
          <a:prstGeom prst="rect">
            <a:avLst/>
          </a:prstGeom>
          <a:noFill/>
        </p:spPr>
        <p:txBody>
          <a:bodyPr wrap="square" rtlCol="0">
            <a:spAutoFit/>
          </a:bodyPr>
          <a:lstStyle/>
          <a:p>
            <a:pPr algn="ctr"/>
            <a:r>
              <a:rPr kumimoji="1" lang="ja-JP" altLang="en-US" sz="800" b="1" dirty="0" smtClean="0">
                <a:solidFill>
                  <a:schemeClr val="bg1"/>
                </a:solidFill>
                <a:latin typeface="Meiryo UI" panose="020B0604030504040204" pitchFamily="50" charset="-128"/>
                <a:ea typeface="Meiryo UI" panose="020B0604030504040204" pitchFamily="50" charset="-128"/>
              </a:rPr>
              <a:t>株式会社ダスキン（こども</a:t>
            </a:r>
            <a:r>
              <a:rPr kumimoji="1" lang="en-US" altLang="ja-JP" sz="800" b="1" dirty="0" smtClean="0">
                <a:solidFill>
                  <a:schemeClr val="bg1"/>
                </a:solidFill>
                <a:latin typeface="Meiryo UI" panose="020B0604030504040204" pitchFamily="50" charset="-128"/>
                <a:ea typeface="Meiryo UI" panose="020B0604030504040204" pitchFamily="50" charset="-128"/>
              </a:rPr>
              <a:t>110</a:t>
            </a:r>
            <a:r>
              <a:rPr kumimoji="1" lang="ja-JP" altLang="en-US" sz="800" b="1" dirty="0" smtClean="0">
                <a:solidFill>
                  <a:schemeClr val="bg1"/>
                </a:solidFill>
                <a:latin typeface="Meiryo UI" panose="020B0604030504040204" pitchFamily="50" charset="-128"/>
                <a:ea typeface="Meiryo UI" panose="020B0604030504040204" pitchFamily="50" charset="-128"/>
              </a:rPr>
              <a:t>番の家・動くこども</a:t>
            </a:r>
            <a:r>
              <a:rPr kumimoji="1" lang="en-US" altLang="ja-JP" sz="800" b="1" dirty="0" smtClean="0">
                <a:solidFill>
                  <a:schemeClr val="bg1"/>
                </a:solidFill>
                <a:latin typeface="Meiryo UI" panose="020B0604030504040204" pitchFamily="50" charset="-128"/>
                <a:ea typeface="Meiryo UI" panose="020B0604030504040204" pitchFamily="50" charset="-128"/>
              </a:rPr>
              <a:t>110</a:t>
            </a:r>
            <a:r>
              <a:rPr kumimoji="1" lang="ja-JP" altLang="en-US" sz="800" b="1" dirty="0" smtClean="0">
                <a:solidFill>
                  <a:schemeClr val="bg1"/>
                </a:solidFill>
                <a:latin typeface="Meiryo UI" panose="020B0604030504040204" pitchFamily="50" charset="-128"/>
                <a:ea typeface="Meiryo UI" panose="020B0604030504040204" pitchFamily="50" charset="-128"/>
              </a:rPr>
              <a:t>番）</a:t>
            </a:r>
            <a:endParaRPr kumimoji="1" lang="en-US" altLang="ja-JP" sz="800" b="1" dirty="0">
              <a:solidFill>
                <a:schemeClr val="bg1"/>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4879928" y="11221535"/>
            <a:ext cx="3249044" cy="215444"/>
          </a:xfrm>
          <a:prstGeom prst="rect">
            <a:avLst/>
          </a:prstGeom>
          <a:noFill/>
        </p:spPr>
        <p:txBody>
          <a:bodyPr wrap="square" rtlCol="0">
            <a:spAutoFit/>
          </a:bodyPr>
          <a:lstStyle/>
          <a:p>
            <a:pPr algn="ctr"/>
            <a:r>
              <a:rPr kumimoji="1" lang="ja-JP" altLang="en-US" sz="800" b="1" dirty="0" smtClean="0">
                <a:solidFill>
                  <a:schemeClr val="bg1"/>
                </a:solidFill>
                <a:latin typeface="Meiryo UI" panose="020B0604030504040204" pitchFamily="50" charset="-128"/>
                <a:ea typeface="Meiryo UI" panose="020B0604030504040204" pitchFamily="50" charset="-128"/>
              </a:rPr>
              <a:t>パナソニックスタジアム吹田</a:t>
            </a:r>
            <a:endParaRPr kumimoji="1" lang="en-US" altLang="ja-JP" sz="800"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5382104" y="8988198"/>
            <a:ext cx="2244693" cy="2251337"/>
          </a:xfrm>
          <a:prstGeom prst="rect">
            <a:avLst/>
          </a:prstGeom>
          <a:ln>
            <a:solidFill>
              <a:schemeClr val="bg1"/>
            </a:solidFill>
          </a:ln>
        </p:spPr>
      </p:pic>
    </p:spTree>
    <p:extLst>
      <p:ext uri="{BB962C8B-B14F-4D97-AF65-F5344CB8AC3E}">
        <p14:creationId xmlns:p14="http://schemas.microsoft.com/office/powerpoint/2010/main" val="1854412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586</Words>
  <Application>Microsoft Office PowerPoint</Application>
  <PresentationFormat>ユーザー設定</PresentationFormat>
  <Paragraphs>46</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游ゴシック</vt:lpstr>
      <vt:lpstr>游ゴシック Light</vt:lpstr>
      <vt:lpstr>Arial</vt:lpstr>
      <vt:lpstr>Calibri</vt:lpstr>
      <vt:lpstr>Calibri Light</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2021-09-30T01:04:43Z</dcterms:created>
  <dcterms:modified xsi:type="dcterms:W3CDTF">2021-09-30T01:05:07Z</dcterms:modified>
</cp:coreProperties>
</file>