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9"/>
  </p:notesMasterIdLst>
  <p:handoutMasterIdLst>
    <p:handoutMasterId r:id="rId60"/>
  </p:handoutMasterIdLst>
  <p:sldIdLst>
    <p:sldId id="288" r:id="rId2"/>
    <p:sldId id="422" r:id="rId3"/>
    <p:sldId id="291" r:id="rId4"/>
    <p:sldId id="394" r:id="rId5"/>
    <p:sldId id="322" r:id="rId6"/>
    <p:sldId id="325" r:id="rId7"/>
    <p:sldId id="349" r:id="rId8"/>
    <p:sldId id="350" r:id="rId9"/>
    <p:sldId id="351" r:id="rId10"/>
    <p:sldId id="345" r:id="rId11"/>
    <p:sldId id="352" r:id="rId12"/>
    <p:sldId id="402" r:id="rId13"/>
    <p:sldId id="403" r:id="rId14"/>
    <p:sldId id="404" r:id="rId15"/>
    <p:sldId id="395" r:id="rId16"/>
    <p:sldId id="388" r:id="rId17"/>
    <p:sldId id="389" r:id="rId18"/>
    <p:sldId id="390" r:id="rId19"/>
    <p:sldId id="391" r:id="rId20"/>
    <p:sldId id="420" r:id="rId21"/>
    <p:sldId id="376" r:id="rId22"/>
    <p:sldId id="377" r:id="rId23"/>
    <p:sldId id="392" r:id="rId24"/>
    <p:sldId id="393" r:id="rId25"/>
    <p:sldId id="379" r:id="rId26"/>
    <p:sldId id="380" r:id="rId27"/>
    <p:sldId id="396" r:id="rId28"/>
    <p:sldId id="331" r:id="rId29"/>
    <p:sldId id="353" r:id="rId30"/>
    <p:sldId id="354" r:id="rId31"/>
    <p:sldId id="355" r:id="rId32"/>
    <p:sldId id="356" r:id="rId33"/>
    <p:sldId id="357" r:id="rId34"/>
    <p:sldId id="358" r:id="rId35"/>
    <p:sldId id="360" r:id="rId36"/>
    <p:sldId id="361" r:id="rId37"/>
    <p:sldId id="362" r:id="rId38"/>
    <p:sldId id="363" r:id="rId39"/>
    <p:sldId id="397" r:id="rId40"/>
    <p:sldId id="364" r:id="rId41"/>
    <p:sldId id="365" r:id="rId42"/>
    <p:sldId id="366" r:id="rId43"/>
    <p:sldId id="367" r:id="rId44"/>
    <p:sldId id="421" r:id="rId45"/>
    <p:sldId id="423" r:id="rId46"/>
    <p:sldId id="424" r:id="rId47"/>
    <p:sldId id="425" r:id="rId48"/>
    <p:sldId id="426" r:id="rId49"/>
    <p:sldId id="427" r:id="rId50"/>
    <p:sldId id="428" r:id="rId51"/>
    <p:sldId id="429" r:id="rId52"/>
    <p:sldId id="430" r:id="rId53"/>
    <p:sldId id="431" r:id="rId54"/>
    <p:sldId id="432" r:id="rId55"/>
    <p:sldId id="433" r:id="rId56"/>
    <p:sldId id="434" r:id="rId57"/>
    <p:sldId id="435" r:id="rId5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0000"/>
    <a:srgbClr val="00FF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0" autoAdjust="0"/>
    <p:restoredTop sz="73788" autoAdjust="0"/>
  </p:normalViewPr>
  <p:slideViewPr>
    <p:cSldViewPr>
      <p:cViewPr varScale="1">
        <p:scale>
          <a:sx n="55" d="100"/>
          <a:sy n="55" d="100"/>
        </p:scale>
        <p:origin x="1848" y="66"/>
      </p:cViewPr>
      <p:guideLst>
        <p:guide orient="horz" pos="2160"/>
        <p:guide pos="3120"/>
      </p:guideLst>
    </p:cSldViewPr>
  </p:slideViewPr>
  <p:outlineViewPr>
    <p:cViewPr>
      <p:scale>
        <a:sx n="33" d="100"/>
        <a:sy n="33" d="100"/>
      </p:scale>
      <p:origin x="0" y="870"/>
    </p:cViewPr>
  </p:outlineViewPr>
  <p:notesTextViewPr>
    <p:cViewPr>
      <p:scale>
        <a:sx n="100" d="100"/>
        <a:sy n="100" d="100"/>
      </p:scale>
      <p:origin x="0" y="-25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delete val="1"/>
          </c:dLbls>
          <c:cat>
            <c:strRef>
              <c:f>Sheet1!$A$1:$A$2</c:f>
              <c:strCache>
                <c:ptCount val="2"/>
                <c:pt idx="0">
                  <c:v>認めている国</c:v>
                </c:pt>
                <c:pt idx="1">
                  <c:v>認めていない国</c:v>
                </c:pt>
              </c:strCache>
            </c:strRef>
          </c:cat>
          <c:val>
            <c:numRef>
              <c:f>Sheet1!$B$1:$B$2</c:f>
              <c:numCache>
                <c:formatCode>General</c:formatCode>
                <c:ptCount val="2"/>
                <c:pt idx="0">
                  <c:v>92</c:v>
                </c:pt>
                <c:pt idx="1">
                  <c:v>8</c:v>
                </c:pt>
              </c:numCache>
            </c:numRef>
          </c:val>
          <c:extLst>
            <c:ext xmlns:c16="http://schemas.microsoft.com/office/drawing/2014/chart" uri="{C3380CC4-5D6E-409C-BE32-E72D297353CC}">
              <c16:uniqueId val="{00000000-AF66-43FB-8754-7FBE0EF6293B}"/>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510252B7-5457-4778-B9BA-2BC0BF2F28D5}" type="parTrans" cxnId="{CDF264A5-9A05-4182-AC95-9BE85A574A0F}">
      <dgm:prSet/>
      <dgm:spPr/>
      <dgm:t>
        <a:bodyPr/>
        <a:lstStyle/>
        <a:p>
          <a:endParaRPr kumimoji="1" lang="ja-JP" altLang="en-US"/>
        </a:p>
      </dgm:t>
    </dgm:pt>
    <dgm:pt modelId="{165AFAD3-92FA-481F-A3E7-1424D3DFA86C}" type="sibTrans" cxnId="{CDF264A5-9A05-4182-AC95-9BE85A574A0F}">
      <dgm:prSet/>
      <dgm:spPr/>
      <dgm:t>
        <a:bodyPr/>
        <a:lstStyle/>
        <a:p>
          <a:endParaRPr kumimoji="1" lang="ja-JP" altLang="en-US"/>
        </a:p>
      </dgm:t>
    </dgm:pt>
    <dgm:pt modelId="{68356849-F66E-4129-8B8B-54F19DED848F}">
      <dgm:prSet phldrT="[テキスト]"/>
      <dgm:spPr/>
      <dgm:t>
        <a:bodyPr/>
        <a:lstStyle/>
        <a:p>
          <a:r>
            <a:rPr kumimoji="1" lang="ja-JP" altLang="en-US" b="1" dirty="0" smtClean="0">
              <a:effectLst/>
              <a:latin typeface="Meiryo UI" panose="020B0604030504040204" pitchFamily="50" charset="-128"/>
              <a:ea typeface="Meiryo UI" panose="020B0604030504040204" pitchFamily="50" charset="-128"/>
            </a:rPr>
            <a:t>なぜ選挙権が１８歳以上に？</a:t>
          </a:r>
          <a:endParaRPr kumimoji="1" lang="ja-JP" altLang="en-US" b="1" dirty="0">
            <a:effectLst/>
            <a:latin typeface="Meiryo UI" panose="020B0604030504040204" pitchFamily="50" charset="-128"/>
            <a:ea typeface="Meiryo UI" panose="020B0604030504040204" pitchFamily="50" charset="-128"/>
          </a:endParaRPr>
        </a:p>
      </dgm:t>
    </dgm:pt>
    <dgm:pt modelId="{43E1F360-AACD-4F21-BC71-29D902FF5CAB}" type="parTrans" cxnId="{4C05C791-5DE7-489A-97F0-5BF1D1120E32}">
      <dgm:prSet/>
      <dgm:spPr/>
      <dgm:t>
        <a:bodyPr/>
        <a:lstStyle/>
        <a:p>
          <a:endParaRPr kumimoji="1" lang="ja-JP" altLang="en-US"/>
        </a:p>
      </dgm:t>
    </dgm:pt>
    <dgm:pt modelId="{B4FB2CBA-41EF-4A8F-B5EC-B1C89304A324}" type="sibTrans" cxnId="{4C05C791-5DE7-489A-97F0-5BF1D1120E32}">
      <dgm:prSet/>
      <dgm:spPr/>
      <dgm:t>
        <a:bodyPr/>
        <a:lstStyle/>
        <a:p>
          <a:endParaRPr kumimoji="1" lang="ja-JP" altLang="en-US"/>
        </a:p>
      </dgm:t>
    </dgm:pt>
    <dgm:pt modelId="{FABD3369-ED47-4AC1-891B-E87BEA893768}">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FA576BF-78AD-4E1D-B074-664FFA89636B}" type="parTrans" cxnId="{3707DAE0-15C4-4C96-BFE3-AF20C40190BF}">
      <dgm:prSet/>
      <dgm:spPr/>
      <dgm:t>
        <a:bodyPr/>
        <a:lstStyle/>
        <a:p>
          <a:endParaRPr kumimoji="1" lang="ja-JP" altLang="en-US"/>
        </a:p>
      </dgm:t>
    </dgm:pt>
    <dgm:pt modelId="{E0D0F52D-A479-4EED-A6D9-22F19A5388E2}" type="sibTrans" cxnId="{3707DAE0-15C4-4C96-BFE3-AF20C40190BF}">
      <dgm:prSet/>
      <dgm:spPr/>
      <dgm:t>
        <a:bodyPr/>
        <a:lstStyle/>
        <a:p>
          <a:endParaRPr kumimoji="1" lang="ja-JP" altLang="en-US"/>
        </a:p>
      </dgm:t>
    </dgm:pt>
    <dgm:pt modelId="{267CCD5D-2A97-441E-82B9-F6FF304B1F94}">
      <dgm:prSet phldrT="[テキスト]"/>
      <dgm:spPr/>
      <dgm:t>
        <a:bodyPr/>
        <a:lstStyle/>
        <a:p>
          <a:r>
            <a:rPr kumimoji="1" lang="ja-JP" altLang="en-US" b="1" dirty="0" smtClean="0">
              <a:effectLst/>
              <a:latin typeface="Meiryo UI" panose="020B0604030504040204" pitchFamily="50" charset="-128"/>
              <a:ea typeface="Meiryo UI" panose="020B0604030504040204" pitchFamily="50" charset="-128"/>
            </a:rPr>
            <a:t>投票率が低いとどうなるのか？</a:t>
          </a:r>
          <a:endParaRPr kumimoji="1" lang="ja-JP" altLang="en-US" b="1" dirty="0">
            <a:effectLst/>
            <a:latin typeface="Meiryo UI" panose="020B0604030504040204" pitchFamily="50" charset="-128"/>
            <a:ea typeface="Meiryo UI" panose="020B0604030504040204" pitchFamily="50" charset="-128"/>
          </a:endParaRPr>
        </a:p>
      </dgm:t>
    </dgm:pt>
    <dgm:pt modelId="{AFB327E2-9717-4116-8D0B-DE8FFA4525D2}" type="parTrans" cxnId="{8653710B-4BCD-40EF-B9E4-B05857231AAF}">
      <dgm:prSet/>
      <dgm:spPr/>
      <dgm:t>
        <a:bodyPr/>
        <a:lstStyle/>
        <a:p>
          <a:endParaRPr kumimoji="1" lang="ja-JP" altLang="en-US"/>
        </a:p>
      </dgm:t>
    </dgm:pt>
    <dgm:pt modelId="{069D0187-09CE-471D-9584-19E97833A018}" type="sibTrans" cxnId="{8653710B-4BCD-40EF-B9E4-B05857231AAF}">
      <dgm:prSet/>
      <dgm:spPr/>
      <dgm:t>
        <a:bodyPr/>
        <a:lstStyle/>
        <a:p>
          <a:endParaRPr kumimoji="1" lang="ja-JP" altLang="en-US"/>
        </a:p>
      </dgm:t>
    </dgm:pt>
    <dgm:pt modelId="{3A0EC417-F45A-4BBA-BA53-4205F5E422DC}">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38002F9-1AF1-4D56-936F-705C283BF751}" type="parTrans" cxnId="{8760FDEB-B81F-499A-B08A-5E1592AC2BA9}">
      <dgm:prSet/>
      <dgm:spPr/>
      <dgm:t>
        <a:bodyPr/>
        <a:lstStyle/>
        <a:p>
          <a:endParaRPr kumimoji="1" lang="ja-JP" altLang="en-US"/>
        </a:p>
      </dgm:t>
    </dgm:pt>
    <dgm:pt modelId="{3FA42745-F07D-4934-9A71-57B62787B62D}" type="sibTrans" cxnId="{8760FDEB-B81F-499A-B08A-5E1592AC2BA9}">
      <dgm:prSet/>
      <dgm:spPr/>
      <dgm:t>
        <a:bodyPr/>
        <a:lstStyle/>
        <a:p>
          <a:endParaRPr kumimoji="1" lang="ja-JP" altLang="en-US"/>
        </a:p>
      </dgm:t>
    </dgm:pt>
    <dgm:pt modelId="{F907FBB7-D32D-4D9B-8B83-E724EEDF3979}">
      <dgm:prSet phldrT="[テキスト]"/>
      <dgm:spPr/>
      <dgm:t>
        <a:bodyPr/>
        <a:lstStyle/>
        <a:p>
          <a:r>
            <a:rPr kumimoji="1" lang="ja-JP" altLang="en-US" b="1" dirty="0" smtClean="0">
              <a:effectLst/>
              <a:latin typeface="Meiryo UI" panose="020B0604030504040204" pitchFamily="50" charset="-128"/>
              <a:ea typeface="Meiryo UI" panose="020B0604030504040204" pitchFamily="50" charset="-128"/>
            </a:rPr>
            <a:t>選挙運動ってなに？</a:t>
          </a:r>
          <a:endParaRPr kumimoji="1" lang="ja-JP" altLang="en-US" b="1" dirty="0">
            <a:effectLst/>
            <a:latin typeface="Meiryo UI" panose="020B0604030504040204" pitchFamily="50" charset="-128"/>
            <a:ea typeface="Meiryo UI" panose="020B0604030504040204" pitchFamily="50" charset="-128"/>
          </a:endParaRPr>
        </a:p>
      </dgm:t>
    </dgm:pt>
    <dgm:pt modelId="{E905AB61-1A39-4B6E-877C-B7C0701430A9}" type="parTrans" cxnId="{3294D0F2-F9AF-4310-A9B9-ADDC399DA8B4}">
      <dgm:prSet/>
      <dgm:spPr/>
      <dgm:t>
        <a:bodyPr/>
        <a:lstStyle/>
        <a:p>
          <a:endParaRPr kumimoji="1" lang="ja-JP" altLang="en-US"/>
        </a:p>
      </dgm:t>
    </dgm:pt>
    <dgm:pt modelId="{950E43A9-632E-43EC-BF17-76DAF64DFEF4}" type="sibTrans" cxnId="{3294D0F2-F9AF-4310-A9B9-ADDC399DA8B4}">
      <dgm:prSet/>
      <dgm:spPr/>
      <dgm:t>
        <a:bodyPr/>
        <a:lstStyle/>
        <a:p>
          <a:endParaRPr kumimoji="1" lang="ja-JP" altLang="en-US"/>
        </a:p>
      </dgm:t>
    </dgm:pt>
    <dgm:pt modelId="{5B60B764-62CE-4355-8A60-004854678544}">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E4BC3ACB-7D6F-43DC-801E-719E7FE9585E}" type="parTrans" cxnId="{94009A62-D1E3-4CE8-B540-99647236A8AC}">
      <dgm:prSet/>
      <dgm:spPr/>
      <dgm:t>
        <a:bodyPr/>
        <a:lstStyle/>
        <a:p>
          <a:endParaRPr kumimoji="1" lang="ja-JP" altLang="en-US"/>
        </a:p>
      </dgm:t>
    </dgm:pt>
    <dgm:pt modelId="{505B46B0-4823-436F-8D6D-73142B694E1A}" type="sibTrans" cxnId="{94009A62-D1E3-4CE8-B540-99647236A8AC}">
      <dgm:prSet/>
      <dgm:spPr/>
      <dgm:t>
        <a:bodyPr/>
        <a:lstStyle/>
        <a:p>
          <a:endParaRPr kumimoji="1" lang="ja-JP" altLang="en-US"/>
        </a:p>
      </dgm:t>
    </dgm:pt>
    <dgm:pt modelId="{54FE7351-2E4D-427E-8C11-F4D6B1AD188B}">
      <dgm:prSet/>
      <dgm:spPr/>
      <dgm:t>
        <a:bodyPr/>
        <a:lstStyle/>
        <a:p>
          <a:r>
            <a:rPr kumimoji="1" lang="ja-JP" altLang="en-US" b="1" dirty="0" smtClean="0">
              <a:effectLst/>
              <a:latin typeface="Meiryo UI" panose="020B0604030504040204" pitchFamily="50" charset="-128"/>
              <a:ea typeface="Meiryo UI" panose="020B0604030504040204" pitchFamily="50" charset="-128"/>
            </a:rPr>
            <a:t>どうやって投票するのか？</a:t>
          </a:r>
          <a:endParaRPr kumimoji="1" lang="ja-JP" altLang="en-US" dirty="0">
            <a:latin typeface="Meiryo UI" panose="020B0604030504040204" pitchFamily="50" charset="-128"/>
            <a:ea typeface="Meiryo UI" panose="020B0604030504040204" pitchFamily="50" charset="-128"/>
          </a:endParaRPr>
        </a:p>
      </dgm:t>
    </dgm:pt>
    <dgm:pt modelId="{2BB38FE0-92AB-40D8-B863-BB96C5C4AD7F}" type="parTrans" cxnId="{26E03CBD-8F51-4F37-8484-5649281AD0E7}">
      <dgm:prSet/>
      <dgm:spPr/>
      <dgm:t>
        <a:bodyPr/>
        <a:lstStyle/>
        <a:p>
          <a:endParaRPr kumimoji="1" lang="ja-JP" altLang="en-US"/>
        </a:p>
      </dgm:t>
    </dgm:pt>
    <dgm:pt modelId="{76D1B083-2235-464D-85D3-2A38559C3D2E}" type="sibTrans" cxnId="{26E03CBD-8F51-4F37-8484-5649281AD0E7}">
      <dgm:prSet/>
      <dgm:spPr/>
      <dgm:t>
        <a:bodyPr/>
        <a:lstStyle/>
        <a:p>
          <a:endParaRPr kumimoji="1" lang="ja-JP" altLang="en-US"/>
        </a:p>
      </dgm:t>
    </dgm:pt>
    <dgm:pt modelId="{35849C89-48B0-4436-84DB-A43EA2079EB0}" type="pres">
      <dgm:prSet presAssocID="{C250490E-B0AE-4F97-8319-6CB3B016FB50}" presName="linearFlow" presStyleCnt="0">
        <dgm:presLayoutVars>
          <dgm:dir/>
          <dgm:animLvl val="lvl"/>
          <dgm:resizeHandles val="exact"/>
        </dgm:presLayoutVars>
      </dgm:prSet>
      <dgm:spPr/>
      <dgm:t>
        <a:bodyPr/>
        <a:lstStyle/>
        <a:p>
          <a:endParaRPr kumimoji="1" lang="ja-JP" altLang="en-US"/>
        </a:p>
      </dgm:t>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t>
        <a:bodyPr/>
        <a:lstStyle/>
        <a:p>
          <a:endParaRPr kumimoji="1" lang="ja-JP" altLang="en-US"/>
        </a:p>
      </dgm:t>
    </dgm:pt>
    <dgm:pt modelId="{0E0DC4F1-BF8A-4D8A-B45D-A3F360B92D12}" type="pres">
      <dgm:prSet presAssocID="{3D41A46A-529F-4471-B076-02130B67F096}" presName="descendantText" presStyleLbl="alignAcc1" presStyleIdx="0" presStyleCnt="4">
        <dgm:presLayoutVars>
          <dgm:bulletEnabled val="1"/>
        </dgm:presLayoutVars>
      </dgm:prSet>
      <dgm:spPr/>
      <dgm:t>
        <a:bodyPr/>
        <a:lstStyle/>
        <a:p>
          <a:endParaRPr kumimoji="1" lang="ja-JP" altLang="en-US"/>
        </a:p>
      </dgm:t>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t>
        <a:bodyPr/>
        <a:lstStyle/>
        <a:p>
          <a:endParaRPr kumimoji="1" lang="ja-JP" altLang="en-US"/>
        </a:p>
      </dgm:t>
    </dgm:pt>
    <dgm:pt modelId="{5CAA6492-2B56-4B36-BADA-3A72FB4D6FB6}" type="pres">
      <dgm:prSet presAssocID="{FABD3369-ED47-4AC1-891B-E87BEA893768}" presName="descendantText" presStyleLbl="alignAcc1" presStyleIdx="1" presStyleCnt="4">
        <dgm:presLayoutVars>
          <dgm:bulletEnabled val="1"/>
        </dgm:presLayoutVars>
      </dgm:prSet>
      <dgm:spPr/>
      <dgm:t>
        <a:bodyPr/>
        <a:lstStyle/>
        <a:p>
          <a:endParaRPr kumimoji="1" lang="ja-JP" altLang="en-US"/>
        </a:p>
      </dgm:t>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t>
        <a:bodyPr/>
        <a:lstStyle/>
        <a:p>
          <a:endParaRPr kumimoji="1" lang="ja-JP" altLang="en-US"/>
        </a:p>
      </dgm:t>
    </dgm:pt>
    <dgm:pt modelId="{F514E23E-BDCB-4D29-856D-FD8939519BE9}" type="pres">
      <dgm:prSet presAssocID="{3A0EC417-F45A-4BBA-BA53-4205F5E422DC}" presName="descendantText" presStyleLbl="alignAcc1" presStyleIdx="2" presStyleCnt="4">
        <dgm:presLayoutVars>
          <dgm:bulletEnabled val="1"/>
        </dgm:presLayoutVars>
      </dgm:prSet>
      <dgm:spPr/>
      <dgm:t>
        <a:bodyPr/>
        <a:lstStyle/>
        <a:p>
          <a:endParaRPr kumimoji="1" lang="ja-JP" altLang="en-US"/>
        </a:p>
      </dgm:t>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t>
        <a:bodyPr/>
        <a:lstStyle/>
        <a:p>
          <a:endParaRPr kumimoji="1" lang="ja-JP" altLang="en-US"/>
        </a:p>
      </dgm:t>
    </dgm:pt>
    <dgm:pt modelId="{8E9BE744-53DF-4ACB-BB94-5EB56FBA8966}" type="pres">
      <dgm:prSet presAssocID="{5B60B764-62CE-4355-8A60-004854678544}" presName="descendantText" presStyleLbl="alignAcc1" presStyleIdx="3" presStyleCnt="4">
        <dgm:presLayoutVars>
          <dgm:bulletEnabled val="1"/>
        </dgm:presLayoutVars>
      </dgm:prSet>
      <dgm:spPr/>
      <dgm:t>
        <a:bodyPr/>
        <a:lstStyle/>
        <a:p>
          <a:endParaRPr kumimoji="1" lang="ja-JP" altLang="en-US"/>
        </a:p>
      </dgm:t>
    </dgm:pt>
  </dgm:ptLst>
  <dgm:cxnLst>
    <dgm:cxn modelId="{4350C1DB-2C40-4632-AC34-A9948585F959}" type="presOf" srcId="{68356849-F66E-4129-8B8B-54F19DED848F}" destId="{0E0DC4F1-BF8A-4D8A-B45D-A3F360B92D12}"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C02524E4-1046-42DB-A293-7455656C38DC}" type="presOf" srcId="{F907FBB7-D32D-4D9B-8B83-E724EEDF3979}" destId="{8E9BE744-53DF-4ACB-BB94-5EB56FBA8966}"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0D35ACFC-D5E6-4F63-8076-00A4193327AA}" type="presOf" srcId="{FABD3369-ED47-4AC1-891B-E87BEA893768}" destId="{D78CB496-B81F-440D-B0B8-8E6DB741FD4F}" srcOrd="0" destOrd="0" presId="urn:microsoft.com/office/officeart/2005/8/layout/chevron2"/>
    <dgm:cxn modelId="{77DA4DD0-8409-4F6E-B3CB-4D1AAA752684}" type="presOf" srcId="{5B60B764-62CE-4355-8A60-004854678544}" destId="{C5AF9D9C-9F27-480A-AF71-14E8D40895AB}" srcOrd="0" destOrd="0" presId="urn:microsoft.com/office/officeart/2005/8/layout/chevron2"/>
    <dgm:cxn modelId="{3294D0F2-F9AF-4310-A9B9-ADDC399DA8B4}" srcId="{5B60B764-62CE-4355-8A60-004854678544}" destId="{F907FBB7-D32D-4D9B-8B83-E724EEDF3979}" srcOrd="0" destOrd="0" parTransId="{E905AB61-1A39-4B6E-877C-B7C0701430A9}" sibTransId="{950E43A9-632E-43EC-BF17-76DAF64DFEF4}"/>
    <dgm:cxn modelId="{4C05C791-5DE7-489A-97F0-5BF1D1120E32}" srcId="{3D41A46A-529F-4471-B076-02130B67F096}" destId="{68356849-F66E-4129-8B8B-54F19DED848F}" srcOrd="0" destOrd="0" parTransId="{43E1F360-AACD-4F21-BC71-29D902FF5CAB}" sibTransId="{B4FB2CBA-41EF-4A8F-B5EC-B1C89304A324}"/>
    <dgm:cxn modelId="{3707DAE0-15C4-4C96-BFE3-AF20C40190BF}" srcId="{C250490E-B0AE-4F97-8319-6CB3B016FB50}" destId="{FABD3369-ED47-4AC1-891B-E87BEA893768}" srcOrd="1" destOrd="0" parTransId="{9FA576BF-78AD-4E1D-B074-664FFA89636B}" sibTransId="{E0D0F52D-A479-4EED-A6D9-22F19A5388E2}"/>
    <dgm:cxn modelId="{8760FDEB-B81F-499A-B08A-5E1592AC2BA9}" srcId="{C250490E-B0AE-4F97-8319-6CB3B016FB50}" destId="{3A0EC417-F45A-4BBA-BA53-4205F5E422DC}" srcOrd="2" destOrd="0" parTransId="{938002F9-1AF1-4D56-936F-705C283BF751}" sibTransId="{3FA42745-F07D-4934-9A71-57B62787B62D}"/>
    <dgm:cxn modelId="{CDF264A5-9A05-4182-AC95-9BE85A574A0F}" srcId="{C250490E-B0AE-4F97-8319-6CB3B016FB50}" destId="{3D41A46A-529F-4471-B076-02130B67F096}" srcOrd="0" destOrd="0" parTransId="{510252B7-5457-4778-B9BA-2BC0BF2F28D5}" sibTransId="{165AFAD3-92FA-481F-A3E7-1424D3DFA86C}"/>
    <dgm:cxn modelId="{94009A62-D1E3-4CE8-B540-99647236A8AC}" srcId="{C250490E-B0AE-4F97-8319-6CB3B016FB50}" destId="{5B60B764-62CE-4355-8A60-004854678544}" srcOrd="3" destOrd="0" parTransId="{E4BC3ACB-7D6F-43DC-801E-719E7FE9585E}" sibTransId="{505B46B0-4823-436F-8D6D-73142B694E1A}"/>
    <dgm:cxn modelId="{F96004E0-4794-490A-BA0D-6BF824F2897A}" type="presOf" srcId="{C250490E-B0AE-4F97-8319-6CB3B016FB50}" destId="{35849C89-48B0-4436-84DB-A43EA2079EB0}" srcOrd="0" destOrd="0" presId="urn:microsoft.com/office/officeart/2005/8/layout/chevron2"/>
    <dgm:cxn modelId="{E7A5F119-961D-4421-9980-B6562423341C}" type="presOf" srcId="{3D41A46A-529F-4471-B076-02130B67F096}" destId="{99A3D8AE-429E-469B-9584-C15C57DD5995}" srcOrd="0" destOrd="0" presId="urn:microsoft.com/office/officeart/2005/8/layout/chevron2"/>
    <dgm:cxn modelId="{8653710B-4BCD-40EF-B9E4-B05857231AAF}" srcId="{FABD3369-ED47-4AC1-891B-E87BEA893768}" destId="{267CCD5D-2A97-441E-82B9-F6FF304B1F94}" srcOrd="0" destOrd="0" parTransId="{AFB327E2-9717-4116-8D0B-DE8FFA4525D2}" sibTransId="{069D0187-09CE-471D-9584-19E97833A018}"/>
    <dgm:cxn modelId="{32C4C3AE-A35B-49CC-9088-9E63CB3F02D2}" type="presOf" srcId="{54FE7351-2E4D-427E-8C11-F4D6B1AD188B}" destId="{F514E23E-BDCB-4D29-856D-FD8939519BE9}"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19F5F6-7BED-4828-8F94-21B52F7AB0F2}"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kumimoji="1" lang="ja-JP" altLang="en-US"/>
        </a:p>
      </dgm:t>
    </dgm:pt>
    <dgm:pt modelId="{0880D492-0E1C-460D-BD8E-438AF3A26D17}">
      <dgm:prSet phldrT="[テキスト]" custT="1"/>
      <dgm:spPr/>
      <dgm:t>
        <a:bodyPr vert="vert"/>
        <a:lstStyle/>
        <a:p>
          <a:r>
            <a:rPr kumimoji="1" lang="ja-JP" altLang="en-US" sz="2000" dirty="0" smtClean="0"/>
            <a:t>禁止事項の例</a:t>
          </a:r>
          <a:endParaRPr kumimoji="1" lang="ja-JP" altLang="en-US" sz="2000" dirty="0"/>
        </a:p>
      </dgm:t>
    </dgm:pt>
    <dgm:pt modelId="{C3FB41C5-3D20-48E7-BBE5-09526928A290}" type="parTrans" cxnId="{EF902891-66BD-4F35-BCAE-ED963A6CD902}">
      <dgm:prSet/>
      <dgm:spPr/>
      <dgm:t>
        <a:bodyPr/>
        <a:lstStyle/>
        <a:p>
          <a:endParaRPr kumimoji="1" lang="ja-JP" altLang="en-US" sz="2000"/>
        </a:p>
      </dgm:t>
    </dgm:pt>
    <dgm:pt modelId="{5C0BAAA0-F1FB-4534-B985-6A3B5E5F3842}" type="sibTrans" cxnId="{EF902891-66BD-4F35-BCAE-ED963A6CD902}">
      <dgm:prSet/>
      <dgm:spPr/>
      <dgm:t>
        <a:bodyPr/>
        <a:lstStyle/>
        <a:p>
          <a:endParaRPr kumimoji="1" lang="ja-JP" altLang="en-US" sz="2000"/>
        </a:p>
      </dgm:t>
    </dgm:pt>
    <dgm:pt modelId="{DFE6F180-48C3-4D42-BC46-F082A9179088}">
      <dgm:prSet custT="1"/>
      <dgm:spPr/>
      <dgm:t>
        <a:bodyPr lIns="108000" tIns="108000" rIns="108000" bIns="108000"/>
        <a:lstStyle/>
        <a:p>
          <a:pPr algn="l">
            <a:lnSpc>
              <a:spcPts val="2800"/>
            </a:lnSpc>
          </a:pP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自分で勝手に作成した選挙運動用ビラやポスター等を配布や掲示すること</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dgm:t>
    </dgm:pt>
    <dgm:pt modelId="{E8EF31D3-4D40-41FB-BFA3-48FC1E9D7821}" type="parTrans" cxnId="{DD88105F-3F59-4EF2-A003-8396FC788AFC}">
      <dgm:prSet custT="1"/>
      <dgm:spPr/>
      <dgm:t>
        <a:bodyPr/>
        <a:lstStyle/>
        <a:p>
          <a:endParaRPr kumimoji="1" lang="ja-JP" altLang="en-US" sz="2000"/>
        </a:p>
      </dgm:t>
    </dgm:pt>
    <dgm:pt modelId="{678300A4-22F7-4FA8-9831-BE30FDFC1514}" type="sibTrans" cxnId="{DD88105F-3F59-4EF2-A003-8396FC788AFC}">
      <dgm:prSet/>
      <dgm:spPr/>
      <dgm:t>
        <a:bodyPr/>
        <a:lstStyle/>
        <a:p>
          <a:endParaRPr kumimoji="1" lang="ja-JP" altLang="en-US" sz="2000"/>
        </a:p>
      </dgm:t>
    </dgm:pt>
    <dgm:pt modelId="{4E83EDCC-70A8-4136-8C6F-5109052035C9}">
      <dgm:prSet custT="1"/>
      <dgm:spPr/>
      <dgm:t>
        <a:bodyPr lIns="108000" tIns="108000" rIns="108000" bIns="108000"/>
        <a:lstStyle/>
        <a:p>
          <a:pPr algn="l">
            <a:lnSpc>
              <a:spcPts val="2800"/>
            </a:lnSpc>
          </a:pPr>
          <a:r>
            <a:rPr kumimoji="1"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個別に家を訪問して特定候補への投票を呼びかけること</a:t>
          </a:r>
          <a:endParaRPr kumimoji="1" lang="ja-JP" altLang="en-US" sz="2400" b="0" dirty="0">
            <a:latin typeface="Meiryo UI" panose="020B0604030504040204" pitchFamily="50" charset="-128"/>
            <a:ea typeface="Meiryo UI" panose="020B0604030504040204" pitchFamily="50" charset="-128"/>
            <a:cs typeface="Meiryo UI" panose="020B0604030504040204" pitchFamily="50" charset="-128"/>
          </a:endParaRPr>
        </a:p>
      </dgm:t>
    </dgm:pt>
    <dgm:pt modelId="{94F33BF2-608C-4C02-B1A7-E442871D5C9D}" type="parTrans" cxnId="{9849D63B-B419-4B88-BB88-DA787BB84D14}">
      <dgm:prSet custT="1"/>
      <dgm:spPr/>
      <dgm:t>
        <a:bodyPr/>
        <a:lstStyle/>
        <a:p>
          <a:endParaRPr kumimoji="1" lang="ja-JP" altLang="en-US" sz="2000"/>
        </a:p>
      </dgm:t>
    </dgm:pt>
    <dgm:pt modelId="{AE0C2FAE-DED6-4D97-9DA4-BED6C742CE22}" type="sibTrans" cxnId="{9849D63B-B419-4B88-BB88-DA787BB84D14}">
      <dgm:prSet/>
      <dgm:spPr/>
      <dgm:t>
        <a:bodyPr/>
        <a:lstStyle/>
        <a:p>
          <a:endParaRPr kumimoji="1" lang="ja-JP" altLang="en-US" sz="2000"/>
        </a:p>
      </dgm:t>
    </dgm:pt>
    <dgm:pt modelId="{FD8E6158-FFE5-43E7-B26E-CD72E68C52C0}">
      <dgm:prSet custT="1"/>
      <dgm:spPr/>
      <dgm:t>
        <a:bodyPr lIns="108000" tIns="108000" rIns="108000" bIns="108000"/>
        <a:lstStyle/>
        <a:p>
          <a:pPr algn="l">
            <a:lnSpc>
              <a:spcPts val="2800"/>
            </a:lnSpc>
          </a:pPr>
          <a:r>
            <a:rPr kumimoji="1"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金銭や物品、食事の提供などによって、票を獲得しようとすること</a:t>
          </a:r>
          <a:endParaRPr kumimoji="1" lang="ja-JP" altLang="en-US" sz="2400" b="0" dirty="0">
            <a:latin typeface="Meiryo UI" panose="020B0604030504040204" pitchFamily="50" charset="-128"/>
            <a:ea typeface="Meiryo UI" panose="020B0604030504040204" pitchFamily="50" charset="-128"/>
            <a:cs typeface="Meiryo UI" panose="020B0604030504040204" pitchFamily="50" charset="-128"/>
          </a:endParaRPr>
        </a:p>
      </dgm:t>
    </dgm:pt>
    <dgm:pt modelId="{85B4BBBE-FF8E-4A6B-A64E-9E26EDD77CC6}" type="parTrans" cxnId="{06C731D8-B5F6-42AD-A27B-59A3CA6FC877}">
      <dgm:prSet custT="1"/>
      <dgm:spPr/>
      <dgm:t>
        <a:bodyPr/>
        <a:lstStyle/>
        <a:p>
          <a:endParaRPr kumimoji="1" lang="ja-JP" altLang="en-US" sz="2000"/>
        </a:p>
      </dgm:t>
    </dgm:pt>
    <dgm:pt modelId="{A809BEE4-472A-418E-9CD9-78550D50EC69}" type="sibTrans" cxnId="{06C731D8-B5F6-42AD-A27B-59A3CA6FC877}">
      <dgm:prSet/>
      <dgm:spPr/>
      <dgm:t>
        <a:bodyPr/>
        <a:lstStyle/>
        <a:p>
          <a:endParaRPr kumimoji="1" lang="ja-JP" altLang="en-US" sz="2000"/>
        </a:p>
      </dgm:t>
    </dgm:pt>
    <dgm:pt modelId="{7B05B432-A5F9-4DC4-80C8-DD466301C968}">
      <dgm:prSet custT="1"/>
      <dgm:spPr/>
      <dgm:t>
        <a:bodyPr lIns="108000" tIns="108000" rIns="108000" bIns="108000"/>
        <a:lstStyle/>
        <a:p>
          <a:pPr algn="l">
            <a:lnSpc>
              <a:spcPts val="2800"/>
            </a:lnSpc>
          </a:pPr>
          <a:r>
            <a:rPr kumimoji="1"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候補者の職業や経歴などに関してウソの情報を流すこと</a:t>
          </a:r>
          <a:endParaRPr kumimoji="1" lang="ja-JP" altLang="en-US" sz="2400" b="0" dirty="0">
            <a:latin typeface="Meiryo UI" panose="020B0604030504040204" pitchFamily="50" charset="-128"/>
            <a:ea typeface="Meiryo UI" panose="020B0604030504040204" pitchFamily="50" charset="-128"/>
            <a:cs typeface="Meiryo UI" panose="020B0604030504040204" pitchFamily="50" charset="-128"/>
          </a:endParaRPr>
        </a:p>
      </dgm:t>
    </dgm:pt>
    <dgm:pt modelId="{38DB0E79-306E-42F9-833C-38D42E8C3FF2}" type="parTrans" cxnId="{86B4A477-4DEF-45A5-80C5-B9759F24CC59}">
      <dgm:prSet custT="1"/>
      <dgm:spPr/>
      <dgm:t>
        <a:bodyPr/>
        <a:lstStyle/>
        <a:p>
          <a:endParaRPr kumimoji="1" lang="ja-JP" altLang="en-US" sz="2000"/>
        </a:p>
      </dgm:t>
    </dgm:pt>
    <dgm:pt modelId="{97FFA88C-0C61-4588-8F3F-DE8DE04C9E5A}" type="sibTrans" cxnId="{86B4A477-4DEF-45A5-80C5-B9759F24CC59}">
      <dgm:prSet/>
      <dgm:spPr/>
      <dgm:t>
        <a:bodyPr/>
        <a:lstStyle/>
        <a:p>
          <a:endParaRPr kumimoji="1" lang="ja-JP" altLang="en-US" sz="2000"/>
        </a:p>
      </dgm:t>
    </dgm:pt>
    <dgm:pt modelId="{032EAB8C-94C8-4E37-AB5B-FC09ACFD23B1}">
      <dgm:prSet custT="1"/>
      <dgm:spPr/>
      <dgm:t>
        <a:bodyPr lIns="108000" tIns="108000" rIns="108000" bIns="108000"/>
        <a:lstStyle/>
        <a:p>
          <a:pPr algn="l">
            <a:lnSpc>
              <a:spcPts val="2800"/>
            </a:lnSpc>
          </a:pPr>
          <a:r>
            <a:rPr kumimoji="1"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演説や集会を妨害したり、ポスターを破ったりすること</a:t>
          </a:r>
          <a:endParaRPr kumimoji="1" lang="ja-JP" altLang="en-US" sz="2400" b="0" dirty="0">
            <a:latin typeface="Meiryo UI" panose="020B0604030504040204" pitchFamily="50" charset="-128"/>
            <a:ea typeface="Meiryo UI" panose="020B0604030504040204" pitchFamily="50" charset="-128"/>
            <a:cs typeface="Meiryo UI" panose="020B0604030504040204" pitchFamily="50" charset="-128"/>
          </a:endParaRPr>
        </a:p>
      </dgm:t>
    </dgm:pt>
    <dgm:pt modelId="{A0C603F7-D84D-4F49-A1DA-186447FE4985}" type="parTrans" cxnId="{818172DC-5764-483B-971E-A4C71E988DAB}">
      <dgm:prSet custT="1"/>
      <dgm:spPr/>
      <dgm:t>
        <a:bodyPr/>
        <a:lstStyle/>
        <a:p>
          <a:endParaRPr kumimoji="1" lang="ja-JP" altLang="en-US" sz="2000"/>
        </a:p>
      </dgm:t>
    </dgm:pt>
    <dgm:pt modelId="{3BE57B58-43CB-4D2D-85E7-0A556565DECE}" type="sibTrans" cxnId="{818172DC-5764-483B-971E-A4C71E988DAB}">
      <dgm:prSet/>
      <dgm:spPr/>
      <dgm:t>
        <a:bodyPr/>
        <a:lstStyle/>
        <a:p>
          <a:endParaRPr kumimoji="1" lang="ja-JP" altLang="en-US" sz="2000"/>
        </a:p>
      </dgm:t>
    </dgm:pt>
    <dgm:pt modelId="{7490A5BA-B5E2-4296-990D-29F2818AC100}">
      <dgm:prSet custT="1"/>
      <dgm:spPr/>
      <dgm:t>
        <a:bodyPr lIns="108000" tIns="108000" rIns="108000" bIns="108000"/>
        <a:lstStyle/>
        <a:p>
          <a:pPr algn="l">
            <a:lnSpc>
              <a:spcPts val="2800"/>
            </a:lnSpc>
          </a:pP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候補者や政党以外の者が</a:t>
          </a: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メールで特定候補への投票を呼び掛けること（</a:t>
          </a:r>
          <a:r>
            <a:rPr kumimoji="1" lang="en-US" altLang="ja-JP" sz="2000" b="0" dirty="0" err="1" smtClean="0">
              <a:latin typeface="Meiryo UI" panose="020B0604030504040204" pitchFamily="50" charset="-128"/>
              <a:ea typeface="Meiryo UI" panose="020B0604030504040204" pitchFamily="50" charset="-128"/>
              <a:cs typeface="Meiryo UI" panose="020B0604030504040204" pitchFamily="50" charset="-128"/>
            </a:rPr>
            <a:t>LINE,Facebook,Twitter</a:t>
          </a: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などは</a:t>
          </a:r>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0" dirty="0">
            <a:latin typeface="Meiryo UI" panose="020B0604030504040204" pitchFamily="50" charset="-128"/>
            <a:ea typeface="Meiryo UI" panose="020B0604030504040204" pitchFamily="50" charset="-128"/>
            <a:cs typeface="Meiryo UI" panose="020B0604030504040204" pitchFamily="50" charset="-128"/>
          </a:endParaRPr>
        </a:p>
      </dgm:t>
    </dgm:pt>
    <dgm:pt modelId="{B1828F11-D69F-4A8A-93A5-89A3A9F4EC60}" type="sibTrans" cxnId="{96A3FAEB-B577-4060-B704-04E879D1DA14}">
      <dgm:prSet/>
      <dgm:spPr/>
      <dgm:t>
        <a:bodyPr/>
        <a:lstStyle/>
        <a:p>
          <a:endParaRPr kumimoji="1" lang="ja-JP" altLang="en-US" sz="2000"/>
        </a:p>
      </dgm:t>
    </dgm:pt>
    <dgm:pt modelId="{69B540D4-219E-4044-86D1-32A62A0C60FD}" type="parTrans" cxnId="{96A3FAEB-B577-4060-B704-04E879D1DA14}">
      <dgm:prSet custT="1"/>
      <dgm:spPr/>
      <dgm:t>
        <a:bodyPr/>
        <a:lstStyle/>
        <a:p>
          <a:endParaRPr kumimoji="1" lang="ja-JP" altLang="en-US" sz="2000"/>
        </a:p>
      </dgm:t>
    </dgm:pt>
    <dgm:pt modelId="{0B8CB9BD-4765-412B-BA53-391FA1C1AC71}" type="pres">
      <dgm:prSet presAssocID="{4B19F5F6-7BED-4828-8F94-21B52F7AB0F2}" presName="Name0" presStyleCnt="0">
        <dgm:presLayoutVars>
          <dgm:chPref val="1"/>
          <dgm:dir/>
          <dgm:animOne val="branch"/>
          <dgm:animLvl val="lvl"/>
          <dgm:resizeHandles val="exact"/>
        </dgm:presLayoutVars>
      </dgm:prSet>
      <dgm:spPr/>
      <dgm:t>
        <a:bodyPr/>
        <a:lstStyle/>
        <a:p>
          <a:endParaRPr kumimoji="1" lang="ja-JP" altLang="en-US"/>
        </a:p>
      </dgm:t>
    </dgm:pt>
    <dgm:pt modelId="{0D545BF6-7AC7-41F4-B4F2-4FE6B16947DE}" type="pres">
      <dgm:prSet presAssocID="{0880D492-0E1C-460D-BD8E-438AF3A26D17}" presName="root1" presStyleCnt="0"/>
      <dgm:spPr/>
      <dgm:t>
        <a:bodyPr/>
        <a:lstStyle/>
        <a:p>
          <a:endParaRPr kumimoji="1" lang="ja-JP" altLang="en-US"/>
        </a:p>
      </dgm:t>
    </dgm:pt>
    <dgm:pt modelId="{511818B1-7BD0-4303-8B1B-0493475A6AE2}" type="pres">
      <dgm:prSet presAssocID="{0880D492-0E1C-460D-BD8E-438AF3A26D17}" presName="LevelOneTextNode" presStyleLbl="node0" presStyleIdx="0" presStyleCnt="1" custScaleX="61877" custScaleY="116811" custLinFactNeighborX="-40921" custLinFactNeighborY="0">
        <dgm:presLayoutVars>
          <dgm:chPref val="3"/>
        </dgm:presLayoutVars>
      </dgm:prSet>
      <dgm:spPr/>
      <dgm:t>
        <a:bodyPr/>
        <a:lstStyle/>
        <a:p>
          <a:endParaRPr kumimoji="1" lang="ja-JP" altLang="en-US"/>
        </a:p>
      </dgm:t>
    </dgm:pt>
    <dgm:pt modelId="{7772AE38-64A9-4C29-9027-1A7EF9B37304}" type="pres">
      <dgm:prSet presAssocID="{0880D492-0E1C-460D-BD8E-438AF3A26D17}" presName="level2hierChild" presStyleCnt="0"/>
      <dgm:spPr/>
      <dgm:t>
        <a:bodyPr/>
        <a:lstStyle/>
        <a:p>
          <a:endParaRPr kumimoji="1" lang="ja-JP" altLang="en-US"/>
        </a:p>
      </dgm:t>
    </dgm:pt>
    <dgm:pt modelId="{B5B819A1-2196-4470-99E5-C7BEF85E0103}" type="pres">
      <dgm:prSet presAssocID="{E8EF31D3-4D40-41FB-BFA3-48FC1E9D7821}" presName="conn2-1" presStyleLbl="parChTrans1D2" presStyleIdx="0" presStyleCnt="6"/>
      <dgm:spPr/>
      <dgm:t>
        <a:bodyPr/>
        <a:lstStyle/>
        <a:p>
          <a:endParaRPr kumimoji="1" lang="ja-JP" altLang="en-US"/>
        </a:p>
      </dgm:t>
    </dgm:pt>
    <dgm:pt modelId="{E511907C-FC4D-45A3-91AA-CF51606B549A}" type="pres">
      <dgm:prSet presAssocID="{E8EF31D3-4D40-41FB-BFA3-48FC1E9D7821}" presName="connTx" presStyleLbl="parChTrans1D2" presStyleIdx="0" presStyleCnt="6"/>
      <dgm:spPr/>
      <dgm:t>
        <a:bodyPr/>
        <a:lstStyle/>
        <a:p>
          <a:endParaRPr kumimoji="1" lang="ja-JP" altLang="en-US"/>
        </a:p>
      </dgm:t>
    </dgm:pt>
    <dgm:pt modelId="{8F884AB4-2ED2-494F-B8F5-51B8A3EEA4B2}" type="pres">
      <dgm:prSet presAssocID="{DFE6F180-48C3-4D42-BC46-F082A9179088}" presName="root2" presStyleCnt="0"/>
      <dgm:spPr/>
      <dgm:t>
        <a:bodyPr/>
        <a:lstStyle/>
        <a:p>
          <a:endParaRPr kumimoji="1" lang="ja-JP" altLang="en-US"/>
        </a:p>
      </dgm:t>
    </dgm:pt>
    <dgm:pt modelId="{36FEB8F8-5746-471B-BFA5-3776B265A52F}" type="pres">
      <dgm:prSet presAssocID="{DFE6F180-48C3-4D42-BC46-F082A9179088}" presName="LevelTwoTextNode" presStyleLbl="node2" presStyleIdx="0" presStyleCnt="6" custScaleX="377088">
        <dgm:presLayoutVars>
          <dgm:chPref val="3"/>
        </dgm:presLayoutVars>
      </dgm:prSet>
      <dgm:spPr/>
      <dgm:t>
        <a:bodyPr/>
        <a:lstStyle/>
        <a:p>
          <a:endParaRPr kumimoji="1" lang="ja-JP" altLang="en-US"/>
        </a:p>
      </dgm:t>
    </dgm:pt>
    <dgm:pt modelId="{EC8B544A-1268-4CA5-AA85-6FF0822AFE4E}" type="pres">
      <dgm:prSet presAssocID="{DFE6F180-48C3-4D42-BC46-F082A9179088}" presName="level3hierChild" presStyleCnt="0"/>
      <dgm:spPr/>
      <dgm:t>
        <a:bodyPr/>
        <a:lstStyle/>
        <a:p>
          <a:endParaRPr kumimoji="1" lang="ja-JP" altLang="en-US"/>
        </a:p>
      </dgm:t>
    </dgm:pt>
    <dgm:pt modelId="{8A861643-F405-46B1-AFED-3C32F14E3353}" type="pres">
      <dgm:prSet presAssocID="{94F33BF2-608C-4C02-B1A7-E442871D5C9D}" presName="conn2-1" presStyleLbl="parChTrans1D2" presStyleIdx="1" presStyleCnt="6"/>
      <dgm:spPr/>
      <dgm:t>
        <a:bodyPr/>
        <a:lstStyle/>
        <a:p>
          <a:endParaRPr kumimoji="1" lang="ja-JP" altLang="en-US"/>
        </a:p>
      </dgm:t>
    </dgm:pt>
    <dgm:pt modelId="{B9542B3D-DABE-4FE2-A894-4D47FF9510DC}" type="pres">
      <dgm:prSet presAssocID="{94F33BF2-608C-4C02-B1A7-E442871D5C9D}" presName="connTx" presStyleLbl="parChTrans1D2" presStyleIdx="1" presStyleCnt="6"/>
      <dgm:spPr/>
      <dgm:t>
        <a:bodyPr/>
        <a:lstStyle/>
        <a:p>
          <a:endParaRPr kumimoji="1" lang="ja-JP" altLang="en-US"/>
        </a:p>
      </dgm:t>
    </dgm:pt>
    <dgm:pt modelId="{2C3CACB6-3C67-490B-92E3-4A4F2E0D0D0D}" type="pres">
      <dgm:prSet presAssocID="{4E83EDCC-70A8-4136-8C6F-5109052035C9}" presName="root2" presStyleCnt="0"/>
      <dgm:spPr/>
      <dgm:t>
        <a:bodyPr/>
        <a:lstStyle/>
        <a:p>
          <a:endParaRPr kumimoji="1" lang="ja-JP" altLang="en-US"/>
        </a:p>
      </dgm:t>
    </dgm:pt>
    <dgm:pt modelId="{C8772B29-56A5-4A88-B1E6-DF8E0DAF724F}" type="pres">
      <dgm:prSet presAssocID="{4E83EDCC-70A8-4136-8C6F-5109052035C9}" presName="LevelTwoTextNode" presStyleLbl="node2" presStyleIdx="1" presStyleCnt="6" custScaleX="376770">
        <dgm:presLayoutVars>
          <dgm:chPref val="3"/>
        </dgm:presLayoutVars>
      </dgm:prSet>
      <dgm:spPr/>
      <dgm:t>
        <a:bodyPr/>
        <a:lstStyle/>
        <a:p>
          <a:endParaRPr kumimoji="1" lang="ja-JP" altLang="en-US"/>
        </a:p>
      </dgm:t>
    </dgm:pt>
    <dgm:pt modelId="{5FEF7895-69C1-43BD-9293-4C0AB71FEA44}" type="pres">
      <dgm:prSet presAssocID="{4E83EDCC-70A8-4136-8C6F-5109052035C9}" presName="level3hierChild" presStyleCnt="0"/>
      <dgm:spPr/>
      <dgm:t>
        <a:bodyPr/>
        <a:lstStyle/>
        <a:p>
          <a:endParaRPr kumimoji="1" lang="ja-JP" altLang="en-US"/>
        </a:p>
      </dgm:t>
    </dgm:pt>
    <dgm:pt modelId="{04D84E20-BD6E-477A-9988-8639DBBA3B01}" type="pres">
      <dgm:prSet presAssocID="{85B4BBBE-FF8E-4A6B-A64E-9E26EDD77CC6}" presName="conn2-1" presStyleLbl="parChTrans1D2" presStyleIdx="2" presStyleCnt="6"/>
      <dgm:spPr/>
      <dgm:t>
        <a:bodyPr/>
        <a:lstStyle/>
        <a:p>
          <a:endParaRPr kumimoji="1" lang="ja-JP" altLang="en-US"/>
        </a:p>
      </dgm:t>
    </dgm:pt>
    <dgm:pt modelId="{2F2C1143-A368-49BF-B049-6308AE595228}" type="pres">
      <dgm:prSet presAssocID="{85B4BBBE-FF8E-4A6B-A64E-9E26EDD77CC6}" presName="connTx" presStyleLbl="parChTrans1D2" presStyleIdx="2" presStyleCnt="6"/>
      <dgm:spPr/>
      <dgm:t>
        <a:bodyPr/>
        <a:lstStyle/>
        <a:p>
          <a:endParaRPr kumimoji="1" lang="ja-JP" altLang="en-US"/>
        </a:p>
      </dgm:t>
    </dgm:pt>
    <dgm:pt modelId="{614021DC-528E-46E1-B056-0272CC298F0C}" type="pres">
      <dgm:prSet presAssocID="{FD8E6158-FFE5-43E7-B26E-CD72E68C52C0}" presName="root2" presStyleCnt="0"/>
      <dgm:spPr/>
      <dgm:t>
        <a:bodyPr/>
        <a:lstStyle/>
        <a:p>
          <a:endParaRPr kumimoji="1" lang="ja-JP" altLang="en-US"/>
        </a:p>
      </dgm:t>
    </dgm:pt>
    <dgm:pt modelId="{E3D0C2E6-93AC-4ADD-8C2A-3377FF568E88}" type="pres">
      <dgm:prSet presAssocID="{FD8E6158-FFE5-43E7-B26E-CD72E68C52C0}" presName="LevelTwoTextNode" presStyleLbl="node2" presStyleIdx="2" presStyleCnt="6" custScaleX="375184">
        <dgm:presLayoutVars>
          <dgm:chPref val="3"/>
        </dgm:presLayoutVars>
      </dgm:prSet>
      <dgm:spPr/>
      <dgm:t>
        <a:bodyPr/>
        <a:lstStyle/>
        <a:p>
          <a:endParaRPr kumimoji="1" lang="ja-JP" altLang="en-US"/>
        </a:p>
      </dgm:t>
    </dgm:pt>
    <dgm:pt modelId="{BB58BCBB-B294-4D1C-A7A6-640FC330EB7F}" type="pres">
      <dgm:prSet presAssocID="{FD8E6158-FFE5-43E7-B26E-CD72E68C52C0}" presName="level3hierChild" presStyleCnt="0"/>
      <dgm:spPr/>
      <dgm:t>
        <a:bodyPr/>
        <a:lstStyle/>
        <a:p>
          <a:endParaRPr kumimoji="1" lang="ja-JP" altLang="en-US"/>
        </a:p>
      </dgm:t>
    </dgm:pt>
    <dgm:pt modelId="{543D80BE-6E96-4904-9FD1-FCD73F391FA3}" type="pres">
      <dgm:prSet presAssocID="{69B540D4-219E-4044-86D1-32A62A0C60FD}" presName="conn2-1" presStyleLbl="parChTrans1D2" presStyleIdx="3" presStyleCnt="6"/>
      <dgm:spPr/>
      <dgm:t>
        <a:bodyPr/>
        <a:lstStyle/>
        <a:p>
          <a:endParaRPr kumimoji="1" lang="ja-JP" altLang="en-US"/>
        </a:p>
      </dgm:t>
    </dgm:pt>
    <dgm:pt modelId="{F7A6A33C-22C8-4068-8E9A-17FD49D987FF}" type="pres">
      <dgm:prSet presAssocID="{69B540D4-219E-4044-86D1-32A62A0C60FD}" presName="connTx" presStyleLbl="parChTrans1D2" presStyleIdx="3" presStyleCnt="6"/>
      <dgm:spPr/>
      <dgm:t>
        <a:bodyPr/>
        <a:lstStyle/>
        <a:p>
          <a:endParaRPr kumimoji="1" lang="ja-JP" altLang="en-US"/>
        </a:p>
      </dgm:t>
    </dgm:pt>
    <dgm:pt modelId="{68229CBC-BEB6-48B1-828F-B83D3958D827}" type="pres">
      <dgm:prSet presAssocID="{7490A5BA-B5E2-4296-990D-29F2818AC100}" presName="root2" presStyleCnt="0"/>
      <dgm:spPr/>
      <dgm:t>
        <a:bodyPr/>
        <a:lstStyle/>
        <a:p>
          <a:endParaRPr kumimoji="1" lang="ja-JP" altLang="en-US"/>
        </a:p>
      </dgm:t>
    </dgm:pt>
    <dgm:pt modelId="{F8EF4EBB-07A5-4FFF-9439-6C606755C39D}" type="pres">
      <dgm:prSet presAssocID="{7490A5BA-B5E2-4296-990D-29F2818AC100}" presName="LevelTwoTextNode" presStyleLbl="node2" presStyleIdx="3" presStyleCnt="6" custScaleX="375184">
        <dgm:presLayoutVars>
          <dgm:chPref val="3"/>
        </dgm:presLayoutVars>
      </dgm:prSet>
      <dgm:spPr/>
      <dgm:t>
        <a:bodyPr/>
        <a:lstStyle/>
        <a:p>
          <a:endParaRPr kumimoji="1" lang="ja-JP" altLang="en-US"/>
        </a:p>
      </dgm:t>
    </dgm:pt>
    <dgm:pt modelId="{0D0E40DD-2651-49EA-B7CC-EA4CC6C7F995}" type="pres">
      <dgm:prSet presAssocID="{7490A5BA-B5E2-4296-990D-29F2818AC100}" presName="level3hierChild" presStyleCnt="0"/>
      <dgm:spPr/>
      <dgm:t>
        <a:bodyPr/>
        <a:lstStyle/>
        <a:p>
          <a:endParaRPr kumimoji="1" lang="ja-JP" altLang="en-US"/>
        </a:p>
      </dgm:t>
    </dgm:pt>
    <dgm:pt modelId="{B0D13962-6830-4E7B-934C-45E2044CB51E}" type="pres">
      <dgm:prSet presAssocID="{38DB0E79-306E-42F9-833C-38D42E8C3FF2}" presName="conn2-1" presStyleLbl="parChTrans1D2" presStyleIdx="4" presStyleCnt="6"/>
      <dgm:spPr/>
      <dgm:t>
        <a:bodyPr/>
        <a:lstStyle/>
        <a:p>
          <a:endParaRPr kumimoji="1" lang="ja-JP" altLang="en-US"/>
        </a:p>
      </dgm:t>
    </dgm:pt>
    <dgm:pt modelId="{CA4C19B8-3B2A-41F2-8457-D3ECFC3EFCD5}" type="pres">
      <dgm:prSet presAssocID="{38DB0E79-306E-42F9-833C-38D42E8C3FF2}" presName="connTx" presStyleLbl="parChTrans1D2" presStyleIdx="4" presStyleCnt="6"/>
      <dgm:spPr/>
      <dgm:t>
        <a:bodyPr/>
        <a:lstStyle/>
        <a:p>
          <a:endParaRPr kumimoji="1" lang="ja-JP" altLang="en-US"/>
        </a:p>
      </dgm:t>
    </dgm:pt>
    <dgm:pt modelId="{24792DC6-171C-4EBF-8739-40EA29698050}" type="pres">
      <dgm:prSet presAssocID="{7B05B432-A5F9-4DC4-80C8-DD466301C968}" presName="root2" presStyleCnt="0"/>
      <dgm:spPr/>
      <dgm:t>
        <a:bodyPr/>
        <a:lstStyle/>
        <a:p>
          <a:endParaRPr kumimoji="1" lang="ja-JP" altLang="en-US"/>
        </a:p>
      </dgm:t>
    </dgm:pt>
    <dgm:pt modelId="{892A9AFC-E759-4BD9-909A-DCB84BCA0B53}" type="pres">
      <dgm:prSet presAssocID="{7B05B432-A5F9-4DC4-80C8-DD466301C968}" presName="LevelTwoTextNode" presStyleLbl="node2" presStyleIdx="4" presStyleCnt="6" custScaleX="375184">
        <dgm:presLayoutVars>
          <dgm:chPref val="3"/>
        </dgm:presLayoutVars>
      </dgm:prSet>
      <dgm:spPr/>
      <dgm:t>
        <a:bodyPr/>
        <a:lstStyle/>
        <a:p>
          <a:endParaRPr kumimoji="1" lang="ja-JP" altLang="en-US"/>
        </a:p>
      </dgm:t>
    </dgm:pt>
    <dgm:pt modelId="{D1DE841E-7C83-4D46-8406-C495BE02E425}" type="pres">
      <dgm:prSet presAssocID="{7B05B432-A5F9-4DC4-80C8-DD466301C968}" presName="level3hierChild" presStyleCnt="0"/>
      <dgm:spPr/>
      <dgm:t>
        <a:bodyPr/>
        <a:lstStyle/>
        <a:p>
          <a:endParaRPr kumimoji="1" lang="ja-JP" altLang="en-US"/>
        </a:p>
      </dgm:t>
    </dgm:pt>
    <dgm:pt modelId="{C4EAAFD1-190D-47F0-A1F4-4C4A48440833}" type="pres">
      <dgm:prSet presAssocID="{A0C603F7-D84D-4F49-A1DA-186447FE4985}" presName="conn2-1" presStyleLbl="parChTrans1D2" presStyleIdx="5" presStyleCnt="6"/>
      <dgm:spPr/>
      <dgm:t>
        <a:bodyPr/>
        <a:lstStyle/>
        <a:p>
          <a:endParaRPr kumimoji="1" lang="ja-JP" altLang="en-US"/>
        </a:p>
      </dgm:t>
    </dgm:pt>
    <dgm:pt modelId="{CBE6BB3A-27B3-441F-869F-0DA7675FA1B3}" type="pres">
      <dgm:prSet presAssocID="{A0C603F7-D84D-4F49-A1DA-186447FE4985}" presName="connTx" presStyleLbl="parChTrans1D2" presStyleIdx="5" presStyleCnt="6"/>
      <dgm:spPr/>
      <dgm:t>
        <a:bodyPr/>
        <a:lstStyle/>
        <a:p>
          <a:endParaRPr kumimoji="1" lang="ja-JP" altLang="en-US"/>
        </a:p>
      </dgm:t>
    </dgm:pt>
    <dgm:pt modelId="{1972D747-6FC8-4292-9814-6879A9F035DE}" type="pres">
      <dgm:prSet presAssocID="{032EAB8C-94C8-4E37-AB5B-FC09ACFD23B1}" presName="root2" presStyleCnt="0"/>
      <dgm:spPr/>
      <dgm:t>
        <a:bodyPr/>
        <a:lstStyle/>
        <a:p>
          <a:endParaRPr kumimoji="1" lang="ja-JP" altLang="en-US"/>
        </a:p>
      </dgm:t>
    </dgm:pt>
    <dgm:pt modelId="{6E068122-A5CB-4FD0-A524-736BED4E0DE3}" type="pres">
      <dgm:prSet presAssocID="{032EAB8C-94C8-4E37-AB5B-FC09ACFD23B1}" presName="LevelTwoTextNode" presStyleLbl="node2" presStyleIdx="5" presStyleCnt="6" custScaleX="375184">
        <dgm:presLayoutVars>
          <dgm:chPref val="3"/>
        </dgm:presLayoutVars>
      </dgm:prSet>
      <dgm:spPr/>
      <dgm:t>
        <a:bodyPr/>
        <a:lstStyle/>
        <a:p>
          <a:endParaRPr kumimoji="1" lang="ja-JP" altLang="en-US"/>
        </a:p>
      </dgm:t>
    </dgm:pt>
    <dgm:pt modelId="{5C53A659-C198-4909-B089-446A73B1C9B1}" type="pres">
      <dgm:prSet presAssocID="{032EAB8C-94C8-4E37-AB5B-FC09ACFD23B1}" presName="level3hierChild" presStyleCnt="0"/>
      <dgm:spPr/>
      <dgm:t>
        <a:bodyPr/>
        <a:lstStyle/>
        <a:p>
          <a:endParaRPr kumimoji="1" lang="ja-JP" altLang="en-US"/>
        </a:p>
      </dgm:t>
    </dgm:pt>
  </dgm:ptLst>
  <dgm:cxnLst>
    <dgm:cxn modelId="{06C731D8-B5F6-42AD-A27B-59A3CA6FC877}" srcId="{0880D492-0E1C-460D-BD8E-438AF3A26D17}" destId="{FD8E6158-FFE5-43E7-B26E-CD72E68C52C0}" srcOrd="2" destOrd="0" parTransId="{85B4BBBE-FF8E-4A6B-A64E-9E26EDD77CC6}" sibTransId="{A809BEE4-472A-418E-9CD9-78550D50EC69}"/>
    <dgm:cxn modelId="{86B4A477-4DEF-45A5-80C5-B9759F24CC59}" srcId="{0880D492-0E1C-460D-BD8E-438AF3A26D17}" destId="{7B05B432-A5F9-4DC4-80C8-DD466301C968}" srcOrd="4" destOrd="0" parTransId="{38DB0E79-306E-42F9-833C-38D42E8C3FF2}" sibTransId="{97FFA88C-0C61-4588-8F3F-DE8DE04C9E5A}"/>
    <dgm:cxn modelId="{96A3FAEB-B577-4060-B704-04E879D1DA14}" srcId="{0880D492-0E1C-460D-BD8E-438AF3A26D17}" destId="{7490A5BA-B5E2-4296-990D-29F2818AC100}" srcOrd="3" destOrd="0" parTransId="{69B540D4-219E-4044-86D1-32A62A0C60FD}" sibTransId="{B1828F11-D69F-4A8A-93A5-89A3A9F4EC60}"/>
    <dgm:cxn modelId="{DD88105F-3F59-4EF2-A003-8396FC788AFC}" srcId="{0880D492-0E1C-460D-BD8E-438AF3A26D17}" destId="{DFE6F180-48C3-4D42-BC46-F082A9179088}" srcOrd="0" destOrd="0" parTransId="{E8EF31D3-4D40-41FB-BFA3-48FC1E9D7821}" sibTransId="{678300A4-22F7-4FA8-9831-BE30FDFC1514}"/>
    <dgm:cxn modelId="{2EF8413F-A689-44DA-8AF3-2CA871156A1B}" type="presOf" srcId="{4E83EDCC-70A8-4136-8C6F-5109052035C9}" destId="{C8772B29-56A5-4A88-B1E6-DF8E0DAF724F}" srcOrd="0" destOrd="0" presId="urn:microsoft.com/office/officeart/2008/layout/HorizontalMultiLevelHierarchy"/>
    <dgm:cxn modelId="{0DCEAA49-8EBD-416F-924E-FF2021AE3A32}" type="presOf" srcId="{FD8E6158-FFE5-43E7-B26E-CD72E68C52C0}" destId="{E3D0C2E6-93AC-4ADD-8C2A-3377FF568E88}" srcOrd="0" destOrd="0" presId="urn:microsoft.com/office/officeart/2008/layout/HorizontalMultiLevelHierarchy"/>
    <dgm:cxn modelId="{C2DC5123-B24F-4666-BE5A-3F254BFAC922}" type="presOf" srcId="{38DB0E79-306E-42F9-833C-38D42E8C3FF2}" destId="{B0D13962-6830-4E7B-934C-45E2044CB51E}" srcOrd="0" destOrd="0" presId="urn:microsoft.com/office/officeart/2008/layout/HorizontalMultiLevelHierarchy"/>
    <dgm:cxn modelId="{78AB2E5B-8967-4EE9-9C5E-1755526366D1}" type="presOf" srcId="{7490A5BA-B5E2-4296-990D-29F2818AC100}" destId="{F8EF4EBB-07A5-4FFF-9439-6C606755C39D}" srcOrd="0" destOrd="0" presId="urn:microsoft.com/office/officeart/2008/layout/HorizontalMultiLevelHierarchy"/>
    <dgm:cxn modelId="{C64AE610-BB6A-4D02-850E-AA86D5292948}" type="presOf" srcId="{38DB0E79-306E-42F9-833C-38D42E8C3FF2}" destId="{CA4C19B8-3B2A-41F2-8457-D3ECFC3EFCD5}" srcOrd="1" destOrd="0" presId="urn:microsoft.com/office/officeart/2008/layout/HorizontalMultiLevelHierarchy"/>
    <dgm:cxn modelId="{3DF66739-B08E-423D-9A7C-0EFF06F536F1}" type="presOf" srcId="{0880D492-0E1C-460D-BD8E-438AF3A26D17}" destId="{511818B1-7BD0-4303-8B1B-0493475A6AE2}" srcOrd="0" destOrd="0" presId="urn:microsoft.com/office/officeart/2008/layout/HorizontalMultiLevelHierarchy"/>
    <dgm:cxn modelId="{FD41FB48-FA37-451B-8118-33C5F4F9B6A3}" type="presOf" srcId="{DFE6F180-48C3-4D42-BC46-F082A9179088}" destId="{36FEB8F8-5746-471B-BFA5-3776B265A52F}" srcOrd="0" destOrd="0" presId="urn:microsoft.com/office/officeart/2008/layout/HorizontalMultiLevelHierarchy"/>
    <dgm:cxn modelId="{79231D2C-6CBB-4E38-A56C-0C28AA090D3C}" type="presOf" srcId="{E8EF31D3-4D40-41FB-BFA3-48FC1E9D7821}" destId="{B5B819A1-2196-4470-99E5-C7BEF85E0103}" srcOrd="0" destOrd="0" presId="urn:microsoft.com/office/officeart/2008/layout/HorizontalMultiLevelHierarchy"/>
    <dgm:cxn modelId="{52D9D828-9D33-4785-AE46-F1EE1BC76B9C}" type="presOf" srcId="{A0C603F7-D84D-4F49-A1DA-186447FE4985}" destId="{C4EAAFD1-190D-47F0-A1F4-4C4A48440833}" srcOrd="0" destOrd="0" presId="urn:microsoft.com/office/officeart/2008/layout/HorizontalMultiLevelHierarchy"/>
    <dgm:cxn modelId="{08A6F33D-E7A8-45B2-BE6A-5AE6869FD528}" type="presOf" srcId="{94F33BF2-608C-4C02-B1A7-E442871D5C9D}" destId="{B9542B3D-DABE-4FE2-A894-4D47FF9510DC}" srcOrd="1" destOrd="0" presId="urn:microsoft.com/office/officeart/2008/layout/HorizontalMultiLevelHierarchy"/>
    <dgm:cxn modelId="{11B46C30-2475-4369-A6FF-0EB0AAA34093}" type="presOf" srcId="{E8EF31D3-4D40-41FB-BFA3-48FC1E9D7821}" destId="{E511907C-FC4D-45A3-91AA-CF51606B549A}" srcOrd="1" destOrd="0" presId="urn:microsoft.com/office/officeart/2008/layout/HorizontalMultiLevelHierarchy"/>
    <dgm:cxn modelId="{EF902891-66BD-4F35-BCAE-ED963A6CD902}" srcId="{4B19F5F6-7BED-4828-8F94-21B52F7AB0F2}" destId="{0880D492-0E1C-460D-BD8E-438AF3A26D17}" srcOrd="0" destOrd="0" parTransId="{C3FB41C5-3D20-48E7-BBE5-09526928A290}" sibTransId="{5C0BAAA0-F1FB-4534-B985-6A3B5E5F3842}"/>
    <dgm:cxn modelId="{17C769CA-7D19-4EFD-9976-3968CEA40434}" type="presOf" srcId="{032EAB8C-94C8-4E37-AB5B-FC09ACFD23B1}" destId="{6E068122-A5CB-4FD0-A524-736BED4E0DE3}" srcOrd="0" destOrd="0" presId="urn:microsoft.com/office/officeart/2008/layout/HorizontalMultiLevelHierarchy"/>
    <dgm:cxn modelId="{8A7A248E-F56A-4A4C-A888-C491A227ABE3}" type="presOf" srcId="{69B540D4-219E-4044-86D1-32A62A0C60FD}" destId="{F7A6A33C-22C8-4068-8E9A-17FD49D987FF}" srcOrd="1" destOrd="0" presId="urn:microsoft.com/office/officeart/2008/layout/HorizontalMultiLevelHierarchy"/>
    <dgm:cxn modelId="{9849D63B-B419-4B88-BB88-DA787BB84D14}" srcId="{0880D492-0E1C-460D-BD8E-438AF3A26D17}" destId="{4E83EDCC-70A8-4136-8C6F-5109052035C9}" srcOrd="1" destOrd="0" parTransId="{94F33BF2-608C-4C02-B1A7-E442871D5C9D}" sibTransId="{AE0C2FAE-DED6-4D97-9DA4-BED6C742CE22}"/>
    <dgm:cxn modelId="{23B04B11-CA61-4CA6-90BE-51669CEDA4C9}" type="presOf" srcId="{7B05B432-A5F9-4DC4-80C8-DD466301C968}" destId="{892A9AFC-E759-4BD9-909A-DCB84BCA0B53}" srcOrd="0" destOrd="0" presId="urn:microsoft.com/office/officeart/2008/layout/HorizontalMultiLevelHierarchy"/>
    <dgm:cxn modelId="{AE5244D2-3D69-4AB9-93D9-316FEF221107}" type="presOf" srcId="{A0C603F7-D84D-4F49-A1DA-186447FE4985}" destId="{CBE6BB3A-27B3-441F-869F-0DA7675FA1B3}" srcOrd="1" destOrd="0" presId="urn:microsoft.com/office/officeart/2008/layout/HorizontalMultiLevelHierarchy"/>
    <dgm:cxn modelId="{ADB7F5A8-819B-4947-9BE7-A369038FFE3E}" type="presOf" srcId="{85B4BBBE-FF8E-4A6B-A64E-9E26EDD77CC6}" destId="{2F2C1143-A368-49BF-B049-6308AE595228}" srcOrd="1" destOrd="0" presId="urn:microsoft.com/office/officeart/2008/layout/HorizontalMultiLevelHierarchy"/>
    <dgm:cxn modelId="{CCAA162F-7857-432D-BBCC-0A13BB5698D7}" type="presOf" srcId="{69B540D4-219E-4044-86D1-32A62A0C60FD}" destId="{543D80BE-6E96-4904-9FD1-FCD73F391FA3}" srcOrd="0" destOrd="0" presId="urn:microsoft.com/office/officeart/2008/layout/HorizontalMultiLevelHierarchy"/>
    <dgm:cxn modelId="{4AB55984-7373-4AF3-903C-E57AE6589783}" type="presOf" srcId="{4B19F5F6-7BED-4828-8F94-21B52F7AB0F2}" destId="{0B8CB9BD-4765-412B-BA53-391FA1C1AC71}" srcOrd="0" destOrd="0" presId="urn:microsoft.com/office/officeart/2008/layout/HorizontalMultiLevelHierarchy"/>
    <dgm:cxn modelId="{5E3D14AB-2EBC-4162-8C49-643F8AFECDFB}" type="presOf" srcId="{85B4BBBE-FF8E-4A6B-A64E-9E26EDD77CC6}" destId="{04D84E20-BD6E-477A-9988-8639DBBA3B01}" srcOrd="0" destOrd="0" presId="urn:microsoft.com/office/officeart/2008/layout/HorizontalMultiLevelHierarchy"/>
    <dgm:cxn modelId="{34709686-4BE4-4E26-B094-77F418165230}" type="presOf" srcId="{94F33BF2-608C-4C02-B1A7-E442871D5C9D}" destId="{8A861643-F405-46B1-AFED-3C32F14E3353}" srcOrd="0" destOrd="0" presId="urn:microsoft.com/office/officeart/2008/layout/HorizontalMultiLevelHierarchy"/>
    <dgm:cxn modelId="{818172DC-5764-483B-971E-A4C71E988DAB}" srcId="{0880D492-0E1C-460D-BD8E-438AF3A26D17}" destId="{032EAB8C-94C8-4E37-AB5B-FC09ACFD23B1}" srcOrd="5" destOrd="0" parTransId="{A0C603F7-D84D-4F49-A1DA-186447FE4985}" sibTransId="{3BE57B58-43CB-4D2D-85E7-0A556565DECE}"/>
    <dgm:cxn modelId="{1F82708D-41AD-4EF8-AA89-E13153880E58}" type="presParOf" srcId="{0B8CB9BD-4765-412B-BA53-391FA1C1AC71}" destId="{0D545BF6-7AC7-41F4-B4F2-4FE6B16947DE}" srcOrd="0" destOrd="0" presId="urn:microsoft.com/office/officeart/2008/layout/HorizontalMultiLevelHierarchy"/>
    <dgm:cxn modelId="{E1B4C307-8232-4409-9EAD-D29DFC21AAA6}" type="presParOf" srcId="{0D545BF6-7AC7-41F4-B4F2-4FE6B16947DE}" destId="{511818B1-7BD0-4303-8B1B-0493475A6AE2}" srcOrd="0" destOrd="0" presId="urn:microsoft.com/office/officeart/2008/layout/HorizontalMultiLevelHierarchy"/>
    <dgm:cxn modelId="{171B404E-1C77-4758-B66F-6FBF7E2B3967}" type="presParOf" srcId="{0D545BF6-7AC7-41F4-B4F2-4FE6B16947DE}" destId="{7772AE38-64A9-4C29-9027-1A7EF9B37304}" srcOrd="1" destOrd="0" presId="urn:microsoft.com/office/officeart/2008/layout/HorizontalMultiLevelHierarchy"/>
    <dgm:cxn modelId="{98DC7DBB-8B60-4FCA-AF97-0A7744F028AB}" type="presParOf" srcId="{7772AE38-64A9-4C29-9027-1A7EF9B37304}" destId="{B5B819A1-2196-4470-99E5-C7BEF85E0103}" srcOrd="0" destOrd="0" presId="urn:microsoft.com/office/officeart/2008/layout/HorizontalMultiLevelHierarchy"/>
    <dgm:cxn modelId="{198CEA16-97CF-4542-BA7E-D0F24A98B833}" type="presParOf" srcId="{B5B819A1-2196-4470-99E5-C7BEF85E0103}" destId="{E511907C-FC4D-45A3-91AA-CF51606B549A}" srcOrd="0" destOrd="0" presId="urn:microsoft.com/office/officeart/2008/layout/HorizontalMultiLevelHierarchy"/>
    <dgm:cxn modelId="{6DC8BB8F-B17A-4DEA-B12E-C0BE74C47C86}" type="presParOf" srcId="{7772AE38-64A9-4C29-9027-1A7EF9B37304}" destId="{8F884AB4-2ED2-494F-B8F5-51B8A3EEA4B2}" srcOrd="1" destOrd="0" presId="urn:microsoft.com/office/officeart/2008/layout/HorizontalMultiLevelHierarchy"/>
    <dgm:cxn modelId="{748A52E2-165F-400A-8924-19FB7637824C}" type="presParOf" srcId="{8F884AB4-2ED2-494F-B8F5-51B8A3EEA4B2}" destId="{36FEB8F8-5746-471B-BFA5-3776B265A52F}" srcOrd="0" destOrd="0" presId="urn:microsoft.com/office/officeart/2008/layout/HorizontalMultiLevelHierarchy"/>
    <dgm:cxn modelId="{750140FE-07EC-4C93-A8C7-D79C400FBC58}" type="presParOf" srcId="{8F884AB4-2ED2-494F-B8F5-51B8A3EEA4B2}" destId="{EC8B544A-1268-4CA5-AA85-6FF0822AFE4E}" srcOrd="1" destOrd="0" presId="urn:microsoft.com/office/officeart/2008/layout/HorizontalMultiLevelHierarchy"/>
    <dgm:cxn modelId="{0DF0AE06-DA15-43D4-8CC9-825574D31954}" type="presParOf" srcId="{7772AE38-64A9-4C29-9027-1A7EF9B37304}" destId="{8A861643-F405-46B1-AFED-3C32F14E3353}" srcOrd="2" destOrd="0" presId="urn:microsoft.com/office/officeart/2008/layout/HorizontalMultiLevelHierarchy"/>
    <dgm:cxn modelId="{952AF52B-ADE4-41D8-B06F-DBF3DC5DDE78}" type="presParOf" srcId="{8A861643-F405-46B1-AFED-3C32F14E3353}" destId="{B9542B3D-DABE-4FE2-A894-4D47FF9510DC}" srcOrd="0" destOrd="0" presId="urn:microsoft.com/office/officeart/2008/layout/HorizontalMultiLevelHierarchy"/>
    <dgm:cxn modelId="{5C86EB9F-F222-40AC-96B7-32DD4C47747A}" type="presParOf" srcId="{7772AE38-64A9-4C29-9027-1A7EF9B37304}" destId="{2C3CACB6-3C67-490B-92E3-4A4F2E0D0D0D}" srcOrd="3" destOrd="0" presId="urn:microsoft.com/office/officeart/2008/layout/HorizontalMultiLevelHierarchy"/>
    <dgm:cxn modelId="{EB66BBC9-9EDA-4F88-9E67-FF54CA8B7ED2}" type="presParOf" srcId="{2C3CACB6-3C67-490B-92E3-4A4F2E0D0D0D}" destId="{C8772B29-56A5-4A88-B1E6-DF8E0DAF724F}" srcOrd="0" destOrd="0" presId="urn:microsoft.com/office/officeart/2008/layout/HorizontalMultiLevelHierarchy"/>
    <dgm:cxn modelId="{42F2A966-4A1E-49ED-BC59-F844BC910542}" type="presParOf" srcId="{2C3CACB6-3C67-490B-92E3-4A4F2E0D0D0D}" destId="{5FEF7895-69C1-43BD-9293-4C0AB71FEA44}" srcOrd="1" destOrd="0" presId="urn:microsoft.com/office/officeart/2008/layout/HorizontalMultiLevelHierarchy"/>
    <dgm:cxn modelId="{6E1F21C3-0169-402E-8505-636B58D1B727}" type="presParOf" srcId="{7772AE38-64A9-4C29-9027-1A7EF9B37304}" destId="{04D84E20-BD6E-477A-9988-8639DBBA3B01}" srcOrd="4" destOrd="0" presId="urn:microsoft.com/office/officeart/2008/layout/HorizontalMultiLevelHierarchy"/>
    <dgm:cxn modelId="{AD4BB849-4923-48BD-AD4E-F050B2D7950B}" type="presParOf" srcId="{04D84E20-BD6E-477A-9988-8639DBBA3B01}" destId="{2F2C1143-A368-49BF-B049-6308AE595228}" srcOrd="0" destOrd="0" presId="urn:microsoft.com/office/officeart/2008/layout/HorizontalMultiLevelHierarchy"/>
    <dgm:cxn modelId="{43EC2390-2E6F-47F5-8297-E8069ED2FDF0}" type="presParOf" srcId="{7772AE38-64A9-4C29-9027-1A7EF9B37304}" destId="{614021DC-528E-46E1-B056-0272CC298F0C}" srcOrd="5" destOrd="0" presId="urn:microsoft.com/office/officeart/2008/layout/HorizontalMultiLevelHierarchy"/>
    <dgm:cxn modelId="{D88E5C7B-4CDF-48E0-8B4B-1CE76B49943D}" type="presParOf" srcId="{614021DC-528E-46E1-B056-0272CC298F0C}" destId="{E3D0C2E6-93AC-4ADD-8C2A-3377FF568E88}" srcOrd="0" destOrd="0" presId="urn:microsoft.com/office/officeart/2008/layout/HorizontalMultiLevelHierarchy"/>
    <dgm:cxn modelId="{B35DE815-6F75-4556-BCF6-1E2D5FE7CBD2}" type="presParOf" srcId="{614021DC-528E-46E1-B056-0272CC298F0C}" destId="{BB58BCBB-B294-4D1C-A7A6-640FC330EB7F}" srcOrd="1" destOrd="0" presId="urn:microsoft.com/office/officeart/2008/layout/HorizontalMultiLevelHierarchy"/>
    <dgm:cxn modelId="{5900BCBE-94B3-4015-A082-DA9070D48E4E}" type="presParOf" srcId="{7772AE38-64A9-4C29-9027-1A7EF9B37304}" destId="{543D80BE-6E96-4904-9FD1-FCD73F391FA3}" srcOrd="6" destOrd="0" presId="urn:microsoft.com/office/officeart/2008/layout/HorizontalMultiLevelHierarchy"/>
    <dgm:cxn modelId="{362ECED5-6479-4C8E-A611-9C1C7A3DCD3B}" type="presParOf" srcId="{543D80BE-6E96-4904-9FD1-FCD73F391FA3}" destId="{F7A6A33C-22C8-4068-8E9A-17FD49D987FF}" srcOrd="0" destOrd="0" presId="urn:microsoft.com/office/officeart/2008/layout/HorizontalMultiLevelHierarchy"/>
    <dgm:cxn modelId="{B4DE4C69-A4ED-42DA-BD00-BB9C62090AE8}" type="presParOf" srcId="{7772AE38-64A9-4C29-9027-1A7EF9B37304}" destId="{68229CBC-BEB6-48B1-828F-B83D3958D827}" srcOrd="7" destOrd="0" presId="urn:microsoft.com/office/officeart/2008/layout/HorizontalMultiLevelHierarchy"/>
    <dgm:cxn modelId="{A0C40B09-E482-4007-9DCD-A1E6B273FD35}" type="presParOf" srcId="{68229CBC-BEB6-48B1-828F-B83D3958D827}" destId="{F8EF4EBB-07A5-4FFF-9439-6C606755C39D}" srcOrd="0" destOrd="0" presId="urn:microsoft.com/office/officeart/2008/layout/HorizontalMultiLevelHierarchy"/>
    <dgm:cxn modelId="{FC478E43-04C1-4C2B-A08C-4247DE1691C9}" type="presParOf" srcId="{68229CBC-BEB6-48B1-828F-B83D3958D827}" destId="{0D0E40DD-2651-49EA-B7CC-EA4CC6C7F995}" srcOrd="1" destOrd="0" presId="urn:microsoft.com/office/officeart/2008/layout/HorizontalMultiLevelHierarchy"/>
    <dgm:cxn modelId="{F121A6A4-7585-4669-9325-3C589983225B}" type="presParOf" srcId="{7772AE38-64A9-4C29-9027-1A7EF9B37304}" destId="{B0D13962-6830-4E7B-934C-45E2044CB51E}" srcOrd="8" destOrd="0" presId="urn:microsoft.com/office/officeart/2008/layout/HorizontalMultiLevelHierarchy"/>
    <dgm:cxn modelId="{0BCAA691-33D3-49DE-AF4D-6DBEBB27162A}" type="presParOf" srcId="{B0D13962-6830-4E7B-934C-45E2044CB51E}" destId="{CA4C19B8-3B2A-41F2-8457-D3ECFC3EFCD5}" srcOrd="0" destOrd="0" presId="urn:microsoft.com/office/officeart/2008/layout/HorizontalMultiLevelHierarchy"/>
    <dgm:cxn modelId="{ED5CDA66-B673-448D-B87B-C9BAA7491A2E}" type="presParOf" srcId="{7772AE38-64A9-4C29-9027-1A7EF9B37304}" destId="{24792DC6-171C-4EBF-8739-40EA29698050}" srcOrd="9" destOrd="0" presId="urn:microsoft.com/office/officeart/2008/layout/HorizontalMultiLevelHierarchy"/>
    <dgm:cxn modelId="{FB23B95C-E409-4E34-A30B-A09E4B4C761F}" type="presParOf" srcId="{24792DC6-171C-4EBF-8739-40EA29698050}" destId="{892A9AFC-E759-4BD9-909A-DCB84BCA0B53}" srcOrd="0" destOrd="0" presId="urn:microsoft.com/office/officeart/2008/layout/HorizontalMultiLevelHierarchy"/>
    <dgm:cxn modelId="{7BBAB9C7-503C-41BB-9762-1D4E455F0E22}" type="presParOf" srcId="{24792DC6-171C-4EBF-8739-40EA29698050}" destId="{D1DE841E-7C83-4D46-8406-C495BE02E425}" srcOrd="1" destOrd="0" presId="urn:microsoft.com/office/officeart/2008/layout/HorizontalMultiLevelHierarchy"/>
    <dgm:cxn modelId="{307E3D7B-D337-4BA8-8D12-78D39A16DD53}" type="presParOf" srcId="{7772AE38-64A9-4C29-9027-1A7EF9B37304}" destId="{C4EAAFD1-190D-47F0-A1F4-4C4A48440833}" srcOrd="10" destOrd="0" presId="urn:microsoft.com/office/officeart/2008/layout/HorizontalMultiLevelHierarchy"/>
    <dgm:cxn modelId="{71B95B4E-B085-424F-B6C6-10975CD4AB76}" type="presParOf" srcId="{C4EAAFD1-190D-47F0-A1F4-4C4A48440833}" destId="{CBE6BB3A-27B3-441F-869F-0DA7675FA1B3}" srcOrd="0" destOrd="0" presId="urn:microsoft.com/office/officeart/2008/layout/HorizontalMultiLevelHierarchy"/>
    <dgm:cxn modelId="{34F973BA-65AA-4BCB-AF0C-A178EBD12044}" type="presParOf" srcId="{7772AE38-64A9-4C29-9027-1A7EF9B37304}" destId="{1972D747-6FC8-4292-9814-6879A9F035DE}" srcOrd="11" destOrd="0" presId="urn:microsoft.com/office/officeart/2008/layout/HorizontalMultiLevelHierarchy"/>
    <dgm:cxn modelId="{A107CF37-B2BC-4692-8D8C-B73C52224AB6}" type="presParOf" srcId="{1972D747-6FC8-4292-9814-6879A9F035DE}" destId="{6E068122-A5CB-4FD0-A524-736BED4E0DE3}" srcOrd="0" destOrd="0" presId="urn:microsoft.com/office/officeart/2008/layout/HorizontalMultiLevelHierarchy"/>
    <dgm:cxn modelId="{2E4C63C4-1537-46DA-B34B-E19D98DA1482}" type="presParOf" srcId="{1972D747-6FC8-4292-9814-6879A9F035DE}" destId="{5C53A659-C198-4909-B089-446A73B1C9B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510252B7-5457-4778-B9BA-2BC0BF2F28D5}" type="par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165AFAD3-92FA-481F-A3E7-1424D3DFA86C}" type="sib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68356849-F66E-4129-8B8B-54F19DED848F}">
      <dgm:prSet phldrT="[テキスト]"/>
      <dgm:spPr/>
      <dgm:t>
        <a:bodyPr/>
        <a:lstStyle/>
        <a:p>
          <a:r>
            <a:rPr kumimoji="1" lang="ja-JP" altLang="en-US" b="1" dirty="0" smtClean="0">
              <a:effectLst/>
              <a:latin typeface="Meiryo UI" panose="020B0604030504040204" pitchFamily="50" charset="-128"/>
              <a:ea typeface="Meiryo UI" panose="020B0604030504040204" pitchFamily="50" charset="-128"/>
            </a:rPr>
            <a:t>なぜ選挙権が１８歳以上に？</a:t>
          </a:r>
          <a:endParaRPr kumimoji="1" lang="ja-JP" altLang="en-US" b="1" dirty="0">
            <a:effectLst/>
            <a:latin typeface="Meiryo UI" panose="020B0604030504040204" pitchFamily="50" charset="-128"/>
            <a:ea typeface="Meiryo UI" panose="020B0604030504040204" pitchFamily="50" charset="-128"/>
          </a:endParaRPr>
        </a:p>
      </dgm:t>
    </dgm:pt>
    <dgm:pt modelId="{43E1F360-AACD-4F21-BC71-29D902FF5CAB}" type="par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B4FB2CBA-41EF-4A8F-B5EC-B1C89304A324}" type="sib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FABD3369-ED47-4AC1-891B-E87BEA893768}">
      <dgm:prSet phldrT="[テキスト]"/>
      <dgm:spPr>
        <a:solidFill>
          <a:schemeClr val="bg1">
            <a:lumMod val="75000"/>
          </a:schemeClr>
        </a:solidFill>
        <a:ln>
          <a:noFill/>
        </a:ln>
      </dgm:spPr>
      <dgm:t>
        <a:bodyPr/>
        <a:lstStyle/>
        <a:p>
          <a:endParaRPr kumimoji="1" lang="ja-JP" altLang="en-US"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FA576BF-78AD-4E1D-B074-664FFA89636B}" type="par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E0D0F52D-A479-4EED-A6D9-22F19A5388E2}" type="sib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267CCD5D-2A97-441E-82B9-F6FF304B1F94}">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endParaRPr kumimoji="1" lang="ja-JP" altLang="en-US" b="1" dirty="0">
            <a:solidFill>
              <a:schemeClr val="bg1">
                <a:lumMod val="75000"/>
              </a:schemeClr>
            </a:solidFill>
            <a:effectLst/>
            <a:latin typeface="Meiryo UI" panose="020B0604030504040204" pitchFamily="50" charset="-128"/>
            <a:ea typeface="Meiryo UI" panose="020B0604030504040204" pitchFamily="50" charset="-128"/>
          </a:endParaRPr>
        </a:p>
      </dgm:t>
    </dgm:pt>
    <dgm:pt modelId="{AFB327E2-9717-4116-8D0B-DE8FFA4525D2}" type="par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069D0187-09CE-471D-9584-19E97833A018}" type="sib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3A0EC417-F45A-4BBA-BA53-4205F5E422DC}">
      <dgm:prSet phldrT="[テキスト]"/>
      <dgm:spPr>
        <a:solidFill>
          <a:schemeClr val="bg1">
            <a:lumMod val="75000"/>
          </a:schemeClr>
        </a:solidFill>
        <a:ln>
          <a:noFill/>
        </a:ln>
      </dgm:spPr>
      <dgm:t>
        <a:bodyPr/>
        <a:lstStyle/>
        <a:p>
          <a:endParaRPr kumimoji="1" lang="ja-JP" altLang="en-US"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38002F9-1AF1-4D56-936F-705C283BF751}" type="par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3FA42745-F07D-4934-9A71-57B62787B62D}" type="sib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F907FBB7-D32D-4D9B-8B83-E724EEDF3979}">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選挙運動ってなに？</a:t>
          </a:r>
          <a:endParaRPr kumimoji="1" lang="ja-JP" altLang="en-US" b="1" dirty="0">
            <a:solidFill>
              <a:schemeClr val="bg1">
                <a:lumMod val="75000"/>
              </a:schemeClr>
            </a:solidFill>
            <a:effectLst/>
            <a:latin typeface="Meiryo UI" panose="020B0604030504040204" pitchFamily="50" charset="-128"/>
            <a:ea typeface="Meiryo UI" panose="020B0604030504040204" pitchFamily="50" charset="-128"/>
          </a:endParaRPr>
        </a:p>
      </dgm:t>
    </dgm:pt>
    <dgm:pt modelId="{E905AB61-1A39-4B6E-877C-B7C0701430A9}" type="par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950E43A9-632E-43EC-BF17-76DAF64DFEF4}" type="sib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5B60B764-62CE-4355-8A60-004854678544}">
      <dgm:prSet phldrT="[テキスト]"/>
      <dgm:spPr>
        <a:solidFill>
          <a:schemeClr val="bg1">
            <a:lumMod val="75000"/>
          </a:schemeClr>
        </a:solidFill>
        <a:ln>
          <a:noFill/>
        </a:ln>
      </dgm:spPr>
      <dgm:t>
        <a:bodyPr/>
        <a:lstStyle/>
        <a:p>
          <a:endParaRPr kumimoji="1" lang="ja-JP" altLang="en-US"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E4BC3ACB-7D6F-43DC-801E-719E7FE9585E}" type="par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05B46B0-4823-436F-8D6D-73142B694E1A}" type="sib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4FE7351-2E4D-427E-8C11-F4D6B1AD188B}">
      <dgm:prSet/>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dirty="0">
            <a:solidFill>
              <a:schemeClr val="bg1">
                <a:lumMod val="75000"/>
              </a:schemeClr>
            </a:solidFill>
            <a:latin typeface="Meiryo UI" panose="020B0604030504040204" pitchFamily="50" charset="-128"/>
            <a:ea typeface="Meiryo UI" panose="020B0604030504040204" pitchFamily="50" charset="-128"/>
          </a:endParaRPr>
        </a:p>
      </dgm:t>
    </dgm:pt>
    <dgm:pt modelId="{2BB38FE0-92AB-40D8-B863-BB96C5C4AD7F}" type="par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76D1B083-2235-464D-85D3-2A38559C3D2E}" type="sib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35849C89-48B0-4436-84DB-A43EA2079EB0}" type="pres">
      <dgm:prSet presAssocID="{C250490E-B0AE-4F97-8319-6CB3B016FB50}" presName="linearFlow" presStyleCnt="0">
        <dgm:presLayoutVars>
          <dgm:dir/>
          <dgm:animLvl val="lvl"/>
          <dgm:resizeHandles val="exact"/>
        </dgm:presLayoutVars>
      </dgm:prSet>
      <dgm:spPr/>
      <dgm:t>
        <a:bodyPr/>
        <a:lstStyle/>
        <a:p>
          <a:endParaRPr kumimoji="1" lang="ja-JP" altLang="en-US"/>
        </a:p>
      </dgm:t>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t>
        <a:bodyPr/>
        <a:lstStyle/>
        <a:p>
          <a:endParaRPr kumimoji="1" lang="ja-JP" altLang="en-US"/>
        </a:p>
      </dgm:t>
    </dgm:pt>
    <dgm:pt modelId="{0E0DC4F1-BF8A-4D8A-B45D-A3F360B92D12}" type="pres">
      <dgm:prSet presAssocID="{3D41A46A-529F-4471-B076-02130B67F096}" presName="descendantText" presStyleLbl="alignAcc1" presStyleIdx="0" presStyleCnt="4">
        <dgm:presLayoutVars>
          <dgm:bulletEnabled val="1"/>
        </dgm:presLayoutVars>
      </dgm:prSet>
      <dgm:spPr/>
      <dgm:t>
        <a:bodyPr/>
        <a:lstStyle/>
        <a:p>
          <a:endParaRPr kumimoji="1" lang="ja-JP" altLang="en-US"/>
        </a:p>
      </dgm:t>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custLinFactNeighborY="0">
        <dgm:presLayoutVars>
          <dgm:chMax val="1"/>
          <dgm:bulletEnabled val="1"/>
        </dgm:presLayoutVars>
      </dgm:prSet>
      <dgm:spPr/>
      <dgm:t>
        <a:bodyPr/>
        <a:lstStyle/>
        <a:p>
          <a:endParaRPr kumimoji="1" lang="ja-JP" altLang="en-US"/>
        </a:p>
      </dgm:t>
    </dgm:pt>
    <dgm:pt modelId="{5CAA6492-2B56-4B36-BADA-3A72FB4D6FB6}" type="pres">
      <dgm:prSet presAssocID="{FABD3369-ED47-4AC1-891B-E87BEA893768}" presName="descendantText" presStyleLbl="alignAcc1" presStyleIdx="1" presStyleCnt="4" custLinFactNeighborY="0">
        <dgm:presLayoutVars>
          <dgm:bulletEnabled val="1"/>
        </dgm:presLayoutVars>
      </dgm:prSet>
      <dgm:spPr/>
      <dgm:t>
        <a:bodyPr/>
        <a:lstStyle/>
        <a:p>
          <a:endParaRPr kumimoji="1" lang="ja-JP" altLang="en-US"/>
        </a:p>
      </dgm:t>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custLinFactNeighborY="0">
        <dgm:presLayoutVars>
          <dgm:chMax val="1"/>
          <dgm:bulletEnabled val="1"/>
        </dgm:presLayoutVars>
      </dgm:prSet>
      <dgm:spPr/>
      <dgm:t>
        <a:bodyPr/>
        <a:lstStyle/>
        <a:p>
          <a:endParaRPr kumimoji="1" lang="ja-JP" altLang="en-US"/>
        </a:p>
      </dgm:t>
    </dgm:pt>
    <dgm:pt modelId="{F514E23E-BDCB-4D29-856D-FD8939519BE9}" type="pres">
      <dgm:prSet presAssocID="{3A0EC417-F45A-4BBA-BA53-4205F5E422DC}" presName="descendantText" presStyleLbl="alignAcc1" presStyleIdx="2" presStyleCnt="4" custLinFactNeighborY="0">
        <dgm:presLayoutVars>
          <dgm:bulletEnabled val="1"/>
        </dgm:presLayoutVars>
      </dgm:prSet>
      <dgm:spPr/>
      <dgm:t>
        <a:bodyPr/>
        <a:lstStyle/>
        <a:p>
          <a:endParaRPr kumimoji="1" lang="ja-JP" altLang="en-US"/>
        </a:p>
      </dgm:t>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custLinFactNeighborY="0">
        <dgm:presLayoutVars>
          <dgm:chMax val="1"/>
          <dgm:bulletEnabled val="1"/>
        </dgm:presLayoutVars>
      </dgm:prSet>
      <dgm:spPr/>
      <dgm:t>
        <a:bodyPr/>
        <a:lstStyle/>
        <a:p>
          <a:endParaRPr kumimoji="1" lang="ja-JP" altLang="en-US"/>
        </a:p>
      </dgm:t>
    </dgm:pt>
    <dgm:pt modelId="{8E9BE744-53DF-4ACB-BB94-5EB56FBA8966}" type="pres">
      <dgm:prSet presAssocID="{5B60B764-62CE-4355-8A60-004854678544}" presName="descendantText" presStyleLbl="alignAcc1" presStyleIdx="3" presStyleCnt="4" custLinFactNeighborY="0">
        <dgm:presLayoutVars>
          <dgm:bulletEnabled val="1"/>
        </dgm:presLayoutVars>
      </dgm:prSet>
      <dgm:spPr/>
      <dgm:t>
        <a:bodyPr/>
        <a:lstStyle/>
        <a:p>
          <a:endParaRPr kumimoji="1" lang="ja-JP" altLang="en-US"/>
        </a:p>
      </dgm:t>
    </dgm:pt>
  </dgm:ptLst>
  <dgm:cxnLst>
    <dgm:cxn modelId="{4350C1DB-2C40-4632-AC34-A9948585F959}" type="presOf" srcId="{68356849-F66E-4129-8B8B-54F19DED848F}" destId="{0E0DC4F1-BF8A-4D8A-B45D-A3F360B92D12}"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C02524E4-1046-42DB-A293-7455656C38DC}" type="presOf" srcId="{F907FBB7-D32D-4D9B-8B83-E724EEDF3979}" destId="{8E9BE744-53DF-4ACB-BB94-5EB56FBA8966}"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0D35ACFC-D5E6-4F63-8076-00A4193327AA}" type="presOf" srcId="{FABD3369-ED47-4AC1-891B-E87BEA893768}" destId="{D78CB496-B81F-440D-B0B8-8E6DB741FD4F}" srcOrd="0" destOrd="0" presId="urn:microsoft.com/office/officeart/2005/8/layout/chevron2"/>
    <dgm:cxn modelId="{77DA4DD0-8409-4F6E-B3CB-4D1AAA752684}" type="presOf" srcId="{5B60B764-62CE-4355-8A60-004854678544}" destId="{C5AF9D9C-9F27-480A-AF71-14E8D40895AB}" srcOrd="0" destOrd="0" presId="urn:microsoft.com/office/officeart/2005/8/layout/chevron2"/>
    <dgm:cxn modelId="{3294D0F2-F9AF-4310-A9B9-ADDC399DA8B4}" srcId="{5B60B764-62CE-4355-8A60-004854678544}" destId="{F907FBB7-D32D-4D9B-8B83-E724EEDF3979}" srcOrd="0" destOrd="0" parTransId="{E905AB61-1A39-4B6E-877C-B7C0701430A9}" sibTransId="{950E43A9-632E-43EC-BF17-76DAF64DFEF4}"/>
    <dgm:cxn modelId="{4C05C791-5DE7-489A-97F0-5BF1D1120E32}" srcId="{3D41A46A-529F-4471-B076-02130B67F096}" destId="{68356849-F66E-4129-8B8B-54F19DED848F}" srcOrd="0" destOrd="0" parTransId="{43E1F360-AACD-4F21-BC71-29D902FF5CAB}" sibTransId="{B4FB2CBA-41EF-4A8F-B5EC-B1C89304A324}"/>
    <dgm:cxn modelId="{3707DAE0-15C4-4C96-BFE3-AF20C40190BF}" srcId="{C250490E-B0AE-4F97-8319-6CB3B016FB50}" destId="{FABD3369-ED47-4AC1-891B-E87BEA893768}" srcOrd="1" destOrd="0" parTransId="{9FA576BF-78AD-4E1D-B074-664FFA89636B}" sibTransId="{E0D0F52D-A479-4EED-A6D9-22F19A5388E2}"/>
    <dgm:cxn modelId="{8760FDEB-B81F-499A-B08A-5E1592AC2BA9}" srcId="{C250490E-B0AE-4F97-8319-6CB3B016FB50}" destId="{3A0EC417-F45A-4BBA-BA53-4205F5E422DC}" srcOrd="2" destOrd="0" parTransId="{938002F9-1AF1-4D56-936F-705C283BF751}" sibTransId="{3FA42745-F07D-4934-9A71-57B62787B62D}"/>
    <dgm:cxn modelId="{CDF264A5-9A05-4182-AC95-9BE85A574A0F}" srcId="{C250490E-B0AE-4F97-8319-6CB3B016FB50}" destId="{3D41A46A-529F-4471-B076-02130B67F096}" srcOrd="0" destOrd="0" parTransId="{510252B7-5457-4778-B9BA-2BC0BF2F28D5}" sibTransId="{165AFAD3-92FA-481F-A3E7-1424D3DFA86C}"/>
    <dgm:cxn modelId="{94009A62-D1E3-4CE8-B540-99647236A8AC}" srcId="{C250490E-B0AE-4F97-8319-6CB3B016FB50}" destId="{5B60B764-62CE-4355-8A60-004854678544}" srcOrd="3" destOrd="0" parTransId="{E4BC3ACB-7D6F-43DC-801E-719E7FE9585E}" sibTransId="{505B46B0-4823-436F-8D6D-73142B694E1A}"/>
    <dgm:cxn modelId="{F96004E0-4794-490A-BA0D-6BF824F2897A}" type="presOf" srcId="{C250490E-B0AE-4F97-8319-6CB3B016FB50}" destId="{35849C89-48B0-4436-84DB-A43EA2079EB0}" srcOrd="0" destOrd="0" presId="urn:microsoft.com/office/officeart/2005/8/layout/chevron2"/>
    <dgm:cxn modelId="{E7A5F119-961D-4421-9980-B6562423341C}" type="presOf" srcId="{3D41A46A-529F-4471-B076-02130B67F096}" destId="{99A3D8AE-429E-469B-9584-C15C57DD5995}" srcOrd="0" destOrd="0" presId="urn:microsoft.com/office/officeart/2005/8/layout/chevron2"/>
    <dgm:cxn modelId="{8653710B-4BCD-40EF-B9E4-B05857231AAF}" srcId="{FABD3369-ED47-4AC1-891B-E87BEA893768}" destId="{267CCD5D-2A97-441E-82B9-F6FF304B1F94}" srcOrd="0" destOrd="0" parTransId="{AFB327E2-9717-4116-8D0B-DE8FFA4525D2}" sibTransId="{069D0187-09CE-471D-9584-19E97833A018}"/>
    <dgm:cxn modelId="{32C4C3AE-A35B-49CC-9088-9E63CB3F02D2}" type="presOf" srcId="{54FE7351-2E4D-427E-8C11-F4D6B1AD188B}" destId="{F514E23E-BDCB-4D29-856D-FD8939519BE9}"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510252B7-5457-4778-B9BA-2BC0BF2F28D5}" type="parTrans" cxnId="{CDF264A5-9A05-4182-AC95-9BE85A574A0F}">
      <dgm:prSet/>
      <dgm:spPr/>
      <dgm:t>
        <a:bodyPr/>
        <a:lstStyle/>
        <a:p>
          <a:endParaRPr kumimoji="1" lang="ja-JP" altLang="en-US"/>
        </a:p>
      </dgm:t>
    </dgm:pt>
    <dgm:pt modelId="{165AFAD3-92FA-481F-A3E7-1424D3DFA86C}" type="sibTrans" cxnId="{CDF264A5-9A05-4182-AC95-9BE85A574A0F}">
      <dgm:prSet/>
      <dgm:spPr/>
      <dgm:t>
        <a:bodyPr/>
        <a:lstStyle/>
        <a:p>
          <a:endParaRPr kumimoji="1" lang="ja-JP" altLang="en-US"/>
        </a:p>
      </dgm:t>
    </dgm:pt>
    <dgm:pt modelId="{68356849-F66E-4129-8B8B-54F19DED848F}">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endParaRPr kumimoji="1" lang="ja-JP" altLang="en-US" b="1" dirty="0">
            <a:solidFill>
              <a:schemeClr val="bg1">
                <a:lumMod val="75000"/>
              </a:schemeClr>
            </a:solidFill>
            <a:effectLst/>
            <a:latin typeface="Meiryo UI" panose="020B0604030504040204" pitchFamily="50" charset="-128"/>
            <a:ea typeface="Meiryo UI" panose="020B0604030504040204" pitchFamily="50" charset="-128"/>
          </a:endParaRPr>
        </a:p>
      </dgm:t>
    </dgm:pt>
    <dgm:pt modelId="{43E1F360-AACD-4F21-BC71-29D902FF5CAB}" type="parTrans" cxnId="{4C05C791-5DE7-489A-97F0-5BF1D1120E32}">
      <dgm:prSet/>
      <dgm:spPr/>
      <dgm:t>
        <a:bodyPr/>
        <a:lstStyle/>
        <a:p>
          <a:endParaRPr kumimoji="1" lang="ja-JP" altLang="en-US"/>
        </a:p>
      </dgm:t>
    </dgm:pt>
    <dgm:pt modelId="{B4FB2CBA-41EF-4A8F-B5EC-B1C89304A324}" type="sibTrans" cxnId="{4C05C791-5DE7-489A-97F0-5BF1D1120E32}">
      <dgm:prSet/>
      <dgm:spPr/>
      <dgm:t>
        <a:bodyPr/>
        <a:lstStyle/>
        <a:p>
          <a:endParaRPr kumimoji="1" lang="ja-JP" altLang="en-US"/>
        </a:p>
      </dgm:t>
    </dgm:pt>
    <dgm:pt modelId="{FABD3369-ED47-4AC1-891B-E87BEA893768}">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FA576BF-78AD-4E1D-B074-664FFA89636B}" type="parTrans" cxnId="{3707DAE0-15C4-4C96-BFE3-AF20C40190BF}">
      <dgm:prSet/>
      <dgm:spPr/>
      <dgm:t>
        <a:bodyPr/>
        <a:lstStyle/>
        <a:p>
          <a:endParaRPr kumimoji="1" lang="ja-JP" altLang="en-US"/>
        </a:p>
      </dgm:t>
    </dgm:pt>
    <dgm:pt modelId="{E0D0F52D-A479-4EED-A6D9-22F19A5388E2}" type="sibTrans" cxnId="{3707DAE0-15C4-4C96-BFE3-AF20C40190BF}">
      <dgm:prSet/>
      <dgm:spPr/>
      <dgm:t>
        <a:bodyPr/>
        <a:lstStyle/>
        <a:p>
          <a:endParaRPr kumimoji="1" lang="ja-JP" altLang="en-US"/>
        </a:p>
      </dgm:t>
    </dgm:pt>
    <dgm:pt modelId="{267CCD5D-2A97-441E-82B9-F6FF304B1F94}">
      <dgm:prSet phldrT="[テキスト]"/>
      <dgm:spPr/>
      <dgm:t>
        <a:bodyPr/>
        <a:lstStyle/>
        <a:p>
          <a:r>
            <a:rPr kumimoji="1" lang="ja-JP" altLang="en-US" b="1" dirty="0" smtClean="0">
              <a:effectLst/>
            </a:rPr>
            <a:t>投票率が低いとどうなるのか？</a:t>
          </a:r>
          <a:endParaRPr kumimoji="1" lang="ja-JP" altLang="en-US" b="1" dirty="0">
            <a:effectLst/>
          </a:endParaRPr>
        </a:p>
      </dgm:t>
    </dgm:pt>
    <dgm:pt modelId="{AFB327E2-9717-4116-8D0B-DE8FFA4525D2}" type="parTrans" cxnId="{8653710B-4BCD-40EF-B9E4-B05857231AAF}">
      <dgm:prSet/>
      <dgm:spPr/>
      <dgm:t>
        <a:bodyPr/>
        <a:lstStyle/>
        <a:p>
          <a:endParaRPr kumimoji="1" lang="ja-JP" altLang="en-US"/>
        </a:p>
      </dgm:t>
    </dgm:pt>
    <dgm:pt modelId="{069D0187-09CE-471D-9584-19E97833A018}" type="sibTrans" cxnId="{8653710B-4BCD-40EF-B9E4-B05857231AAF}">
      <dgm:prSet/>
      <dgm:spPr/>
      <dgm:t>
        <a:bodyPr/>
        <a:lstStyle/>
        <a:p>
          <a:endParaRPr kumimoji="1" lang="ja-JP" altLang="en-US"/>
        </a:p>
      </dgm:t>
    </dgm:pt>
    <dgm:pt modelId="{3A0EC417-F45A-4BBA-BA53-4205F5E422DC}">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938002F9-1AF1-4D56-936F-705C283BF751}" type="parTrans" cxnId="{8760FDEB-B81F-499A-B08A-5E1592AC2BA9}">
      <dgm:prSet/>
      <dgm:spPr/>
      <dgm:t>
        <a:bodyPr/>
        <a:lstStyle/>
        <a:p>
          <a:endParaRPr kumimoji="1" lang="ja-JP" altLang="en-US"/>
        </a:p>
      </dgm:t>
    </dgm:pt>
    <dgm:pt modelId="{3FA42745-F07D-4934-9A71-57B62787B62D}" type="sibTrans" cxnId="{8760FDEB-B81F-499A-B08A-5E1592AC2BA9}">
      <dgm:prSet/>
      <dgm:spPr/>
      <dgm:t>
        <a:bodyPr/>
        <a:lstStyle/>
        <a:p>
          <a:endParaRPr kumimoji="1" lang="ja-JP" altLang="en-US"/>
        </a:p>
      </dgm:t>
    </dgm:pt>
    <dgm:pt modelId="{F907FBB7-D32D-4D9B-8B83-E724EEDF3979}">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rPr>
            <a:t>選挙運動ってなに？</a:t>
          </a:r>
          <a:endParaRPr kumimoji="1" lang="ja-JP" altLang="en-US" b="1" dirty="0">
            <a:solidFill>
              <a:schemeClr val="bg1">
                <a:lumMod val="75000"/>
              </a:schemeClr>
            </a:solidFill>
            <a:effectLst/>
          </a:endParaRPr>
        </a:p>
      </dgm:t>
    </dgm:pt>
    <dgm:pt modelId="{E905AB61-1A39-4B6E-877C-B7C0701430A9}" type="parTrans" cxnId="{3294D0F2-F9AF-4310-A9B9-ADDC399DA8B4}">
      <dgm:prSet/>
      <dgm:spPr/>
      <dgm:t>
        <a:bodyPr/>
        <a:lstStyle/>
        <a:p>
          <a:endParaRPr kumimoji="1" lang="ja-JP" altLang="en-US"/>
        </a:p>
      </dgm:t>
    </dgm:pt>
    <dgm:pt modelId="{950E43A9-632E-43EC-BF17-76DAF64DFEF4}" type="sibTrans" cxnId="{3294D0F2-F9AF-4310-A9B9-ADDC399DA8B4}">
      <dgm:prSet/>
      <dgm:spPr/>
      <dgm:t>
        <a:bodyPr/>
        <a:lstStyle/>
        <a:p>
          <a:endParaRPr kumimoji="1" lang="ja-JP" altLang="en-US"/>
        </a:p>
      </dgm:t>
    </dgm:pt>
    <dgm:pt modelId="{5B60B764-62CE-4355-8A60-004854678544}">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E4BC3ACB-7D6F-43DC-801E-719E7FE9585E}" type="parTrans" cxnId="{94009A62-D1E3-4CE8-B540-99647236A8AC}">
      <dgm:prSet/>
      <dgm:spPr/>
      <dgm:t>
        <a:bodyPr/>
        <a:lstStyle/>
        <a:p>
          <a:endParaRPr kumimoji="1" lang="ja-JP" altLang="en-US"/>
        </a:p>
      </dgm:t>
    </dgm:pt>
    <dgm:pt modelId="{505B46B0-4823-436F-8D6D-73142B694E1A}" type="sibTrans" cxnId="{94009A62-D1E3-4CE8-B540-99647236A8AC}">
      <dgm:prSet/>
      <dgm:spPr/>
      <dgm:t>
        <a:bodyPr/>
        <a:lstStyle/>
        <a:p>
          <a:endParaRPr kumimoji="1" lang="ja-JP" altLang="en-US"/>
        </a:p>
      </dgm:t>
    </dgm:pt>
    <dgm:pt modelId="{54FE7351-2E4D-427E-8C11-F4D6B1AD188B}">
      <dgm:prSet/>
      <dgm:spPr>
        <a:ln>
          <a:solidFill>
            <a:schemeClr val="bg1">
              <a:lumMod val="75000"/>
            </a:schemeClr>
          </a:solidFill>
        </a:ln>
      </dgm:spPr>
      <dgm:t>
        <a:bodyPr/>
        <a:lstStyle/>
        <a:p>
          <a:r>
            <a:rPr kumimoji="1" lang="ja-JP" altLang="en-US" b="1" dirty="0" smtClean="0">
              <a:solidFill>
                <a:schemeClr val="bg1">
                  <a:lumMod val="75000"/>
                </a:schemeClr>
              </a:solidFill>
              <a:effectLst/>
            </a:rPr>
            <a:t>どうやって投票するのか？</a:t>
          </a:r>
          <a:endParaRPr kumimoji="1" lang="ja-JP" altLang="en-US" dirty="0">
            <a:solidFill>
              <a:schemeClr val="bg1">
                <a:lumMod val="75000"/>
              </a:schemeClr>
            </a:solidFill>
          </a:endParaRPr>
        </a:p>
      </dgm:t>
    </dgm:pt>
    <dgm:pt modelId="{2BB38FE0-92AB-40D8-B863-BB96C5C4AD7F}" type="parTrans" cxnId="{26E03CBD-8F51-4F37-8484-5649281AD0E7}">
      <dgm:prSet/>
      <dgm:spPr/>
      <dgm:t>
        <a:bodyPr/>
        <a:lstStyle/>
        <a:p>
          <a:endParaRPr kumimoji="1" lang="ja-JP" altLang="en-US"/>
        </a:p>
      </dgm:t>
    </dgm:pt>
    <dgm:pt modelId="{76D1B083-2235-464D-85D3-2A38559C3D2E}" type="sibTrans" cxnId="{26E03CBD-8F51-4F37-8484-5649281AD0E7}">
      <dgm:prSet/>
      <dgm:spPr/>
      <dgm:t>
        <a:bodyPr/>
        <a:lstStyle/>
        <a:p>
          <a:endParaRPr kumimoji="1" lang="ja-JP" altLang="en-US"/>
        </a:p>
      </dgm:t>
    </dgm:pt>
    <dgm:pt modelId="{35849C89-48B0-4436-84DB-A43EA2079EB0}" type="pres">
      <dgm:prSet presAssocID="{C250490E-B0AE-4F97-8319-6CB3B016FB50}" presName="linearFlow" presStyleCnt="0">
        <dgm:presLayoutVars>
          <dgm:dir/>
          <dgm:animLvl val="lvl"/>
          <dgm:resizeHandles val="exact"/>
        </dgm:presLayoutVars>
      </dgm:prSet>
      <dgm:spPr/>
      <dgm:t>
        <a:bodyPr/>
        <a:lstStyle/>
        <a:p>
          <a:endParaRPr kumimoji="1" lang="ja-JP" altLang="en-US"/>
        </a:p>
      </dgm:t>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t>
        <a:bodyPr/>
        <a:lstStyle/>
        <a:p>
          <a:endParaRPr kumimoji="1" lang="ja-JP" altLang="en-US"/>
        </a:p>
      </dgm:t>
    </dgm:pt>
    <dgm:pt modelId="{0E0DC4F1-BF8A-4D8A-B45D-A3F360B92D12}" type="pres">
      <dgm:prSet presAssocID="{3D41A46A-529F-4471-B076-02130B67F096}" presName="descendantText" presStyleLbl="alignAcc1" presStyleIdx="0" presStyleCnt="4">
        <dgm:presLayoutVars>
          <dgm:bulletEnabled val="1"/>
        </dgm:presLayoutVars>
      </dgm:prSet>
      <dgm:spPr/>
      <dgm:t>
        <a:bodyPr/>
        <a:lstStyle/>
        <a:p>
          <a:endParaRPr kumimoji="1" lang="ja-JP" altLang="en-US"/>
        </a:p>
      </dgm:t>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t>
        <a:bodyPr/>
        <a:lstStyle/>
        <a:p>
          <a:endParaRPr kumimoji="1" lang="ja-JP" altLang="en-US"/>
        </a:p>
      </dgm:t>
    </dgm:pt>
    <dgm:pt modelId="{5CAA6492-2B56-4B36-BADA-3A72FB4D6FB6}" type="pres">
      <dgm:prSet presAssocID="{FABD3369-ED47-4AC1-891B-E87BEA893768}" presName="descendantText" presStyleLbl="alignAcc1" presStyleIdx="1" presStyleCnt="4">
        <dgm:presLayoutVars>
          <dgm:bulletEnabled val="1"/>
        </dgm:presLayoutVars>
      </dgm:prSet>
      <dgm:spPr/>
      <dgm:t>
        <a:bodyPr/>
        <a:lstStyle/>
        <a:p>
          <a:endParaRPr kumimoji="1" lang="ja-JP" altLang="en-US"/>
        </a:p>
      </dgm:t>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t>
        <a:bodyPr/>
        <a:lstStyle/>
        <a:p>
          <a:endParaRPr kumimoji="1" lang="ja-JP" altLang="en-US"/>
        </a:p>
      </dgm:t>
    </dgm:pt>
    <dgm:pt modelId="{F514E23E-BDCB-4D29-856D-FD8939519BE9}" type="pres">
      <dgm:prSet presAssocID="{3A0EC417-F45A-4BBA-BA53-4205F5E422DC}" presName="descendantText" presStyleLbl="alignAcc1" presStyleIdx="2" presStyleCnt="4">
        <dgm:presLayoutVars>
          <dgm:bulletEnabled val="1"/>
        </dgm:presLayoutVars>
      </dgm:prSet>
      <dgm:spPr/>
      <dgm:t>
        <a:bodyPr/>
        <a:lstStyle/>
        <a:p>
          <a:endParaRPr kumimoji="1" lang="ja-JP" altLang="en-US"/>
        </a:p>
      </dgm:t>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t>
        <a:bodyPr/>
        <a:lstStyle/>
        <a:p>
          <a:endParaRPr kumimoji="1" lang="ja-JP" altLang="en-US"/>
        </a:p>
      </dgm:t>
    </dgm:pt>
    <dgm:pt modelId="{8E9BE744-53DF-4ACB-BB94-5EB56FBA8966}" type="pres">
      <dgm:prSet presAssocID="{5B60B764-62CE-4355-8A60-004854678544}" presName="descendantText" presStyleLbl="alignAcc1" presStyleIdx="3" presStyleCnt="4">
        <dgm:presLayoutVars>
          <dgm:bulletEnabled val="1"/>
        </dgm:presLayoutVars>
      </dgm:prSet>
      <dgm:spPr/>
      <dgm:t>
        <a:bodyPr/>
        <a:lstStyle/>
        <a:p>
          <a:endParaRPr kumimoji="1" lang="ja-JP" altLang="en-US"/>
        </a:p>
      </dgm:t>
    </dgm:pt>
  </dgm:ptLst>
  <dgm:cxnLst>
    <dgm:cxn modelId="{4350C1DB-2C40-4632-AC34-A9948585F959}" type="presOf" srcId="{68356849-F66E-4129-8B8B-54F19DED848F}" destId="{0E0DC4F1-BF8A-4D8A-B45D-A3F360B92D12}"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C02524E4-1046-42DB-A293-7455656C38DC}" type="presOf" srcId="{F907FBB7-D32D-4D9B-8B83-E724EEDF3979}" destId="{8E9BE744-53DF-4ACB-BB94-5EB56FBA8966}"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0D35ACFC-D5E6-4F63-8076-00A4193327AA}" type="presOf" srcId="{FABD3369-ED47-4AC1-891B-E87BEA893768}" destId="{D78CB496-B81F-440D-B0B8-8E6DB741FD4F}" srcOrd="0" destOrd="0" presId="urn:microsoft.com/office/officeart/2005/8/layout/chevron2"/>
    <dgm:cxn modelId="{77DA4DD0-8409-4F6E-B3CB-4D1AAA752684}" type="presOf" srcId="{5B60B764-62CE-4355-8A60-004854678544}" destId="{C5AF9D9C-9F27-480A-AF71-14E8D40895AB}" srcOrd="0" destOrd="0" presId="urn:microsoft.com/office/officeart/2005/8/layout/chevron2"/>
    <dgm:cxn modelId="{3294D0F2-F9AF-4310-A9B9-ADDC399DA8B4}" srcId="{5B60B764-62CE-4355-8A60-004854678544}" destId="{F907FBB7-D32D-4D9B-8B83-E724EEDF3979}" srcOrd="0" destOrd="0" parTransId="{E905AB61-1A39-4B6E-877C-B7C0701430A9}" sibTransId="{950E43A9-632E-43EC-BF17-76DAF64DFEF4}"/>
    <dgm:cxn modelId="{4C05C791-5DE7-489A-97F0-5BF1D1120E32}" srcId="{3D41A46A-529F-4471-B076-02130B67F096}" destId="{68356849-F66E-4129-8B8B-54F19DED848F}" srcOrd="0" destOrd="0" parTransId="{43E1F360-AACD-4F21-BC71-29D902FF5CAB}" sibTransId="{B4FB2CBA-41EF-4A8F-B5EC-B1C89304A324}"/>
    <dgm:cxn modelId="{3707DAE0-15C4-4C96-BFE3-AF20C40190BF}" srcId="{C250490E-B0AE-4F97-8319-6CB3B016FB50}" destId="{FABD3369-ED47-4AC1-891B-E87BEA893768}" srcOrd="1" destOrd="0" parTransId="{9FA576BF-78AD-4E1D-B074-664FFA89636B}" sibTransId="{E0D0F52D-A479-4EED-A6D9-22F19A5388E2}"/>
    <dgm:cxn modelId="{8760FDEB-B81F-499A-B08A-5E1592AC2BA9}" srcId="{C250490E-B0AE-4F97-8319-6CB3B016FB50}" destId="{3A0EC417-F45A-4BBA-BA53-4205F5E422DC}" srcOrd="2" destOrd="0" parTransId="{938002F9-1AF1-4D56-936F-705C283BF751}" sibTransId="{3FA42745-F07D-4934-9A71-57B62787B62D}"/>
    <dgm:cxn modelId="{CDF264A5-9A05-4182-AC95-9BE85A574A0F}" srcId="{C250490E-B0AE-4F97-8319-6CB3B016FB50}" destId="{3D41A46A-529F-4471-B076-02130B67F096}" srcOrd="0" destOrd="0" parTransId="{510252B7-5457-4778-B9BA-2BC0BF2F28D5}" sibTransId="{165AFAD3-92FA-481F-A3E7-1424D3DFA86C}"/>
    <dgm:cxn modelId="{94009A62-D1E3-4CE8-B540-99647236A8AC}" srcId="{C250490E-B0AE-4F97-8319-6CB3B016FB50}" destId="{5B60B764-62CE-4355-8A60-004854678544}" srcOrd="3" destOrd="0" parTransId="{E4BC3ACB-7D6F-43DC-801E-719E7FE9585E}" sibTransId="{505B46B0-4823-436F-8D6D-73142B694E1A}"/>
    <dgm:cxn modelId="{F96004E0-4794-490A-BA0D-6BF824F2897A}" type="presOf" srcId="{C250490E-B0AE-4F97-8319-6CB3B016FB50}" destId="{35849C89-48B0-4436-84DB-A43EA2079EB0}" srcOrd="0" destOrd="0" presId="urn:microsoft.com/office/officeart/2005/8/layout/chevron2"/>
    <dgm:cxn modelId="{E7A5F119-961D-4421-9980-B6562423341C}" type="presOf" srcId="{3D41A46A-529F-4471-B076-02130B67F096}" destId="{99A3D8AE-429E-469B-9584-C15C57DD5995}" srcOrd="0" destOrd="0" presId="urn:microsoft.com/office/officeart/2005/8/layout/chevron2"/>
    <dgm:cxn modelId="{8653710B-4BCD-40EF-B9E4-B05857231AAF}" srcId="{FABD3369-ED47-4AC1-891B-E87BEA893768}" destId="{267CCD5D-2A97-441E-82B9-F6FF304B1F94}" srcOrd="0" destOrd="0" parTransId="{AFB327E2-9717-4116-8D0B-DE8FFA4525D2}" sibTransId="{069D0187-09CE-471D-9584-19E97833A018}"/>
    <dgm:cxn modelId="{32C4C3AE-A35B-49CC-9088-9E63CB3F02D2}" type="presOf" srcId="{54FE7351-2E4D-427E-8C11-F4D6B1AD188B}" destId="{F514E23E-BDCB-4D29-856D-FD8939519BE9}"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F2BD4-710B-4356-B89E-5CC172D5A8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kumimoji="1" lang="ja-JP" altLang="en-US"/>
        </a:p>
      </dgm:t>
    </dgm:pt>
    <dgm:pt modelId="{625ACADD-C9A1-4743-B1B8-269AEF224C01}">
      <dgm:prSet phldrT="[テキスト]" custT="1">
        <dgm:style>
          <a:lnRef idx="1">
            <a:schemeClr val="accent6"/>
          </a:lnRef>
          <a:fillRef idx="3">
            <a:schemeClr val="accent6"/>
          </a:fillRef>
          <a:effectRef idx="2">
            <a:schemeClr val="accent6"/>
          </a:effectRef>
          <a:fontRef idx="minor">
            <a:schemeClr val="lt1"/>
          </a:fontRef>
        </dgm:style>
      </dgm:prSet>
      <dgm:spPr/>
      <dgm:t>
        <a:bodyPr/>
        <a:lstStyle/>
        <a:p>
          <a:r>
            <a:rPr kumimoji="1" lang="ja-JP" altLang="en-US" sz="3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若者の声が政治に届きにくい</a:t>
          </a:r>
          <a:endPar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AC4603B-77C0-499D-AD99-CCB3DFB29B44}" type="parTrans" cxnId="{3340D284-4C55-4622-93E8-4E9CD37F6E06}">
      <dgm:prSet/>
      <dgm:spPr/>
      <dgm:t>
        <a:bodyPr/>
        <a:lstStyle/>
        <a:p>
          <a:endParaRPr kumimoji="1" lang="ja-JP" altLang="en-US">
            <a:latin typeface="Meiryo UI" panose="020B0604030504040204" pitchFamily="50" charset="-128"/>
            <a:ea typeface="Meiryo UI" panose="020B0604030504040204" pitchFamily="50" charset="-128"/>
          </a:endParaRPr>
        </a:p>
      </dgm:t>
    </dgm:pt>
    <dgm:pt modelId="{94F361F1-239A-4F4A-8373-F9004C8F45DF}" type="sibTrans" cxnId="{3340D284-4C55-4622-93E8-4E9CD37F6E06}">
      <dgm:prSet/>
      <dgm:spPr/>
      <dgm:t>
        <a:bodyPr/>
        <a:lstStyle/>
        <a:p>
          <a:endParaRPr kumimoji="1" lang="ja-JP" altLang="en-US">
            <a:latin typeface="Meiryo UI" panose="020B0604030504040204" pitchFamily="50" charset="-128"/>
            <a:ea typeface="Meiryo UI" panose="020B0604030504040204" pitchFamily="50" charset="-128"/>
          </a:endParaRPr>
        </a:p>
      </dgm:t>
    </dgm:pt>
    <dgm:pt modelId="{B9DC9F22-D0E9-4AD4-8853-EF75DD0BFC1B}">
      <dgm:prSet phldrT="[テキスト]" custT="1"/>
      <dgm:spPr/>
      <dgm:t>
        <a:bodyPr/>
        <a:lstStyle/>
        <a:p>
          <a:r>
            <a:rPr kumimoji="1" lang="ja-JP" altLang="en-US" sz="2400" dirty="0" smtClean="0">
              <a:latin typeface="Meiryo UI" panose="020B0604030504040204" pitchFamily="50" charset="-128"/>
              <a:ea typeface="Meiryo UI" panose="020B0604030504040204" pitchFamily="50" charset="-128"/>
            </a:rPr>
            <a:t>若者に向けた政策が実現しにくくなる。　など</a:t>
          </a:r>
          <a:endParaRPr kumimoji="1" lang="ja-JP" altLang="en-US" sz="2400" dirty="0">
            <a:latin typeface="Meiryo UI" panose="020B0604030504040204" pitchFamily="50" charset="-128"/>
            <a:ea typeface="Meiryo UI" panose="020B0604030504040204" pitchFamily="50" charset="-128"/>
          </a:endParaRPr>
        </a:p>
      </dgm:t>
    </dgm:pt>
    <dgm:pt modelId="{DCD163E9-0ACA-431C-B5E9-6645E35F2EBD}" type="parTrans" cxnId="{897A691F-18DE-4511-98B4-8A016AC1BBB7}">
      <dgm:prSet/>
      <dgm:spPr/>
      <dgm:t>
        <a:bodyPr/>
        <a:lstStyle/>
        <a:p>
          <a:endParaRPr kumimoji="1" lang="ja-JP" altLang="en-US">
            <a:latin typeface="Meiryo UI" panose="020B0604030504040204" pitchFamily="50" charset="-128"/>
            <a:ea typeface="Meiryo UI" panose="020B0604030504040204" pitchFamily="50" charset="-128"/>
          </a:endParaRPr>
        </a:p>
      </dgm:t>
    </dgm:pt>
    <dgm:pt modelId="{6EC53D35-12D4-43B8-9105-31A041695414}" type="sibTrans" cxnId="{897A691F-18DE-4511-98B4-8A016AC1BBB7}">
      <dgm:prSet/>
      <dgm:spPr/>
      <dgm:t>
        <a:bodyPr/>
        <a:lstStyle/>
        <a:p>
          <a:endParaRPr kumimoji="1" lang="ja-JP" altLang="en-US">
            <a:latin typeface="Meiryo UI" panose="020B0604030504040204" pitchFamily="50" charset="-128"/>
            <a:ea typeface="Meiryo UI" panose="020B0604030504040204" pitchFamily="50" charset="-128"/>
          </a:endParaRPr>
        </a:p>
      </dgm:t>
    </dgm:pt>
    <dgm:pt modelId="{6F4AFA4A-B68E-47B8-80BC-087DC57DD30F}">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3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高齢者の支持する政策が優先される傾向になる</a:t>
          </a:r>
          <a:endPar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71F3ECB3-F3D4-46F1-A3F0-0EE01D3141D6}" type="parTrans" cxnId="{359ED0C3-E961-4644-81A8-25FA7CB09974}">
      <dgm:prSet/>
      <dgm:spPr/>
      <dgm:t>
        <a:bodyPr/>
        <a:lstStyle/>
        <a:p>
          <a:endParaRPr kumimoji="1" lang="ja-JP" altLang="en-US">
            <a:latin typeface="Meiryo UI" panose="020B0604030504040204" pitchFamily="50" charset="-128"/>
            <a:ea typeface="Meiryo UI" panose="020B0604030504040204" pitchFamily="50" charset="-128"/>
          </a:endParaRPr>
        </a:p>
      </dgm:t>
    </dgm:pt>
    <dgm:pt modelId="{B1EF2008-2C15-492C-878C-F8F89207B67D}" type="sibTrans" cxnId="{359ED0C3-E961-4644-81A8-25FA7CB09974}">
      <dgm:prSet/>
      <dgm:spPr/>
      <dgm:t>
        <a:bodyPr/>
        <a:lstStyle/>
        <a:p>
          <a:endParaRPr kumimoji="1" lang="ja-JP" altLang="en-US">
            <a:latin typeface="Meiryo UI" panose="020B0604030504040204" pitchFamily="50" charset="-128"/>
            <a:ea typeface="Meiryo UI" panose="020B0604030504040204" pitchFamily="50" charset="-128"/>
          </a:endParaRPr>
        </a:p>
      </dgm:t>
    </dgm:pt>
    <dgm:pt modelId="{710012FB-0162-47FF-A327-EE1F50AF8A27}">
      <dgm:prSet phldrT="[テキスト]" custT="1"/>
      <dgm:spPr/>
      <dgm:t>
        <a:bodyPr/>
        <a:lstStyle/>
        <a:p>
          <a:r>
            <a:rPr kumimoji="1" lang="ja-JP" altLang="en-US" sz="2400" dirty="0" smtClean="0">
              <a:latin typeface="Meiryo UI" panose="020B0604030504040204" pitchFamily="50" charset="-128"/>
              <a:ea typeface="Meiryo UI" panose="020B0604030504040204" pitchFamily="50" charset="-128"/>
            </a:rPr>
            <a:t>高齢者向けのサービスや給付の充実。　など　　　　　　　　　　　　　　　　　　　　　　　　　　　　</a:t>
          </a:r>
          <a:endParaRPr kumimoji="1" lang="ja-JP" altLang="en-US" sz="2400" dirty="0">
            <a:latin typeface="Meiryo UI" panose="020B0604030504040204" pitchFamily="50" charset="-128"/>
            <a:ea typeface="Meiryo UI" panose="020B0604030504040204" pitchFamily="50" charset="-128"/>
          </a:endParaRPr>
        </a:p>
      </dgm:t>
    </dgm:pt>
    <dgm:pt modelId="{242232D7-76FB-4A91-90E3-F8226FAB063B}" type="parTrans" cxnId="{1A38662D-FBCA-4734-8710-82C9DF18C0B5}">
      <dgm:prSet/>
      <dgm:spPr/>
      <dgm:t>
        <a:bodyPr/>
        <a:lstStyle/>
        <a:p>
          <a:endParaRPr kumimoji="1" lang="ja-JP" altLang="en-US">
            <a:latin typeface="Meiryo UI" panose="020B0604030504040204" pitchFamily="50" charset="-128"/>
            <a:ea typeface="Meiryo UI" panose="020B0604030504040204" pitchFamily="50" charset="-128"/>
          </a:endParaRPr>
        </a:p>
      </dgm:t>
    </dgm:pt>
    <dgm:pt modelId="{F2A24224-657E-439C-9FB5-B68CF1FDFBFD}" type="sibTrans" cxnId="{1A38662D-FBCA-4734-8710-82C9DF18C0B5}">
      <dgm:prSet/>
      <dgm:spPr/>
      <dgm:t>
        <a:bodyPr/>
        <a:lstStyle/>
        <a:p>
          <a:endParaRPr kumimoji="1" lang="ja-JP" altLang="en-US">
            <a:latin typeface="Meiryo UI" panose="020B0604030504040204" pitchFamily="50" charset="-128"/>
            <a:ea typeface="Meiryo UI" panose="020B0604030504040204" pitchFamily="50" charset="-128"/>
          </a:endParaRPr>
        </a:p>
      </dgm:t>
    </dgm:pt>
    <dgm:pt modelId="{69173D2D-8625-436D-9060-89FD1B41B02B}">
      <dgm:prSet phldrT="[テキスト]" custT="1"/>
      <dgm:spPr/>
      <dgm:t>
        <a:bodyPr/>
        <a:lstStyle/>
        <a:p>
          <a:endParaRPr kumimoji="1" lang="ja-JP" altLang="en-US" sz="2400" dirty="0">
            <a:latin typeface="Meiryo UI" panose="020B0604030504040204" pitchFamily="50" charset="-128"/>
            <a:ea typeface="Meiryo UI" panose="020B0604030504040204" pitchFamily="50" charset="-128"/>
          </a:endParaRPr>
        </a:p>
      </dgm:t>
    </dgm:pt>
    <dgm:pt modelId="{BE0D6BC5-AD1F-452A-8F0E-1AE3CEF0FC3E}" type="parTrans" cxnId="{6193FB1C-5E18-4E5D-BE5F-B9C4E7C978E0}">
      <dgm:prSet/>
      <dgm:spPr/>
      <dgm:t>
        <a:bodyPr/>
        <a:lstStyle/>
        <a:p>
          <a:endParaRPr kumimoji="1" lang="ja-JP" altLang="en-US">
            <a:latin typeface="Meiryo UI" panose="020B0604030504040204" pitchFamily="50" charset="-128"/>
            <a:ea typeface="Meiryo UI" panose="020B0604030504040204" pitchFamily="50" charset="-128"/>
          </a:endParaRPr>
        </a:p>
      </dgm:t>
    </dgm:pt>
    <dgm:pt modelId="{487D1980-8362-4891-8E46-B206A16245DB}" type="sibTrans" cxnId="{6193FB1C-5E18-4E5D-BE5F-B9C4E7C978E0}">
      <dgm:prSet/>
      <dgm:spPr/>
      <dgm:t>
        <a:bodyPr/>
        <a:lstStyle/>
        <a:p>
          <a:endParaRPr kumimoji="1" lang="ja-JP" altLang="en-US">
            <a:latin typeface="Meiryo UI" panose="020B0604030504040204" pitchFamily="50" charset="-128"/>
            <a:ea typeface="Meiryo UI" panose="020B0604030504040204" pitchFamily="50" charset="-128"/>
          </a:endParaRPr>
        </a:p>
      </dgm:t>
    </dgm:pt>
    <dgm:pt modelId="{69BC2D10-5484-4A64-9ACC-4A2407D2F9F9}">
      <dgm:prSet phldrT="[テキスト]"/>
      <dgm:spPr/>
      <dgm:t>
        <a:bodyPr/>
        <a:lstStyle/>
        <a:p>
          <a:endParaRPr kumimoji="1" lang="ja-JP" altLang="en-US" sz="1500" dirty="0">
            <a:latin typeface="Meiryo UI" panose="020B0604030504040204" pitchFamily="50" charset="-128"/>
            <a:ea typeface="Meiryo UI" panose="020B0604030504040204" pitchFamily="50" charset="-128"/>
          </a:endParaRPr>
        </a:p>
      </dgm:t>
    </dgm:pt>
    <dgm:pt modelId="{2E9B67D0-18F3-4EE8-8129-22D99C09A9E6}" type="parTrans" cxnId="{93075641-E576-4448-9C78-51A561CB410F}">
      <dgm:prSet/>
      <dgm:spPr/>
      <dgm:t>
        <a:bodyPr/>
        <a:lstStyle/>
        <a:p>
          <a:endParaRPr kumimoji="1" lang="ja-JP" altLang="en-US">
            <a:latin typeface="Meiryo UI" panose="020B0604030504040204" pitchFamily="50" charset="-128"/>
            <a:ea typeface="Meiryo UI" panose="020B0604030504040204" pitchFamily="50" charset="-128"/>
          </a:endParaRPr>
        </a:p>
      </dgm:t>
    </dgm:pt>
    <dgm:pt modelId="{A03E5C7D-125B-4B71-B664-D93F61B32610}" type="sibTrans" cxnId="{93075641-E576-4448-9C78-51A561CB410F}">
      <dgm:prSet/>
      <dgm:spPr/>
      <dgm:t>
        <a:bodyPr/>
        <a:lstStyle/>
        <a:p>
          <a:endParaRPr kumimoji="1" lang="ja-JP" altLang="en-US">
            <a:latin typeface="Meiryo UI" panose="020B0604030504040204" pitchFamily="50" charset="-128"/>
            <a:ea typeface="Meiryo UI" panose="020B0604030504040204" pitchFamily="50" charset="-128"/>
          </a:endParaRPr>
        </a:p>
      </dgm:t>
    </dgm:pt>
    <dgm:pt modelId="{E2DCAEB9-D8E7-46C4-89CC-388A11DC7E10}">
      <dgm:prSet phldrT="[テキスト]"/>
      <dgm:spPr/>
      <dgm:t>
        <a:bodyPr/>
        <a:lstStyle/>
        <a:p>
          <a:endParaRPr kumimoji="1" lang="ja-JP" altLang="en-US" sz="1400" dirty="0">
            <a:latin typeface="Meiryo UI" panose="020B0604030504040204" pitchFamily="50" charset="-128"/>
            <a:ea typeface="Meiryo UI" panose="020B0604030504040204" pitchFamily="50" charset="-128"/>
          </a:endParaRPr>
        </a:p>
      </dgm:t>
    </dgm:pt>
    <dgm:pt modelId="{5F4B83FB-233E-48D1-BAD1-97D5897C98AC}" type="parTrans" cxnId="{7B91E7CB-2022-4B51-A30F-2CEAA24374AE}">
      <dgm:prSet/>
      <dgm:spPr/>
      <dgm:t>
        <a:bodyPr/>
        <a:lstStyle/>
        <a:p>
          <a:endParaRPr kumimoji="1" lang="ja-JP" altLang="en-US">
            <a:latin typeface="Meiryo UI" panose="020B0604030504040204" pitchFamily="50" charset="-128"/>
            <a:ea typeface="Meiryo UI" panose="020B0604030504040204" pitchFamily="50" charset="-128"/>
          </a:endParaRPr>
        </a:p>
      </dgm:t>
    </dgm:pt>
    <dgm:pt modelId="{C09C5BF2-D823-4477-B9A1-10A12369B6F3}" type="sibTrans" cxnId="{7B91E7CB-2022-4B51-A30F-2CEAA24374AE}">
      <dgm:prSet/>
      <dgm:spPr/>
      <dgm:t>
        <a:bodyPr/>
        <a:lstStyle/>
        <a:p>
          <a:endParaRPr kumimoji="1" lang="ja-JP" altLang="en-US">
            <a:latin typeface="Meiryo UI" panose="020B0604030504040204" pitchFamily="50" charset="-128"/>
            <a:ea typeface="Meiryo UI" panose="020B0604030504040204" pitchFamily="50" charset="-128"/>
          </a:endParaRPr>
        </a:p>
      </dgm:t>
    </dgm:pt>
    <dgm:pt modelId="{51B60E32-C52B-4943-A786-90DDE21A7C33}">
      <dgm:prSet phldrT="[テキスト]" custT="1">
        <dgm:style>
          <a:lnRef idx="1">
            <a:schemeClr val="accent5"/>
          </a:lnRef>
          <a:fillRef idx="3">
            <a:schemeClr val="accent5"/>
          </a:fillRef>
          <a:effectRef idx="2">
            <a:schemeClr val="accent5"/>
          </a:effectRef>
          <a:fontRef idx="minor">
            <a:schemeClr val="lt1"/>
          </a:fontRef>
        </dgm:style>
      </dgm:prSet>
      <dgm:spPr/>
      <dgm:t>
        <a:bodyPr/>
        <a:lstStyle/>
        <a:p>
          <a:r>
            <a:rPr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選挙に行かない人達の意見が届かず、</a:t>
          </a:r>
          <a:r>
            <a:rPr kumimoji="1"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一部の人の考えに沿った政治が行われる可能性が高まる</a:t>
          </a:r>
          <a:endPar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A5299E15-C69F-4102-92FE-0CE254D40FF1}" type="sibTrans" cxnId="{719213E7-E0E3-466A-B13F-26E8584DDDA1}">
      <dgm:prSet/>
      <dgm:spPr/>
      <dgm:t>
        <a:bodyPr/>
        <a:lstStyle/>
        <a:p>
          <a:endParaRPr kumimoji="1" lang="ja-JP" altLang="en-US">
            <a:latin typeface="Meiryo UI" panose="020B0604030504040204" pitchFamily="50" charset="-128"/>
            <a:ea typeface="Meiryo UI" panose="020B0604030504040204" pitchFamily="50" charset="-128"/>
          </a:endParaRPr>
        </a:p>
      </dgm:t>
    </dgm:pt>
    <dgm:pt modelId="{D6ED0977-B598-4797-95DD-80C3BE4F8214}" type="parTrans" cxnId="{719213E7-E0E3-466A-B13F-26E8584DDDA1}">
      <dgm:prSet/>
      <dgm:spPr/>
      <dgm:t>
        <a:bodyPr/>
        <a:lstStyle/>
        <a:p>
          <a:endParaRPr kumimoji="1" lang="ja-JP" altLang="en-US">
            <a:latin typeface="Meiryo UI" panose="020B0604030504040204" pitchFamily="50" charset="-128"/>
            <a:ea typeface="Meiryo UI" panose="020B0604030504040204" pitchFamily="50" charset="-128"/>
          </a:endParaRPr>
        </a:p>
      </dgm:t>
    </dgm:pt>
    <dgm:pt modelId="{65177C33-F624-4A50-AD3E-1EEF7E5DAA63}" type="pres">
      <dgm:prSet presAssocID="{599F2BD4-710B-4356-B89E-5CC172D5A84C}" presName="linear" presStyleCnt="0">
        <dgm:presLayoutVars>
          <dgm:animLvl val="lvl"/>
          <dgm:resizeHandles val="exact"/>
        </dgm:presLayoutVars>
      </dgm:prSet>
      <dgm:spPr/>
      <dgm:t>
        <a:bodyPr/>
        <a:lstStyle/>
        <a:p>
          <a:endParaRPr kumimoji="1" lang="ja-JP" altLang="en-US"/>
        </a:p>
      </dgm:t>
    </dgm:pt>
    <dgm:pt modelId="{F0E302B9-01AB-4313-AD7B-AC5298BCE2F8}" type="pres">
      <dgm:prSet presAssocID="{625ACADD-C9A1-4743-B1B8-269AEF224C01}" presName="parentText" presStyleLbl="node1" presStyleIdx="0" presStyleCnt="3">
        <dgm:presLayoutVars>
          <dgm:chMax val="0"/>
          <dgm:bulletEnabled val="1"/>
        </dgm:presLayoutVars>
      </dgm:prSet>
      <dgm:spPr/>
      <dgm:t>
        <a:bodyPr/>
        <a:lstStyle/>
        <a:p>
          <a:endParaRPr kumimoji="1" lang="ja-JP" altLang="en-US"/>
        </a:p>
      </dgm:t>
    </dgm:pt>
    <dgm:pt modelId="{B96CAA0D-93A6-4BC9-A044-9380E7BC4FE2}" type="pres">
      <dgm:prSet presAssocID="{625ACADD-C9A1-4743-B1B8-269AEF224C01}" presName="childText" presStyleLbl="revTx" presStyleIdx="0" presStyleCnt="3">
        <dgm:presLayoutVars>
          <dgm:bulletEnabled val="1"/>
        </dgm:presLayoutVars>
      </dgm:prSet>
      <dgm:spPr/>
      <dgm:t>
        <a:bodyPr/>
        <a:lstStyle/>
        <a:p>
          <a:endParaRPr kumimoji="1" lang="ja-JP" altLang="en-US"/>
        </a:p>
      </dgm:t>
    </dgm:pt>
    <dgm:pt modelId="{666C9181-4549-4912-A093-5A3B1CDD7D40}" type="pres">
      <dgm:prSet presAssocID="{6F4AFA4A-B68E-47B8-80BC-087DC57DD30F}" presName="parentText" presStyleLbl="node1" presStyleIdx="1" presStyleCnt="3">
        <dgm:presLayoutVars>
          <dgm:chMax val="0"/>
          <dgm:bulletEnabled val="1"/>
        </dgm:presLayoutVars>
      </dgm:prSet>
      <dgm:spPr/>
      <dgm:t>
        <a:bodyPr/>
        <a:lstStyle/>
        <a:p>
          <a:endParaRPr kumimoji="1" lang="ja-JP" altLang="en-US"/>
        </a:p>
      </dgm:t>
    </dgm:pt>
    <dgm:pt modelId="{9AA901CF-03C0-4F41-B36A-7F2D03B9988F}" type="pres">
      <dgm:prSet presAssocID="{6F4AFA4A-B68E-47B8-80BC-087DC57DD30F}" presName="childText" presStyleLbl="revTx" presStyleIdx="1" presStyleCnt="3">
        <dgm:presLayoutVars>
          <dgm:bulletEnabled val="1"/>
        </dgm:presLayoutVars>
      </dgm:prSet>
      <dgm:spPr/>
      <dgm:t>
        <a:bodyPr/>
        <a:lstStyle/>
        <a:p>
          <a:endParaRPr kumimoji="1" lang="ja-JP" altLang="en-US"/>
        </a:p>
      </dgm:t>
    </dgm:pt>
    <dgm:pt modelId="{F9138543-E526-47AD-9E78-6F879C0A6620}" type="pres">
      <dgm:prSet presAssocID="{51B60E32-C52B-4943-A786-90DDE21A7C33}" presName="parentText" presStyleLbl="node1" presStyleIdx="2" presStyleCnt="3">
        <dgm:presLayoutVars>
          <dgm:chMax val="0"/>
          <dgm:bulletEnabled val="1"/>
        </dgm:presLayoutVars>
      </dgm:prSet>
      <dgm:spPr/>
      <dgm:t>
        <a:bodyPr/>
        <a:lstStyle/>
        <a:p>
          <a:endParaRPr kumimoji="1" lang="ja-JP" altLang="en-US"/>
        </a:p>
      </dgm:t>
    </dgm:pt>
    <dgm:pt modelId="{AAF1BD0B-99D8-4BCC-906F-A372AC5B9D93}" type="pres">
      <dgm:prSet presAssocID="{51B60E32-C52B-4943-A786-90DDE21A7C33}" presName="childText" presStyleLbl="revTx" presStyleIdx="2" presStyleCnt="3" custLinFactNeighborX="-12030" custLinFactNeighborY="2144">
        <dgm:presLayoutVars>
          <dgm:bulletEnabled val="1"/>
        </dgm:presLayoutVars>
      </dgm:prSet>
      <dgm:spPr/>
      <dgm:t>
        <a:bodyPr/>
        <a:lstStyle/>
        <a:p>
          <a:endParaRPr kumimoji="1" lang="ja-JP" altLang="en-US"/>
        </a:p>
      </dgm:t>
    </dgm:pt>
  </dgm:ptLst>
  <dgm:cxnLst>
    <dgm:cxn modelId="{7B91E7CB-2022-4B51-A30F-2CEAA24374AE}" srcId="{6F4AFA4A-B68E-47B8-80BC-087DC57DD30F}" destId="{E2DCAEB9-D8E7-46C4-89CC-388A11DC7E10}" srcOrd="1" destOrd="0" parTransId="{5F4B83FB-233E-48D1-BAD1-97D5897C98AC}" sibTransId="{C09C5BF2-D823-4477-B9A1-10A12369B6F3}"/>
    <dgm:cxn modelId="{1A38662D-FBCA-4734-8710-82C9DF18C0B5}" srcId="{6F4AFA4A-B68E-47B8-80BC-087DC57DD30F}" destId="{710012FB-0162-47FF-A327-EE1F50AF8A27}" srcOrd="0" destOrd="0" parTransId="{242232D7-76FB-4A91-90E3-F8226FAB063B}" sibTransId="{F2A24224-657E-439C-9FB5-B68CF1FDFBFD}"/>
    <dgm:cxn modelId="{F36FC845-5ADE-4DED-927E-3FF709B72CB7}" type="presOf" srcId="{69173D2D-8625-436D-9060-89FD1B41B02B}" destId="{AAF1BD0B-99D8-4BCC-906F-A372AC5B9D93}" srcOrd="0" destOrd="0" presId="urn:microsoft.com/office/officeart/2005/8/layout/vList2"/>
    <dgm:cxn modelId="{D6844C73-6903-4CF3-AE2D-63D6AAB943F6}" type="presOf" srcId="{69BC2D10-5484-4A64-9ACC-4A2407D2F9F9}" destId="{B96CAA0D-93A6-4BC9-A044-9380E7BC4FE2}" srcOrd="0" destOrd="1" presId="urn:microsoft.com/office/officeart/2005/8/layout/vList2"/>
    <dgm:cxn modelId="{6193FB1C-5E18-4E5D-BE5F-B9C4E7C978E0}" srcId="{51B60E32-C52B-4943-A786-90DDE21A7C33}" destId="{69173D2D-8625-436D-9060-89FD1B41B02B}" srcOrd="0" destOrd="0" parTransId="{BE0D6BC5-AD1F-452A-8F0E-1AE3CEF0FC3E}" sibTransId="{487D1980-8362-4891-8E46-B206A16245DB}"/>
    <dgm:cxn modelId="{2B5FD5BC-0FB3-4189-A8C4-EA8D91CCE5DC}" type="presOf" srcId="{710012FB-0162-47FF-A327-EE1F50AF8A27}" destId="{9AA901CF-03C0-4F41-B36A-7F2D03B9988F}" srcOrd="0" destOrd="0" presId="urn:microsoft.com/office/officeart/2005/8/layout/vList2"/>
    <dgm:cxn modelId="{0BFB6A4E-AA62-4FEA-80E2-703653F2E2DF}" type="presOf" srcId="{E2DCAEB9-D8E7-46C4-89CC-388A11DC7E10}" destId="{9AA901CF-03C0-4F41-B36A-7F2D03B9988F}" srcOrd="0" destOrd="1" presId="urn:microsoft.com/office/officeart/2005/8/layout/vList2"/>
    <dgm:cxn modelId="{9BD38200-0CAE-4C6D-BD45-4F340929F302}" type="presOf" srcId="{B9DC9F22-D0E9-4AD4-8853-EF75DD0BFC1B}" destId="{B96CAA0D-93A6-4BC9-A044-9380E7BC4FE2}" srcOrd="0" destOrd="0" presId="urn:microsoft.com/office/officeart/2005/8/layout/vList2"/>
    <dgm:cxn modelId="{973E1668-82B1-46FE-BA93-8A4B7CC1F1CB}" type="presOf" srcId="{599F2BD4-710B-4356-B89E-5CC172D5A84C}" destId="{65177C33-F624-4A50-AD3E-1EEF7E5DAA63}" srcOrd="0" destOrd="0" presId="urn:microsoft.com/office/officeart/2005/8/layout/vList2"/>
    <dgm:cxn modelId="{719213E7-E0E3-466A-B13F-26E8584DDDA1}" srcId="{599F2BD4-710B-4356-B89E-5CC172D5A84C}" destId="{51B60E32-C52B-4943-A786-90DDE21A7C33}" srcOrd="2" destOrd="0" parTransId="{D6ED0977-B598-4797-95DD-80C3BE4F8214}" sibTransId="{A5299E15-C69F-4102-92FE-0CE254D40FF1}"/>
    <dgm:cxn modelId="{6D742DEB-2338-48D8-81A5-EB4D7C95C59D}" type="presOf" srcId="{6F4AFA4A-B68E-47B8-80BC-087DC57DD30F}" destId="{666C9181-4549-4912-A093-5A3B1CDD7D40}" srcOrd="0" destOrd="0" presId="urn:microsoft.com/office/officeart/2005/8/layout/vList2"/>
    <dgm:cxn modelId="{359ED0C3-E961-4644-81A8-25FA7CB09974}" srcId="{599F2BD4-710B-4356-B89E-5CC172D5A84C}" destId="{6F4AFA4A-B68E-47B8-80BC-087DC57DD30F}" srcOrd="1" destOrd="0" parTransId="{71F3ECB3-F3D4-46F1-A3F0-0EE01D3141D6}" sibTransId="{B1EF2008-2C15-492C-878C-F8F89207B67D}"/>
    <dgm:cxn modelId="{897A691F-18DE-4511-98B4-8A016AC1BBB7}" srcId="{625ACADD-C9A1-4743-B1B8-269AEF224C01}" destId="{B9DC9F22-D0E9-4AD4-8853-EF75DD0BFC1B}" srcOrd="0" destOrd="0" parTransId="{DCD163E9-0ACA-431C-B5E9-6645E35F2EBD}" sibTransId="{6EC53D35-12D4-43B8-9105-31A041695414}"/>
    <dgm:cxn modelId="{3340D284-4C55-4622-93E8-4E9CD37F6E06}" srcId="{599F2BD4-710B-4356-B89E-5CC172D5A84C}" destId="{625ACADD-C9A1-4743-B1B8-269AEF224C01}" srcOrd="0" destOrd="0" parTransId="{9AC4603B-77C0-499D-AD99-CCB3DFB29B44}" sibTransId="{94F361F1-239A-4F4A-8373-F9004C8F45DF}"/>
    <dgm:cxn modelId="{C950DA89-43F6-499F-BE3F-B687D7D9CDAF}" type="presOf" srcId="{625ACADD-C9A1-4743-B1B8-269AEF224C01}" destId="{F0E302B9-01AB-4313-AD7B-AC5298BCE2F8}" srcOrd="0" destOrd="0" presId="urn:microsoft.com/office/officeart/2005/8/layout/vList2"/>
    <dgm:cxn modelId="{2FA226B6-972C-421A-94CB-DCC7DB52ADF1}" type="presOf" srcId="{51B60E32-C52B-4943-A786-90DDE21A7C33}" destId="{F9138543-E526-47AD-9E78-6F879C0A6620}" srcOrd="0" destOrd="0" presId="urn:microsoft.com/office/officeart/2005/8/layout/vList2"/>
    <dgm:cxn modelId="{93075641-E576-4448-9C78-51A561CB410F}" srcId="{625ACADD-C9A1-4743-B1B8-269AEF224C01}" destId="{69BC2D10-5484-4A64-9ACC-4A2407D2F9F9}" srcOrd="1" destOrd="0" parTransId="{2E9B67D0-18F3-4EE8-8129-22D99C09A9E6}" sibTransId="{A03E5C7D-125B-4B71-B664-D93F61B32610}"/>
    <dgm:cxn modelId="{68BD2861-ADA4-40B7-A523-DC07A746D969}" type="presParOf" srcId="{65177C33-F624-4A50-AD3E-1EEF7E5DAA63}" destId="{F0E302B9-01AB-4313-AD7B-AC5298BCE2F8}" srcOrd="0" destOrd="0" presId="urn:microsoft.com/office/officeart/2005/8/layout/vList2"/>
    <dgm:cxn modelId="{6687055F-9932-428D-BC7E-661013C23029}" type="presParOf" srcId="{65177C33-F624-4A50-AD3E-1EEF7E5DAA63}" destId="{B96CAA0D-93A6-4BC9-A044-9380E7BC4FE2}" srcOrd="1" destOrd="0" presId="urn:microsoft.com/office/officeart/2005/8/layout/vList2"/>
    <dgm:cxn modelId="{BE5BDD90-BA64-49EC-A06B-A2C8C60E8536}" type="presParOf" srcId="{65177C33-F624-4A50-AD3E-1EEF7E5DAA63}" destId="{666C9181-4549-4912-A093-5A3B1CDD7D40}" srcOrd="2" destOrd="0" presId="urn:microsoft.com/office/officeart/2005/8/layout/vList2"/>
    <dgm:cxn modelId="{78C0F137-A810-45F4-AB28-34301F53417B}" type="presParOf" srcId="{65177C33-F624-4A50-AD3E-1EEF7E5DAA63}" destId="{9AA901CF-03C0-4F41-B36A-7F2D03B9988F}" srcOrd="3" destOrd="0" presId="urn:microsoft.com/office/officeart/2005/8/layout/vList2"/>
    <dgm:cxn modelId="{5C4414BE-3FF7-4FEE-95C7-2DA7444BD6CB}" type="presParOf" srcId="{65177C33-F624-4A50-AD3E-1EEF7E5DAA63}" destId="{F9138543-E526-47AD-9E78-6F879C0A6620}" srcOrd="4" destOrd="0" presId="urn:microsoft.com/office/officeart/2005/8/layout/vList2"/>
    <dgm:cxn modelId="{747BD87B-B5E1-4B90-A1FB-D35B8E09DCBF}" type="presParOf" srcId="{65177C33-F624-4A50-AD3E-1EEF7E5DAA63}" destId="{AAF1BD0B-99D8-4BCC-906F-A372AC5B9D9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510252B7-5457-4778-B9BA-2BC0BF2F28D5}" type="parTrans" cxnId="{CDF264A5-9A05-4182-AC95-9BE85A574A0F}">
      <dgm:prSet/>
      <dgm:spPr/>
      <dgm:t>
        <a:bodyPr/>
        <a:lstStyle/>
        <a:p>
          <a:endParaRPr kumimoji="1" lang="ja-JP" altLang="en-US"/>
        </a:p>
      </dgm:t>
    </dgm:pt>
    <dgm:pt modelId="{165AFAD3-92FA-481F-A3E7-1424D3DFA86C}" type="sibTrans" cxnId="{CDF264A5-9A05-4182-AC95-9BE85A574A0F}">
      <dgm:prSet/>
      <dgm:spPr/>
      <dgm:t>
        <a:bodyPr/>
        <a:lstStyle/>
        <a:p>
          <a:endParaRPr kumimoji="1" lang="ja-JP" altLang="en-US"/>
        </a:p>
      </dgm:t>
    </dgm:pt>
    <dgm:pt modelId="{68356849-F66E-4129-8B8B-54F19DED848F}">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なぜ</a:t>
          </a:r>
          <a:r>
            <a:rPr kumimoji="1" lang="ja-JP" altLang="en-US" b="1" dirty="0" smtClean="0">
              <a:solidFill>
                <a:schemeClr val="bg1">
                  <a:lumMod val="75000"/>
                </a:schemeClr>
              </a:solidFill>
              <a:effectLst/>
            </a:rPr>
            <a:t>選挙権が１８歳以上に？</a:t>
          </a:r>
          <a:endParaRPr kumimoji="1" lang="ja-JP" altLang="en-US" b="1" dirty="0">
            <a:solidFill>
              <a:schemeClr val="bg1">
                <a:lumMod val="75000"/>
              </a:schemeClr>
            </a:solidFill>
            <a:effectLst/>
          </a:endParaRPr>
        </a:p>
      </dgm:t>
    </dgm:pt>
    <dgm:pt modelId="{43E1F360-AACD-4F21-BC71-29D902FF5CAB}" type="parTrans" cxnId="{4C05C791-5DE7-489A-97F0-5BF1D1120E32}">
      <dgm:prSet/>
      <dgm:spPr/>
      <dgm:t>
        <a:bodyPr/>
        <a:lstStyle/>
        <a:p>
          <a:endParaRPr kumimoji="1" lang="ja-JP" altLang="en-US"/>
        </a:p>
      </dgm:t>
    </dgm:pt>
    <dgm:pt modelId="{B4FB2CBA-41EF-4A8F-B5EC-B1C89304A324}" type="sibTrans" cxnId="{4C05C791-5DE7-489A-97F0-5BF1D1120E32}">
      <dgm:prSet/>
      <dgm:spPr/>
      <dgm:t>
        <a:bodyPr/>
        <a:lstStyle/>
        <a:p>
          <a:endParaRPr kumimoji="1" lang="ja-JP" altLang="en-US"/>
        </a:p>
      </dgm:t>
    </dgm:pt>
    <dgm:pt modelId="{FABD3369-ED47-4AC1-891B-E87BEA893768}">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9FA576BF-78AD-4E1D-B074-664FFA89636B}" type="parTrans" cxnId="{3707DAE0-15C4-4C96-BFE3-AF20C40190BF}">
      <dgm:prSet/>
      <dgm:spPr/>
      <dgm:t>
        <a:bodyPr/>
        <a:lstStyle/>
        <a:p>
          <a:endParaRPr kumimoji="1" lang="ja-JP" altLang="en-US"/>
        </a:p>
      </dgm:t>
    </dgm:pt>
    <dgm:pt modelId="{E0D0F52D-A479-4EED-A6D9-22F19A5388E2}" type="sibTrans" cxnId="{3707DAE0-15C4-4C96-BFE3-AF20C40190BF}">
      <dgm:prSet/>
      <dgm:spPr/>
      <dgm:t>
        <a:bodyPr/>
        <a:lstStyle/>
        <a:p>
          <a:endParaRPr kumimoji="1" lang="ja-JP" altLang="en-US"/>
        </a:p>
      </dgm:t>
    </dgm:pt>
    <dgm:pt modelId="{267CCD5D-2A97-441E-82B9-F6FF304B1F94}">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rPr>
            <a:t>投票率が低いとどうなるのか？</a:t>
          </a:r>
          <a:endParaRPr kumimoji="1" lang="ja-JP" altLang="en-US" b="1" dirty="0">
            <a:solidFill>
              <a:schemeClr val="bg1">
                <a:lumMod val="75000"/>
              </a:schemeClr>
            </a:solidFill>
            <a:effectLst/>
          </a:endParaRPr>
        </a:p>
      </dgm:t>
    </dgm:pt>
    <dgm:pt modelId="{AFB327E2-9717-4116-8D0B-DE8FFA4525D2}" type="parTrans" cxnId="{8653710B-4BCD-40EF-B9E4-B05857231AAF}">
      <dgm:prSet/>
      <dgm:spPr/>
      <dgm:t>
        <a:bodyPr/>
        <a:lstStyle/>
        <a:p>
          <a:endParaRPr kumimoji="1" lang="ja-JP" altLang="en-US"/>
        </a:p>
      </dgm:t>
    </dgm:pt>
    <dgm:pt modelId="{069D0187-09CE-471D-9584-19E97833A018}" type="sibTrans" cxnId="{8653710B-4BCD-40EF-B9E4-B05857231AAF}">
      <dgm:prSet/>
      <dgm:spPr/>
      <dgm:t>
        <a:bodyPr/>
        <a:lstStyle/>
        <a:p>
          <a:endParaRPr kumimoji="1" lang="ja-JP" altLang="en-US"/>
        </a:p>
      </dgm:t>
    </dgm:pt>
    <dgm:pt modelId="{3A0EC417-F45A-4BBA-BA53-4205F5E422DC}">
      <dgm:prSet phldrT="[テキスト]"/>
      <dgm:spPr/>
      <dgm:t>
        <a:bodyPr/>
        <a:lstStyle/>
        <a:p>
          <a:endParaRPr kumimoji="1" lang="ja-JP" altLang="en-US" dirty="0">
            <a:effectLst>
              <a:outerShdw blurRad="38100" dist="38100" dir="2700000" algn="tl">
                <a:srgbClr val="000000">
                  <a:alpha val="43137"/>
                </a:srgbClr>
              </a:outerShdw>
            </a:effectLst>
          </a:endParaRPr>
        </a:p>
      </dgm:t>
    </dgm:pt>
    <dgm:pt modelId="{938002F9-1AF1-4D56-936F-705C283BF751}" type="parTrans" cxnId="{8760FDEB-B81F-499A-B08A-5E1592AC2BA9}">
      <dgm:prSet/>
      <dgm:spPr/>
      <dgm:t>
        <a:bodyPr/>
        <a:lstStyle/>
        <a:p>
          <a:endParaRPr kumimoji="1" lang="ja-JP" altLang="en-US"/>
        </a:p>
      </dgm:t>
    </dgm:pt>
    <dgm:pt modelId="{3FA42745-F07D-4934-9A71-57B62787B62D}" type="sibTrans" cxnId="{8760FDEB-B81F-499A-B08A-5E1592AC2BA9}">
      <dgm:prSet/>
      <dgm:spPr/>
      <dgm:t>
        <a:bodyPr/>
        <a:lstStyle/>
        <a:p>
          <a:endParaRPr kumimoji="1" lang="ja-JP" altLang="en-US"/>
        </a:p>
      </dgm:t>
    </dgm:pt>
    <dgm:pt modelId="{F907FBB7-D32D-4D9B-8B83-E724EEDF3979}">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rPr>
            <a:t>選挙運動ってなに？</a:t>
          </a:r>
          <a:endParaRPr kumimoji="1" lang="ja-JP" altLang="en-US" b="1" dirty="0">
            <a:solidFill>
              <a:schemeClr val="bg1">
                <a:lumMod val="75000"/>
              </a:schemeClr>
            </a:solidFill>
            <a:effectLst/>
          </a:endParaRPr>
        </a:p>
      </dgm:t>
    </dgm:pt>
    <dgm:pt modelId="{E905AB61-1A39-4B6E-877C-B7C0701430A9}" type="parTrans" cxnId="{3294D0F2-F9AF-4310-A9B9-ADDC399DA8B4}">
      <dgm:prSet/>
      <dgm:spPr/>
      <dgm:t>
        <a:bodyPr/>
        <a:lstStyle/>
        <a:p>
          <a:endParaRPr kumimoji="1" lang="ja-JP" altLang="en-US"/>
        </a:p>
      </dgm:t>
    </dgm:pt>
    <dgm:pt modelId="{950E43A9-632E-43EC-BF17-76DAF64DFEF4}" type="sibTrans" cxnId="{3294D0F2-F9AF-4310-A9B9-ADDC399DA8B4}">
      <dgm:prSet/>
      <dgm:spPr/>
      <dgm:t>
        <a:bodyPr/>
        <a:lstStyle/>
        <a:p>
          <a:endParaRPr kumimoji="1" lang="ja-JP" altLang="en-US"/>
        </a:p>
      </dgm:t>
    </dgm:pt>
    <dgm:pt modelId="{5B60B764-62CE-4355-8A60-004854678544}">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endParaRPr>
        </a:p>
      </dgm:t>
    </dgm:pt>
    <dgm:pt modelId="{E4BC3ACB-7D6F-43DC-801E-719E7FE9585E}" type="parTrans" cxnId="{94009A62-D1E3-4CE8-B540-99647236A8AC}">
      <dgm:prSet/>
      <dgm:spPr/>
      <dgm:t>
        <a:bodyPr/>
        <a:lstStyle/>
        <a:p>
          <a:endParaRPr kumimoji="1" lang="ja-JP" altLang="en-US"/>
        </a:p>
      </dgm:t>
    </dgm:pt>
    <dgm:pt modelId="{505B46B0-4823-436F-8D6D-73142B694E1A}" type="sibTrans" cxnId="{94009A62-D1E3-4CE8-B540-99647236A8AC}">
      <dgm:prSet/>
      <dgm:spPr/>
      <dgm:t>
        <a:bodyPr/>
        <a:lstStyle/>
        <a:p>
          <a:endParaRPr kumimoji="1" lang="ja-JP" altLang="en-US"/>
        </a:p>
      </dgm:t>
    </dgm:pt>
    <dgm:pt modelId="{54FE7351-2E4D-427E-8C11-F4D6B1AD188B}">
      <dgm:prSet/>
      <dgm:spPr/>
      <dgm:t>
        <a:bodyPr/>
        <a:lstStyle/>
        <a:p>
          <a:r>
            <a:rPr kumimoji="1" lang="ja-JP" altLang="en-US" b="1" smtClean="0">
              <a:effectLst/>
            </a:rPr>
            <a:t>どうやって投票するのか？</a:t>
          </a:r>
          <a:endParaRPr kumimoji="1" lang="ja-JP" altLang="en-US"/>
        </a:p>
      </dgm:t>
    </dgm:pt>
    <dgm:pt modelId="{2BB38FE0-92AB-40D8-B863-BB96C5C4AD7F}" type="parTrans" cxnId="{26E03CBD-8F51-4F37-8484-5649281AD0E7}">
      <dgm:prSet/>
      <dgm:spPr/>
      <dgm:t>
        <a:bodyPr/>
        <a:lstStyle/>
        <a:p>
          <a:endParaRPr kumimoji="1" lang="ja-JP" altLang="en-US"/>
        </a:p>
      </dgm:t>
    </dgm:pt>
    <dgm:pt modelId="{76D1B083-2235-464D-85D3-2A38559C3D2E}" type="sibTrans" cxnId="{26E03CBD-8F51-4F37-8484-5649281AD0E7}">
      <dgm:prSet/>
      <dgm:spPr/>
      <dgm:t>
        <a:bodyPr/>
        <a:lstStyle/>
        <a:p>
          <a:endParaRPr kumimoji="1" lang="ja-JP" altLang="en-US"/>
        </a:p>
      </dgm:t>
    </dgm:pt>
    <dgm:pt modelId="{35849C89-48B0-4436-84DB-A43EA2079EB0}" type="pres">
      <dgm:prSet presAssocID="{C250490E-B0AE-4F97-8319-6CB3B016FB50}" presName="linearFlow" presStyleCnt="0">
        <dgm:presLayoutVars>
          <dgm:dir/>
          <dgm:animLvl val="lvl"/>
          <dgm:resizeHandles val="exact"/>
        </dgm:presLayoutVars>
      </dgm:prSet>
      <dgm:spPr/>
      <dgm:t>
        <a:bodyPr/>
        <a:lstStyle/>
        <a:p>
          <a:endParaRPr kumimoji="1" lang="ja-JP" altLang="en-US"/>
        </a:p>
      </dgm:t>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t>
        <a:bodyPr/>
        <a:lstStyle/>
        <a:p>
          <a:endParaRPr kumimoji="1" lang="ja-JP" altLang="en-US"/>
        </a:p>
      </dgm:t>
    </dgm:pt>
    <dgm:pt modelId="{0E0DC4F1-BF8A-4D8A-B45D-A3F360B92D12}" type="pres">
      <dgm:prSet presAssocID="{3D41A46A-529F-4471-B076-02130B67F096}" presName="descendantText" presStyleLbl="alignAcc1" presStyleIdx="0" presStyleCnt="4">
        <dgm:presLayoutVars>
          <dgm:bulletEnabled val="1"/>
        </dgm:presLayoutVars>
      </dgm:prSet>
      <dgm:spPr/>
      <dgm:t>
        <a:bodyPr/>
        <a:lstStyle/>
        <a:p>
          <a:endParaRPr kumimoji="1" lang="ja-JP" altLang="en-US"/>
        </a:p>
      </dgm:t>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t>
        <a:bodyPr/>
        <a:lstStyle/>
        <a:p>
          <a:endParaRPr kumimoji="1" lang="ja-JP" altLang="en-US"/>
        </a:p>
      </dgm:t>
    </dgm:pt>
    <dgm:pt modelId="{5CAA6492-2B56-4B36-BADA-3A72FB4D6FB6}" type="pres">
      <dgm:prSet presAssocID="{FABD3369-ED47-4AC1-891B-E87BEA893768}" presName="descendantText" presStyleLbl="alignAcc1" presStyleIdx="1" presStyleCnt="4">
        <dgm:presLayoutVars>
          <dgm:bulletEnabled val="1"/>
        </dgm:presLayoutVars>
      </dgm:prSet>
      <dgm:spPr/>
      <dgm:t>
        <a:bodyPr/>
        <a:lstStyle/>
        <a:p>
          <a:endParaRPr kumimoji="1" lang="ja-JP" altLang="en-US"/>
        </a:p>
      </dgm:t>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t>
        <a:bodyPr/>
        <a:lstStyle/>
        <a:p>
          <a:endParaRPr kumimoji="1" lang="ja-JP" altLang="en-US"/>
        </a:p>
      </dgm:t>
    </dgm:pt>
    <dgm:pt modelId="{F514E23E-BDCB-4D29-856D-FD8939519BE9}" type="pres">
      <dgm:prSet presAssocID="{3A0EC417-F45A-4BBA-BA53-4205F5E422DC}" presName="descendantText" presStyleLbl="alignAcc1" presStyleIdx="2" presStyleCnt="4">
        <dgm:presLayoutVars>
          <dgm:bulletEnabled val="1"/>
        </dgm:presLayoutVars>
      </dgm:prSet>
      <dgm:spPr/>
      <dgm:t>
        <a:bodyPr/>
        <a:lstStyle/>
        <a:p>
          <a:endParaRPr kumimoji="1" lang="ja-JP" altLang="en-US"/>
        </a:p>
      </dgm:t>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t>
        <a:bodyPr/>
        <a:lstStyle/>
        <a:p>
          <a:endParaRPr kumimoji="1" lang="ja-JP" altLang="en-US"/>
        </a:p>
      </dgm:t>
    </dgm:pt>
    <dgm:pt modelId="{8E9BE744-53DF-4ACB-BB94-5EB56FBA8966}" type="pres">
      <dgm:prSet presAssocID="{5B60B764-62CE-4355-8A60-004854678544}" presName="descendantText" presStyleLbl="alignAcc1" presStyleIdx="3" presStyleCnt="4">
        <dgm:presLayoutVars>
          <dgm:bulletEnabled val="1"/>
        </dgm:presLayoutVars>
      </dgm:prSet>
      <dgm:spPr/>
      <dgm:t>
        <a:bodyPr/>
        <a:lstStyle/>
        <a:p>
          <a:endParaRPr kumimoji="1" lang="ja-JP" altLang="en-US"/>
        </a:p>
      </dgm:t>
    </dgm:pt>
  </dgm:ptLst>
  <dgm:cxnLst>
    <dgm:cxn modelId="{4350C1DB-2C40-4632-AC34-A9948585F959}" type="presOf" srcId="{68356849-F66E-4129-8B8B-54F19DED848F}" destId="{0E0DC4F1-BF8A-4D8A-B45D-A3F360B92D12}"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C02524E4-1046-42DB-A293-7455656C38DC}" type="presOf" srcId="{F907FBB7-D32D-4D9B-8B83-E724EEDF3979}" destId="{8E9BE744-53DF-4ACB-BB94-5EB56FBA8966}"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0D35ACFC-D5E6-4F63-8076-00A4193327AA}" type="presOf" srcId="{FABD3369-ED47-4AC1-891B-E87BEA893768}" destId="{D78CB496-B81F-440D-B0B8-8E6DB741FD4F}" srcOrd="0" destOrd="0" presId="urn:microsoft.com/office/officeart/2005/8/layout/chevron2"/>
    <dgm:cxn modelId="{77DA4DD0-8409-4F6E-B3CB-4D1AAA752684}" type="presOf" srcId="{5B60B764-62CE-4355-8A60-004854678544}" destId="{C5AF9D9C-9F27-480A-AF71-14E8D40895AB}" srcOrd="0" destOrd="0" presId="urn:microsoft.com/office/officeart/2005/8/layout/chevron2"/>
    <dgm:cxn modelId="{3294D0F2-F9AF-4310-A9B9-ADDC399DA8B4}" srcId="{5B60B764-62CE-4355-8A60-004854678544}" destId="{F907FBB7-D32D-4D9B-8B83-E724EEDF3979}" srcOrd="0" destOrd="0" parTransId="{E905AB61-1A39-4B6E-877C-B7C0701430A9}" sibTransId="{950E43A9-632E-43EC-BF17-76DAF64DFEF4}"/>
    <dgm:cxn modelId="{4C05C791-5DE7-489A-97F0-5BF1D1120E32}" srcId="{3D41A46A-529F-4471-B076-02130B67F096}" destId="{68356849-F66E-4129-8B8B-54F19DED848F}" srcOrd="0" destOrd="0" parTransId="{43E1F360-AACD-4F21-BC71-29D902FF5CAB}" sibTransId="{B4FB2CBA-41EF-4A8F-B5EC-B1C89304A324}"/>
    <dgm:cxn modelId="{3707DAE0-15C4-4C96-BFE3-AF20C40190BF}" srcId="{C250490E-B0AE-4F97-8319-6CB3B016FB50}" destId="{FABD3369-ED47-4AC1-891B-E87BEA893768}" srcOrd="1" destOrd="0" parTransId="{9FA576BF-78AD-4E1D-B074-664FFA89636B}" sibTransId="{E0D0F52D-A479-4EED-A6D9-22F19A5388E2}"/>
    <dgm:cxn modelId="{8760FDEB-B81F-499A-B08A-5E1592AC2BA9}" srcId="{C250490E-B0AE-4F97-8319-6CB3B016FB50}" destId="{3A0EC417-F45A-4BBA-BA53-4205F5E422DC}" srcOrd="2" destOrd="0" parTransId="{938002F9-1AF1-4D56-936F-705C283BF751}" sibTransId="{3FA42745-F07D-4934-9A71-57B62787B62D}"/>
    <dgm:cxn modelId="{CDF264A5-9A05-4182-AC95-9BE85A574A0F}" srcId="{C250490E-B0AE-4F97-8319-6CB3B016FB50}" destId="{3D41A46A-529F-4471-B076-02130B67F096}" srcOrd="0" destOrd="0" parTransId="{510252B7-5457-4778-B9BA-2BC0BF2F28D5}" sibTransId="{165AFAD3-92FA-481F-A3E7-1424D3DFA86C}"/>
    <dgm:cxn modelId="{94009A62-D1E3-4CE8-B540-99647236A8AC}" srcId="{C250490E-B0AE-4F97-8319-6CB3B016FB50}" destId="{5B60B764-62CE-4355-8A60-004854678544}" srcOrd="3" destOrd="0" parTransId="{E4BC3ACB-7D6F-43DC-801E-719E7FE9585E}" sibTransId="{505B46B0-4823-436F-8D6D-73142B694E1A}"/>
    <dgm:cxn modelId="{F96004E0-4794-490A-BA0D-6BF824F2897A}" type="presOf" srcId="{C250490E-B0AE-4F97-8319-6CB3B016FB50}" destId="{35849C89-48B0-4436-84DB-A43EA2079EB0}" srcOrd="0" destOrd="0" presId="urn:microsoft.com/office/officeart/2005/8/layout/chevron2"/>
    <dgm:cxn modelId="{E7A5F119-961D-4421-9980-B6562423341C}" type="presOf" srcId="{3D41A46A-529F-4471-B076-02130B67F096}" destId="{99A3D8AE-429E-469B-9584-C15C57DD5995}" srcOrd="0" destOrd="0" presId="urn:microsoft.com/office/officeart/2005/8/layout/chevron2"/>
    <dgm:cxn modelId="{8653710B-4BCD-40EF-B9E4-B05857231AAF}" srcId="{FABD3369-ED47-4AC1-891B-E87BEA893768}" destId="{267CCD5D-2A97-441E-82B9-F6FF304B1F94}" srcOrd="0" destOrd="0" parTransId="{AFB327E2-9717-4116-8D0B-DE8FFA4525D2}" sibTransId="{069D0187-09CE-471D-9584-19E97833A018}"/>
    <dgm:cxn modelId="{32C4C3AE-A35B-49CC-9088-9E63CB3F02D2}" type="presOf" srcId="{54FE7351-2E4D-427E-8C11-F4D6B1AD188B}" destId="{F514E23E-BDCB-4D29-856D-FD8939519BE9}"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4E055A-6D79-4451-85A3-8A4DDDC63F38}" type="doc">
      <dgm:prSet loTypeId="urn:microsoft.com/office/officeart/2005/8/layout/arrow2" loCatId="process" qsTypeId="urn:microsoft.com/office/officeart/2005/8/quickstyle/simple2" qsCatId="simple" csTypeId="urn:microsoft.com/office/officeart/2005/8/colors/accent2_2" csCatId="accent2" phldr="1"/>
      <dgm:spPr/>
    </dgm:pt>
    <dgm:pt modelId="{DEE508B5-AC1D-4681-8A81-DC1AD42BA8FD}">
      <dgm:prSet phldrT="[テキスト]" custT="1"/>
      <dgm:spPr/>
      <dgm:t>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①情報を集める</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dgm:t>
    </dgm:pt>
    <dgm:pt modelId="{01335A98-ECD3-492E-A3A8-2556F01F48CF}" type="parTrans" cxnId="{B3CB0578-F2B4-4DF1-A106-05A97EC17C15}">
      <dgm:prSet/>
      <dgm:spPr/>
      <dgm:t>
        <a:bodyPr/>
        <a:lstStyle/>
        <a:p>
          <a:endParaRPr kumimoji="1" lang="ja-JP" altLang="en-US">
            <a:latin typeface="Meiryo UI" panose="020B0604030504040204" pitchFamily="50" charset="-128"/>
            <a:ea typeface="Meiryo UI" panose="020B0604030504040204" pitchFamily="50" charset="-128"/>
          </a:endParaRPr>
        </a:p>
      </dgm:t>
    </dgm:pt>
    <dgm:pt modelId="{25BD3A4A-0482-4FA2-8AE7-436A7320874A}" type="sibTrans" cxnId="{B3CB0578-F2B4-4DF1-A106-05A97EC17C15}">
      <dgm:prSet/>
      <dgm:spPr/>
      <dgm:t>
        <a:bodyPr/>
        <a:lstStyle/>
        <a:p>
          <a:endParaRPr kumimoji="1" lang="ja-JP" altLang="en-US">
            <a:latin typeface="Meiryo UI" panose="020B0604030504040204" pitchFamily="50" charset="-128"/>
            <a:ea typeface="Meiryo UI" panose="020B0604030504040204" pitchFamily="50" charset="-128"/>
          </a:endParaRPr>
        </a:p>
      </dgm:t>
    </dgm:pt>
    <dgm:pt modelId="{B77358EE-1EA0-4FDE-967C-0B574D69596F}">
      <dgm:prSet phldrT="[テキスト]" custT="1"/>
      <dgm:spPr/>
      <dgm:t>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②何が争点か確認する</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dgm:t>
    </dgm:pt>
    <dgm:pt modelId="{D8502F44-8DF5-4B99-B71A-9F17A9307198}" type="parTrans" cxnId="{5800DD59-9EC7-4903-B070-7997F5002259}">
      <dgm:prSet/>
      <dgm:spPr/>
      <dgm:t>
        <a:bodyPr/>
        <a:lstStyle/>
        <a:p>
          <a:endParaRPr kumimoji="1" lang="ja-JP" altLang="en-US">
            <a:latin typeface="Meiryo UI" panose="020B0604030504040204" pitchFamily="50" charset="-128"/>
            <a:ea typeface="Meiryo UI" panose="020B0604030504040204" pitchFamily="50" charset="-128"/>
          </a:endParaRPr>
        </a:p>
      </dgm:t>
    </dgm:pt>
    <dgm:pt modelId="{0297277B-88E2-40A5-ACDC-92D3E891E950}" type="sibTrans" cxnId="{5800DD59-9EC7-4903-B070-7997F5002259}">
      <dgm:prSet/>
      <dgm:spPr/>
      <dgm:t>
        <a:bodyPr/>
        <a:lstStyle/>
        <a:p>
          <a:endParaRPr kumimoji="1" lang="ja-JP" altLang="en-US">
            <a:latin typeface="Meiryo UI" panose="020B0604030504040204" pitchFamily="50" charset="-128"/>
            <a:ea typeface="Meiryo UI" panose="020B0604030504040204" pitchFamily="50" charset="-128"/>
          </a:endParaRPr>
        </a:p>
      </dgm:t>
    </dgm:pt>
    <dgm:pt modelId="{66C5274C-9E10-48AC-8941-B1349777A7CC}">
      <dgm:prSet phldrT="[テキスト]" custT="1"/>
      <dgm:spPr/>
      <dgm:t>
        <a:bodyPr/>
        <a:lstStyle/>
        <a:p>
          <a:pPr marL="361950" indent="-361950"/>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③候補者の主張と自分の考えを照らし合わせ、投票先を決める。</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dgm:t>
    </dgm:pt>
    <dgm:pt modelId="{847C71C0-6F38-44F4-B558-5803DD46F8B9}" type="parTrans" cxnId="{F99A507A-3138-4EA4-A2C7-3BC755E07934}">
      <dgm:prSet/>
      <dgm:spPr/>
      <dgm:t>
        <a:bodyPr/>
        <a:lstStyle/>
        <a:p>
          <a:endParaRPr kumimoji="1" lang="ja-JP" altLang="en-US">
            <a:latin typeface="Meiryo UI" panose="020B0604030504040204" pitchFamily="50" charset="-128"/>
            <a:ea typeface="Meiryo UI" panose="020B0604030504040204" pitchFamily="50" charset="-128"/>
          </a:endParaRPr>
        </a:p>
      </dgm:t>
    </dgm:pt>
    <dgm:pt modelId="{07170150-A74D-4B11-80FD-1D82220B6C2C}" type="sibTrans" cxnId="{F99A507A-3138-4EA4-A2C7-3BC755E07934}">
      <dgm:prSet/>
      <dgm:spPr/>
      <dgm:t>
        <a:bodyPr/>
        <a:lstStyle/>
        <a:p>
          <a:endParaRPr kumimoji="1" lang="ja-JP" altLang="en-US">
            <a:latin typeface="Meiryo UI" panose="020B0604030504040204" pitchFamily="50" charset="-128"/>
            <a:ea typeface="Meiryo UI" panose="020B0604030504040204" pitchFamily="50" charset="-128"/>
          </a:endParaRPr>
        </a:p>
      </dgm:t>
    </dgm:pt>
    <dgm:pt modelId="{F3AD5469-2C04-44FC-A0C1-D9DDB472A140}">
      <dgm:prSet phldrT="[テキスト]" custT="1"/>
      <dgm:spPr/>
      <dgm:t>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④投票に行く</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dgm:t>
    </dgm:pt>
    <dgm:pt modelId="{2D748BC8-4710-408A-96DD-ED904186D641}" type="parTrans" cxnId="{58FCC83F-AD33-4264-AD05-7B2A20FF2771}">
      <dgm:prSet/>
      <dgm:spPr/>
      <dgm:t>
        <a:bodyPr/>
        <a:lstStyle/>
        <a:p>
          <a:endParaRPr kumimoji="1" lang="ja-JP" altLang="en-US">
            <a:latin typeface="Meiryo UI" panose="020B0604030504040204" pitchFamily="50" charset="-128"/>
            <a:ea typeface="Meiryo UI" panose="020B0604030504040204" pitchFamily="50" charset="-128"/>
          </a:endParaRPr>
        </a:p>
      </dgm:t>
    </dgm:pt>
    <dgm:pt modelId="{0872D5B9-9FB4-46C2-AC11-FF6A95A1D9F9}" type="sibTrans" cxnId="{58FCC83F-AD33-4264-AD05-7B2A20FF2771}">
      <dgm:prSet/>
      <dgm:spPr/>
      <dgm:t>
        <a:bodyPr/>
        <a:lstStyle/>
        <a:p>
          <a:endParaRPr kumimoji="1" lang="ja-JP" altLang="en-US">
            <a:latin typeface="Meiryo UI" panose="020B0604030504040204" pitchFamily="50" charset="-128"/>
            <a:ea typeface="Meiryo UI" panose="020B0604030504040204" pitchFamily="50" charset="-128"/>
          </a:endParaRPr>
        </a:p>
      </dgm:t>
    </dgm:pt>
    <dgm:pt modelId="{4E95B93B-B1C9-4A44-830F-B4C82A52F246}" type="pres">
      <dgm:prSet presAssocID="{174E055A-6D79-4451-85A3-8A4DDDC63F38}" presName="arrowDiagram" presStyleCnt="0">
        <dgm:presLayoutVars>
          <dgm:chMax val="5"/>
          <dgm:dir/>
          <dgm:resizeHandles val="exact"/>
        </dgm:presLayoutVars>
      </dgm:prSet>
      <dgm:spPr/>
    </dgm:pt>
    <dgm:pt modelId="{C62B47DD-0FB3-4D24-BFAB-5DB870778247}" type="pres">
      <dgm:prSet presAssocID="{174E055A-6D79-4451-85A3-8A4DDDC63F38}" presName="arrow" presStyleLbl="bgShp" presStyleIdx="0" presStyleCnt="1"/>
      <dgm:spPr/>
      <dgm:t>
        <a:bodyPr/>
        <a:lstStyle/>
        <a:p>
          <a:endParaRPr kumimoji="1" lang="ja-JP" altLang="en-US"/>
        </a:p>
      </dgm:t>
    </dgm:pt>
    <dgm:pt modelId="{454A7F57-8063-4F47-8438-38D09FF6F294}" type="pres">
      <dgm:prSet presAssocID="{174E055A-6D79-4451-85A3-8A4DDDC63F38}" presName="arrowDiagram4" presStyleCnt="0"/>
      <dgm:spPr/>
    </dgm:pt>
    <dgm:pt modelId="{159BE8CF-FDE1-4229-A136-A541DB3B9C57}" type="pres">
      <dgm:prSet presAssocID="{DEE508B5-AC1D-4681-8A81-DC1AD42BA8FD}" presName="bullet4a" presStyleLbl="node1" presStyleIdx="0" presStyleCnt="4"/>
      <dgm:spPr/>
    </dgm:pt>
    <dgm:pt modelId="{95CD1AA6-1C1C-4065-99CD-1B1590255E76}" type="pres">
      <dgm:prSet presAssocID="{DEE508B5-AC1D-4681-8A81-DC1AD42BA8FD}" presName="textBox4a" presStyleLbl="revTx" presStyleIdx="0" presStyleCnt="4" custScaleX="209119" custLinFactNeighborX="58151">
        <dgm:presLayoutVars>
          <dgm:bulletEnabled val="1"/>
        </dgm:presLayoutVars>
      </dgm:prSet>
      <dgm:spPr/>
      <dgm:t>
        <a:bodyPr/>
        <a:lstStyle/>
        <a:p>
          <a:endParaRPr kumimoji="1" lang="ja-JP" altLang="en-US"/>
        </a:p>
      </dgm:t>
    </dgm:pt>
    <dgm:pt modelId="{5195660F-E15B-436F-8781-3481BE6BB663}" type="pres">
      <dgm:prSet presAssocID="{B77358EE-1EA0-4FDE-967C-0B574D69596F}" presName="bullet4b" presStyleLbl="node1" presStyleIdx="1" presStyleCnt="4"/>
      <dgm:spPr/>
    </dgm:pt>
    <dgm:pt modelId="{0E8F53C5-36B6-4329-AD9B-69576AE8380F}" type="pres">
      <dgm:prSet presAssocID="{B77358EE-1EA0-4FDE-967C-0B574D69596F}" presName="textBox4b" presStyleLbl="revTx" presStyleIdx="1" presStyleCnt="4" custScaleX="226948" custLinFactNeighborX="63415" custLinFactNeighborY="-1235">
        <dgm:presLayoutVars>
          <dgm:bulletEnabled val="1"/>
        </dgm:presLayoutVars>
      </dgm:prSet>
      <dgm:spPr/>
      <dgm:t>
        <a:bodyPr/>
        <a:lstStyle/>
        <a:p>
          <a:endParaRPr kumimoji="1" lang="ja-JP" altLang="en-US"/>
        </a:p>
      </dgm:t>
    </dgm:pt>
    <dgm:pt modelId="{A6B9DC05-D311-492F-979F-07DA941A71E4}" type="pres">
      <dgm:prSet presAssocID="{66C5274C-9E10-48AC-8941-B1349777A7CC}" presName="bullet4c" presStyleLbl="node1" presStyleIdx="2" presStyleCnt="4"/>
      <dgm:spPr/>
    </dgm:pt>
    <dgm:pt modelId="{D15389BC-F20C-481D-B9E6-B13956DDC8A4}" type="pres">
      <dgm:prSet presAssocID="{66C5274C-9E10-48AC-8941-B1349777A7CC}" presName="textBox4c" presStyleLbl="revTx" presStyleIdx="2" presStyleCnt="4" custScaleX="290390" custLinFactX="-51859" custLinFactNeighborX="-100000" custLinFactNeighborY="-41125">
        <dgm:presLayoutVars>
          <dgm:bulletEnabled val="1"/>
        </dgm:presLayoutVars>
      </dgm:prSet>
      <dgm:spPr/>
      <dgm:t>
        <a:bodyPr/>
        <a:lstStyle/>
        <a:p>
          <a:endParaRPr kumimoji="1" lang="ja-JP" altLang="en-US"/>
        </a:p>
      </dgm:t>
    </dgm:pt>
    <dgm:pt modelId="{87A54844-97A9-4D62-93DE-45BD28B64FEB}" type="pres">
      <dgm:prSet presAssocID="{F3AD5469-2C04-44FC-A0C1-D9DDB472A140}" presName="bullet4d" presStyleLbl="node1" presStyleIdx="3" presStyleCnt="4"/>
      <dgm:spPr/>
    </dgm:pt>
    <dgm:pt modelId="{486288D8-9419-4D88-B889-4993049617A5}" type="pres">
      <dgm:prSet presAssocID="{F3AD5469-2C04-44FC-A0C1-D9DDB472A140}" presName="textBox4d" presStyleLbl="revTx" presStyleIdx="3" presStyleCnt="4" custScaleX="138437" custScaleY="92277" custLinFactNeighborX="23842" custLinFactNeighborY="-11632">
        <dgm:presLayoutVars>
          <dgm:bulletEnabled val="1"/>
        </dgm:presLayoutVars>
      </dgm:prSet>
      <dgm:spPr/>
      <dgm:t>
        <a:bodyPr/>
        <a:lstStyle/>
        <a:p>
          <a:endParaRPr kumimoji="1" lang="ja-JP" altLang="en-US"/>
        </a:p>
      </dgm:t>
    </dgm:pt>
  </dgm:ptLst>
  <dgm:cxnLst>
    <dgm:cxn modelId="{0F9C601A-5403-4461-9768-72E9B86B4A81}" type="presOf" srcId="{B77358EE-1EA0-4FDE-967C-0B574D69596F}" destId="{0E8F53C5-36B6-4329-AD9B-69576AE8380F}" srcOrd="0" destOrd="0" presId="urn:microsoft.com/office/officeart/2005/8/layout/arrow2"/>
    <dgm:cxn modelId="{8A3C4DA3-13FB-49B9-A020-5DBE3E11D023}" type="presOf" srcId="{DEE508B5-AC1D-4681-8A81-DC1AD42BA8FD}" destId="{95CD1AA6-1C1C-4065-99CD-1B1590255E76}" srcOrd="0" destOrd="0" presId="urn:microsoft.com/office/officeart/2005/8/layout/arrow2"/>
    <dgm:cxn modelId="{B84C7A70-1841-433E-8D67-51B894D8C1C7}" type="presOf" srcId="{66C5274C-9E10-48AC-8941-B1349777A7CC}" destId="{D15389BC-F20C-481D-B9E6-B13956DDC8A4}" srcOrd="0" destOrd="0" presId="urn:microsoft.com/office/officeart/2005/8/layout/arrow2"/>
    <dgm:cxn modelId="{58FCC83F-AD33-4264-AD05-7B2A20FF2771}" srcId="{174E055A-6D79-4451-85A3-8A4DDDC63F38}" destId="{F3AD5469-2C04-44FC-A0C1-D9DDB472A140}" srcOrd="3" destOrd="0" parTransId="{2D748BC8-4710-408A-96DD-ED904186D641}" sibTransId="{0872D5B9-9FB4-46C2-AC11-FF6A95A1D9F9}"/>
    <dgm:cxn modelId="{5800DD59-9EC7-4903-B070-7997F5002259}" srcId="{174E055A-6D79-4451-85A3-8A4DDDC63F38}" destId="{B77358EE-1EA0-4FDE-967C-0B574D69596F}" srcOrd="1" destOrd="0" parTransId="{D8502F44-8DF5-4B99-B71A-9F17A9307198}" sibTransId="{0297277B-88E2-40A5-ACDC-92D3E891E950}"/>
    <dgm:cxn modelId="{06B4D3FF-432C-4028-B1EA-0A0AD00CD64F}" type="presOf" srcId="{174E055A-6D79-4451-85A3-8A4DDDC63F38}" destId="{4E95B93B-B1C9-4A44-830F-B4C82A52F246}" srcOrd="0" destOrd="0" presId="urn:microsoft.com/office/officeart/2005/8/layout/arrow2"/>
    <dgm:cxn modelId="{B3CB0578-F2B4-4DF1-A106-05A97EC17C15}" srcId="{174E055A-6D79-4451-85A3-8A4DDDC63F38}" destId="{DEE508B5-AC1D-4681-8A81-DC1AD42BA8FD}" srcOrd="0" destOrd="0" parTransId="{01335A98-ECD3-492E-A3A8-2556F01F48CF}" sibTransId="{25BD3A4A-0482-4FA2-8AE7-436A7320874A}"/>
    <dgm:cxn modelId="{55408F4D-35A6-40B7-82FD-B152B8951A8B}" type="presOf" srcId="{F3AD5469-2C04-44FC-A0C1-D9DDB472A140}" destId="{486288D8-9419-4D88-B889-4993049617A5}" srcOrd="0" destOrd="0" presId="urn:microsoft.com/office/officeart/2005/8/layout/arrow2"/>
    <dgm:cxn modelId="{F99A507A-3138-4EA4-A2C7-3BC755E07934}" srcId="{174E055A-6D79-4451-85A3-8A4DDDC63F38}" destId="{66C5274C-9E10-48AC-8941-B1349777A7CC}" srcOrd="2" destOrd="0" parTransId="{847C71C0-6F38-44F4-B558-5803DD46F8B9}" sibTransId="{07170150-A74D-4B11-80FD-1D82220B6C2C}"/>
    <dgm:cxn modelId="{AC81A192-F02C-4EBD-8EF5-6E4F9BC998EB}" type="presParOf" srcId="{4E95B93B-B1C9-4A44-830F-B4C82A52F246}" destId="{C62B47DD-0FB3-4D24-BFAB-5DB870778247}" srcOrd="0" destOrd="0" presId="urn:microsoft.com/office/officeart/2005/8/layout/arrow2"/>
    <dgm:cxn modelId="{EA8AEA33-F0D7-4625-B59B-82B87AE15CD3}" type="presParOf" srcId="{4E95B93B-B1C9-4A44-830F-B4C82A52F246}" destId="{454A7F57-8063-4F47-8438-38D09FF6F294}" srcOrd="1" destOrd="0" presId="urn:microsoft.com/office/officeart/2005/8/layout/arrow2"/>
    <dgm:cxn modelId="{240A2910-7463-4AB2-936F-C323ABD50218}" type="presParOf" srcId="{454A7F57-8063-4F47-8438-38D09FF6F294}" destId="{159BE8CF-FDE1-4229-A136-A541DB3B9C57}" srcOrd="0" destOrd="0" presId="urn:microsoft.com/office/officeart/2005/8/layout/arrow2"/>
    <dgm:cxn modelId="{4D3E053E-ABEF-40AB-BB38-ABD08485FD2A}" type="presParOf" srcId="{454A7F57-8063-4F47-8438-38D09FF6F294}" destId="{95CD1AA6-1C1C-4065-99CD-1B1590255E76}" srcOrd="1" destOrd="0" presId="urn:microsoft.com/office/officeart/2005/8/layout/arrow2"/>
    <dgm:cxn modelId="{88E12D1E-E8D8-4C31-AC48-FE1CA1AAD0A9}" type="presParOf" srcId="{454A7F57-8063-4F47-8438-38D09FF6F294}" destId="{5195660F-E15B-436F-8781-3481BE6BB663}" srcOrd="2" destOrd="0" presId="urn:microsoft.com/office/officeart/2005/8/layout/arrow2"/>
    <dgm:cxn modelId="{995692A6-9CDF-47AB-82AE-C262168C60F7}" type="presParOf" srcId="{454A7F57-8063-4F47-8438-38D09FF6F294}" destId="{0E8F53C5-36B6-4329-AD9B-69576AE8380F}" srcOrd="3" destOrd="0" presId="urn:microsoft.com/office/officeart/2005/8/layout/arrow2"/>
    <dgm:cxn modelId="{9B34A798-7810-4631-810F-5B57AF229B0E}" type="presParOf" srcId="{454A7F57-8063-4F47-8438-38D09FF6F294}" destId="{A6B9DC05-D311-492F-979F-07DA941A71E4}" srcOrd="4" destOrd="0" presId="urn:microsoft.com/office/officeart/2005/8/layout/arrow2"/>
    <dgm:cxn modelId="{E242DAB1-05EA-4AD5-9E64-D76CC44648C3}" type="presParOf" srcId="{454A7F57-8063-4F47-8438-38D09FF6F294}" destId="{D15389BC-F20C-481D-B9E6-B13956DDC8A4}" srcOrd="5" destOrd="0" presId="urn:microsoft.com/office/officeart/2005/8/layout/arrow2"/>
    <dgm:cxn modelId="{51BA64A6-8688-4368-AEC1-F7D78C283C1F}" type="presParOf" srcId="{454A7F57-8063-4F47-8438-38D09FF6F294}" destId="{87A54844-97A9-4D62-93DE-45BD28B64FEB}" srcOrd="6" destOrd="0" presId="urn:microsoft.com/office/officeart/2005/8/layout/arrow2"/>
    <dgm:cxn modelId="{A92A84F7-1E0C-46BE-904B-99225E7C3E73}" type="presParOf" srcId="{454A7F57-8063-4F47-8438-38D09FF6F294}" destId="{486288D8-9419-4D88-B889-4993049617A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50490E-B0AE-4F97-8319-6CB3B016FB50}"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3D41A46A-529F-4471-B076-02130B67F096}">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510252B7-5457-4778-B9BA-2BC0BF2F28D5}" type="par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165AFAD3-92FA-481F-A3E7-1424D3DFA86C}" type="sibTrans" cxnId="{CDF264A5-9A05-4182-AC95-9BE85A574A0F}">
      <dgm:prSet/>
      <dgm:spPr/>
      <dgm:t>
        <a:bodyPr/>
        <a:lstStyle/>
        <a:p>
          <a:endParaRPr kumimoji="1" lang="ja-JP" altLang="en-US">
            <a:latin typeface="Meiryo UI" panose="020B0604030504040204" pitchFamily="50" charset="-128"/>
            <a:ea typeface="Meiryo UI" panose="020B0604030504040204" pitchFamily="50" charset="-128"/>
          </a:endParaRPr>
        </a:p>
      </dgm:t>
    </dgm:pt>
    <dgm:pt modelId="{68356849-F66E-4129-8B8B-54F19DED848F}">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endParaRPr kumimoji="1" lang="ja-JP" altLang="en-US" b="1" dirty="0">
            <a:solidFill>
              <a:schemeClr val="bg1">
                <a:lumMod val="75000"/>
              </a:schemeClr>
            </a:solidFill>
            <a:effectLst/>
            <a:latin typeface="Meiryo UI" panose="020B0604030504040204" pitchFamily="50" charset="-128"/>
            <a:ea typeface="Meiryo UI" panose="020B0604030504040204" pitchFamily="50" charset="-128"/>
          </a:endParaRPr>
        </a:p>
      </dgm:t>
    </dgm:pt>
    <dgm:pt modelId="{43E1F360-AACD-4F21-BC71-29D902FF5CAB}" type="par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B4FB2CBA-41EF-4A8F-B5EC-B1C89304A324}" type="sibTrans" cxnId="{4C05C791-5DE7-489A-97F0-5BF1D1120E32}">
      <dgm:prSet/>
      <dgm:spPr/>
      <dgm:t>
        <a:bodyPr/>
        <a:lstStyle/>
        <a:p>
          <a:endParaRPr kumimoji="1" lang="ja-JP" altLang="en-US">
            <a:latin typeface="Meiryo UI" panose="020B0604030504040204" pitchFamily="50" charset="-128"/>
            <a:ea typeface="Meiryo UI" panose="020B0604030504040204" pitchFamily="50" charset="-128"/>
          </a:endParaRPr>
        </a:p>
      </dgm:t>
    </dgm:pt>
    <dgm:pt modelId="{FABD3369-ED47-4AC1-891B-E87BEA893768}">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FA576BF-78AD-4E1D-B074-664FFA89636B}" type="par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E0D0F52D-A479-4EED-A6D9-22F19A5388E2}" type="sibTrans" cxnId="{3707DAE0-15C4-4C96-BFE3-AF20C40190BF}">
      <dgm:prSet/>
      <dgm:spPr/>
      <dgm:t>
        <a:bodyPr/>
        <a:lstStyle/>
        <a:p>
          <a:endParaRPr kumimoji="1" lang="ja-JP" altLang="en-US">
            <a:latin typeface="Meiryo UI" panose="020B0604030504040204" pitchFamily="50" charset="-128"/>
            <a:ea typeface="Meiryo UI" panose="020B0604030504040204" pitchFamily="50" charset="-128"/>
          </a:endParaRPr>
        </a:p>
      </dgm:t>
    </dgm:pt>
    <dgm:pt modelId="{267CCD5D-2A97-441E-82B9-F6FF304B1F94}">
      <dgm:prSet phldrT="[テキスト]"/>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endParaRPr kumimoji="1" lang="ja-JP" altLang="en-US" b="1" dirty="0">
            <a:solidFill>
              <a:schemeClr val="bg1">
                <a:lumMod val="75000"/>
              </a:schemeClr>
            </a:solidFill>
            <a:effectLst/>
            <a:latin typeface="Meiryo UI" panose="020B0604030504040204" pitchFamily="50" charset="-128"/>
            <a:ea typeface="Meiryo UI" panose="020B0604030504040204" pitchFamily="50" charset="-128"/>
          </a:endParaRPr>
        </a:p>
      </dgm:t>
    </dgm:pt>
    <dgm:pt modelId="{AFB327E2-9717-4116-8D0B-DE8FFA4525D2}" type="par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069D0187-09CE-471D-9584-19E97833A018}" type="sibTrans" cxnId="{8653710B-4BCD-40EF-B9E4-B05857231AAF}">
      <dgm:prSet/>
      <dgm:spPr/>
      <dgm:t>
        <a:bodyPr/>
        <a:lstStyle/>
        <a:p>
          <a:endParaRPr kumimoji="1" lang="ja-JP" altLang="en-US">
            <a:latin typeface="Meiryo UI" panose="020B0604030504040204" pitchFamily="50" charset="-128"/>
            <a:ea typeface="Meiryo UI" panose="020B0604030504040204" pitchFamily="50" charset="-128"/>
          </a:endParaRPr>
        </a:p>
      </dgm:t>
    </dgm:pt>
    <dgm:pt modelId="{3A0EC417-F45A-4BBA-BA53-4205F5E422DC}">
      <dgm:prSet phldrT="[テキスト]"/>
      <dgm:spPr>
        <a:solidFill>
          <a:schemeClr val="bg1">
            <a:lumMod val="75000"/>
          </a:schemeClr>
        </a:solidFill>
        <a:ln>
          <a:noFill/>
        </a:ln>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938002F9-1AF1-4D56-936F-705C283BF751}" type="par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3FA42745-F07D-4934-9A71-57B62787B62D}" type="sibTrans" cxnId="{8760FDEB-B81F-499A-B08A-5E1592AC2BA9}">
      <dgm:prSet/>
      <dgm:spPr/>
      <dgm:t>
        <a:bodyPr/>
        <a:lstStyle/>
        <a:p>
          <a:endParaRPr kumimoji="1" lang="ja-JP" altLang="en-US">
            <a:latin typeface="Meiryo UI" panose="020B0604030504040204" pitchFamily="50" charset="-128"/>
            <a:ea typeface="Meiryo UI" panose="020B0604030504040204" pitchFamily="50" charset="-128"/>
          </a:endParaRPr>
        </a:p>
      </dgm:t>
    </dgm:pt>
    <dgm:pt modelId="{F907FBB7-D32D-4D9B-8B83-E724EEDF3979}">
      <dgm:prSet phldrT="[テキスト]"/>
      <dgm:spPr/>
      <dgm:t>
        <a:bodyPr/>
        <a:lstStyle/>
        <a:p>
          <a:r>
            <a:rPr kumimoji="1" lang="ja-JP" altLang="en-US" b="1" dirty="0" smtClean="0">
              <a:effectLst/>
              <a:latin typeface="Meiryo UI" panose="020B0604030504040204" pitchFamily="50" charset="-128"/>
              <a:ea typeface="Meiryo UI" panose="020B0604030504040204" pitchFamily="50" charset="-128"/>
            </a:rPr>
            <a:t>選挙運動ってなに？</a:t>
          </a:r>
          <a:endParaRPr kumimoji="1" lang="ja-JP" altLang="en-US" b="1" dirty="0">
            <a:effectLst/>
            <a:latin typeface="Meiryo UI" panose="020B0604030504040204" pitchFamily="50" charset="-128"/>
            <a:ea typeface="Meiryo UI" panose="020B0604030504040204" pitchFamily="50" charset="-128"/>
          </a:endParaRPr>
        </a:p>
      </dgm:t>
    </dgm:pt>
    <dgm:pt modelId="{E905AB61-1A39-4B6E-877C-B7C0701430A9}" type="par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950E43A9-632E-43EC-BF17-76DAF64DFEF4}" type="sibTrans" cxnId="{3294D0F2-F9AF-4310-A9B9-ADDC399DA8B4}">
      <dgm:prSet/>
      <dgm:spPr/>
      <dgm:t>
        <a:bodyPr/>
        <a:lstStyle/>
        <a:p>
          <a:endParaRPr kumimoji="1" lang="ja-JP" altLang="en-US">
            <a:latin typeface="Meiryo UI" panose="020B0604030504040204" pitchFamily="50" charset="-128"/>
            <a:ea typeface="Meiryo UI" panose="020B0604030504040204" pitchFamily="50" charset="-128"/>
          </a:endParaRPr>
        </a:p>
      </dgm:t>
    </dgm:pt>
    <dgm:pt modelId="{5B60B764-62CE-4355-8A60-004854678544}">
      <dgm:prSet phldrT="[テキスト]"/>
      <dgm:spPr/>
      <dgm:t>
        <a:bodyPr/>
        <a:lstStyle/>
        <a:p>
          <a:endPar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gm:t>
    </dgm:pt>
    <dgm:pt modelId="{E4BC3ACB-7D6F-43DC-801E-719E7FE9585E}" type="par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05B46B0-4823-436F-8D6D-73142B694E1A}" type="sibTrans" cxnId="{94009A62-D1E3-4CE8-B540-99647236A8AC}">
      <dgm:prSet/>
      <dgm:spPr/>
      <dgm:t>
        <a:bodyPr/>
        <a:lstStyle/>
        <a:p>
          <a:endParaRPr kumimoji="1" lang="ja-JP" altLang="en-US">
            <a:latin typeface="Meiryo UI" panose="020B0604030504040204" pitchFamily="50" charset="-128"/>
            <a:ea typeface="Meiryo UI" panose="020B0604030504040204" pitchFamily="50" charset="-128"/>
          </a:endParaRPr>
        </a:p>
      </dgm:t>
    </dgm:pt>
    <dgm:pt modelId="{54FE7351-2E4D-427E-8C11-F4D6B1AD188B}">
      <dgm:prSet/>
      <dgm:spPr>
        <a:ln>
          <a:solidFill>
            <a:schemeClr val="bg1">
              <a:lumMod val="75000"/>
            </a:schemeClr>
          </a:solidFill>
        </a:ln>
      </dgm:spPr>
      <dgm:t>
        <a:bodyPr/>
        <a:lstStyle/>
        <a:p>
          <a:r>
            <a:rPr kumimoji="1" lang="ja-JP" altLang="en-US" b="1" dirty="0" smtClean="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dirty="0">
            <a:solidFill>
              <a:schemeClr val="bg1">
                <a:lumMod val="75000"/>
              </a:schemeClr>
            </a:solidFill>
            <a:latin typeface="Meiryo UI" panose="020B0604030504040204" pitchFamily="50" charset="-128"/>
            <a:ea typeface="Meiryo UI" panose="020B0604030504040204" pitchFamily="50" charset="-128"/>
          </a:endParaRPr>
        </a:p>
      </dgm:t>
    </dgm:pt>
    <dgm:pt modelId="{2BB38FE0-92AB-40D8-B863-BB96C5C4AD7F}" type="par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76D1B083-2235-464D-85D3-2A38559C3D2E}" type="sibTrans" cxnId="{26E03CBD-8F51-4F37-8484-5649281AD0E7}">
      <dgm:prSet/>
      <dgm:spPr/>
      <dgm:t>
        <a:bodyPr/>
        <a:lstStyle/>
        <a:p>
          <a:endParaRPr kumimoji="1" lang="ja-JP" altLang="en-US">
            <a:latin typeface="Meiryo UI" panose="020B0604030504040204" pitchFamily="50" charset="-128"/>
            <a:ea typeface="Meiryo UI" panose="020B0604030504040204" pitchFamily="50" charset="-128"/>
          </a:endParaRPr>
        </a:p>
      </dgm:t>
    </dgm:pt>
    <dgm:pt modelId="{35849C89-48B0-4436-84DB-A43EA2079EB0}" type="pres">
      <dgm:prSet presAssocID="{C250490E-B0AE-4F97-8319-6CB3B016FB50}" presName="linearFlow" presStyleCnt="0">
        <dgm:presLayoutVars>
          <dgm:dir/>
          <dgm:animLvl val="lvl"/>
          <dgm:resizeHandles val="exact"/>
        </dgm:presLayoutVars>
      </dgm:prSet>
      <dgm:spPr/>
      <dgm:t>
        <a:bodyPr/>
        <a:lstStyle/>
        <a:p>
          <a:endParaRPr kumimoji="1" lang="ja-JP" altLang="en-US"/>
        </a:p>
      </dgm:t>
    </dgm:pt>
    <dgm:pt modelId="{D0FA287F-B962-43F7-9605-42774325D0A6}" type="pres">
      <dgm:prSet presAssocID="{3D41A46A-529F-4471-B076-02130B67F096}" presName="composite" presStyleCnt="0"/>
      <dgm:spPr/>
    </dgm:pt>
    <dgm:pt modelId="{99A3D8AE-429E-469B-9584-C15C57DD5995}" type="pres">
      <dgm:prSet presAssocID="{3D41A46A-529F-4471-B076-02130B67F096}" presName="parentText" presStyleLbl="alignNode1" presStyleIdx="0" presStyleCnt="4">
        <dgm:presLayoutVars>
          <dgm:chMax val="1"/>
          <dgm:bulletEnabled val="1"/>
        </dgm:presLayoutVars>
      </dgm:prSet>
      <dgm:spPr/>
      <dgm:t>
        <a:bodyPr/>
        <a:lstStyle/>
        <a:p>
          <a:endParaRPr kumimoji="1" lang="ja-JP" altLang="en-US"/>
        </a:p>
      </dgm:t>
    </dgm:pt>
    <dgm:pt modelId="{0E0DC4F1-BF8A-4D8A-B45D-A3F360B92D12}" type="pres">
      <dgm:prSet presAssocID="{3D41A46A-529F-4471-B076-02130B67F096}" presName="descendantText" presStyleLbl="alignAcc1" presStyleIdx="0" presStyleCnt="4">
        <dgm:presLayoutVars>
          <dgm:bulletEnabled val="1"/>
        </dgm:presLayoutVars>
      </dgm:prSet>
      <dgm:spPr/>
      <dgm:t>
        <a:bodyPr/>
        <a:lstStyle/>
        <a:p>
          <a:endParaRPr kumimoji="1" lang="ja-JP" altLang="en-US"/>
        </a:p>
      </dgm:t>
    </dgm:pt>
    <dgm:pt modelId="{80AF2E18-FF34-4615-9163-34758C1F4D8B}" type="pres">
      <dgm:prSet presAssocID="{165AFAD3-92FA-481F-A3E7-1424D3DFA86C}" presName="sp" presStyleCnt="0"/>
      <dgm:spPr/>
    </dgm:pt>
    <dgm:pt modelId="{DAED66A0-6C86-4330-AD19-15FA48A2B821}" type="pres">
      <dgm:prSet presAssocID="{FABD3369-ED47-4AC1-891B-E87BEA893768}" presName="composite" presStyleCnt="0"/>
      <dgm:spPr/>
    </dgm:pt>
    <dgm:pt modelId="{D78CB496-B81F-440D-B0B8-8E6DB741FD4F}" type="pres">
      <dgm:prSet presAssocID="{FABD3369-ED47-4AC1-891B-E87BEA893768}" presName="parentText" presStyleLbl="alignNode1" presStyleIdx="1" presStyleCnt="4">
        <dgm:presLayoutVars>
          <dgm:chMax val="1"/>
          <dgm:bulletEnabled val="1"/>
        </dgm:presLayoutVars>
      </dgm:prSet>
      <dgm:spPr/>
      <dgm:t>
        <a:bodyPr/>
        <a:lstStyle/>
        <a:p>
          <a:endParaRPr kumimoji="1" lang="ja-JP" altLang="en-US"/>
        </a:p>
      </dgm:t>
    </dgm:pt>
    <dgm:pt modelId="{5CAA6492-2B56-4B36-BADA-3A72FB4D6FB6}" type="pres">
      <dgm:prSet presAssocID="{FABD3369-ED47-4AC1-891B-E87BEA893768}" presName="descendantText" presStyleLbl="alignAcc1" presStyleIdx="1" presStyleCnt="4">
        <dgm:presLayoutVars>
          <dgm:bulletEnabled val="1"/>
        </dgm:presLayoutVars>
      </dgm:prSet>
      <dgm:spPr/>
      <dgm:t>
        <a:bodyPr/>
        <a:lstStyle/>
        <a:p>
          <a:endParaRPr kumimoji="1" lang="ja-JP" altLang="en-US"/>
        </a:p>
      </dgm:t>
    </dgm:pt>
    <dgm:pt modelId="{0644124C-F8E3-4FCA-A309-873FD9E4650B}" type="pres">
      <dgm:prSet presAssocID="{E0D0F52D-A479-4EED-A6D9-22F19A5388E2}" presName="sp" presStyleCnt="0"/>
      <dgm:spPr/>
    </dgm:pt>
    <dgm:pt modelId="{62067AA3-5CAE-40DD-9BCA-4EE56676CC71}" type="pres">
      <dgm:prSet presAssocID="{3A0EC417-F45A-4BBA-BA53-4205F5E422DC}" presName="composite" presStyleCnt="0"/>
      <dgm:spPr/>
    </dgm:pt>
    <dgm:pt modelId="{71786502-4878-4810-B8DE-19AFD54B0368}" type="pres">
      <dgm:prSet presAssocID="{3A0EC417-F45A-4BBA-BA53-4205F5E422DC}" presName="parentText" presStyleLbl="alignNode1" presStyleIdx="2" presStyleCnt="4">
        <dgm:presLayoutVars>
          <dgm:chMax val="1"/>
          <dgm:bulletEnabled val="1"/>
        </dgm:presLayoutVars>
      </dgm:prSet>
      <dgm:spPr/>
      <dgm:t>
        <a:bodyPr/>
        <a:lstStyle/>
        <a:p>
          <a:endParaRPr kumimoji="1" lang="ja-JP" altLang="en-US"/>
        </a:p>
      </dgm:t>
    </dgm:pt>
    <dgm:pt modelId="{F514E23E-BDCB-4D29-856D-FD8939519BE9}" type="pres">
      <dgm:prSet presAssocID="{3A0EC417-F45A-4BBA-BA53-4205F5E422DC}" presName="descendantText" presStyleLbl="alignAcc1" presStyleIdx="2" presStyleCnt="4">
        <dgm:presLayoutVars>
          <dgm:bulletEnabled val="1"/>
        </dgm:presLayoutVars>
      </dgm:prSet>
      <dgm:spPr/>
      <dgm:t>
        <a:bodyPr/>
        <a:lstStyle/>
        <a:p>
          <a:endParaRPr kumimoji="1" lang="ja-JP" altLang="en-US"/>
        </a:p>
      </dgm:t>
    </dgm:pt>
    <dgm:pt modelId="{39A04A5A-D4CC-46C5-AEAA-36C7A18A524F}" type="pres">
      <dgm:prSet presAssocID="{3FA42745-F07D-4934-9A71-57B62787B62D}" presName="sp" presStyleCnt="0"/>
      <dgm:spPr/>
    </dgm:pt>
    <dgm:pt modelId="{C06093BD-11C3-4CB2-9A3F-3E1F3DB90122}" type="pres">
      <dgm:prSet presAssocID="{5B60B764-62CE-4355-8A60-004854678544}" presName="composite" presStyleCnt="0"/>
      <dgm:spPr/>
    </dgm:pt>
    <dgm:pt modelId="{C5AF9D9C-9F27-480A-AF71-14E8D40895AB}" type="pres">
      <dgm:prSet presAssocID="{5B60B764-62CE-4355-8A60-004854678544}" presName="parentText" presStyleLbl="alignNode1" presStyleIdx="3" presStyleCnt="4">
        <dgm:presLayoutVars>
          <dgm:chMax val="1"/>
          <dgm:bulletEnabled val="1"/>
        </dgm:presLayoutVars>
      </dgm:prSet>
      <dgm:spPr/>
      <dgm:t>
        <a:bodyPr/>
        <a:lstStyle/>
        <a:p>
          <a:endParaRPr kumimoji="1" lang="ja-JP" altLang="en-US"/>
        </a:p>
      </dgm:t>
    </dgm:pt>
    <dgm:pt modelId="{8E9BE744-53DF-4ACB-BB94-5EB56FBA8966}" type="pres">
      <dgm:prSet presAssocID="{5B60B764-62CE-4355-8A60-004854678544}" presName="descendantText" presStyleLbl="alignAcc1" presStyleIdx="3" presStyleCnt="4">
        <dgm:presLayoutVars>
          <dgm:bulletEnabled val="1"/>
        </dgm:presLayoutVars>
      </dgm:prSet>
      <dgm:spPr/>
      <dgm:t>
        <a:bodyPr/>
        <a:lstStyle/>
        <a:p>
          <a:endParaRPr kumimoji="1" lang="ja-JP" altLang="en-US"/>
        </a:p>
      </dgm:t>
    </dgm:pt>
  </dgm:ptLst>
  <dgm:cxnLst>
    <dgm:cxn modelId="{4350C1DB-2C40-4632-AC34-A9948585F959}" type="presOf" srcId="{68356849-F66E-4129-8B8B-54F19DED848F}" destId="{0E0DC4F1-BF8A-4D8A-B45D-A3F360B92D12}" srcOrd="0" destOrd="0" presId="urn:microsoft.com/office/officeart/2005/8/layout/chevron2"/>
    <dgm:cxn modelId="{C390DCBB-6F99-43B5-852D-720E109D15A6}" type="presOf" srcId="{3A0EC417-F45A-4BBA-BA53-4205F5E422DC}" destId="{71786502-4878-4810-B8DE-19AFD54B0368}" srcOrd="0" destOrd="0" presId="urn:microsoft.com/office/officeart/2005/8/layout/chevron2"/>
    <dgm:cxn modelId="{5A641E33-FA60-4F82-816F-5207C91CDD7E}" type="presOf" srcId="{267CCD5D-2A97-441E-82B9-F6FF304B1F94}" destId="{5CAA6492-2B56-4B36-BADA-3A72FB4D6FB6}" srcOrd="0" destOrd="0" presId="urn:microsoft.com/office/officeart/2005/8/layout/chevron2"/>
    <dgm:cxn modelId="{C02524E4-1046-42DB-A293-7455656C38DC}" type="presOf" srcId="{F907FBB7-D32D-4D9B-8B83-E724EEDF3979}" destId="{8E9BE744-53DF-4ACB-BB94-5EB56FBA8966}" srcOrd="0" destOrd="0" presId="urn:microsoft.com/office/officeart/2005/8/layout/chevron2"/>
    <dgm:cxn modelId="{26E03CBD-8F51-4F37-8484-5649281AD0E7}" srcId="{3A0EC417-F45A-4BBA-BA53-4205F5E422DC}" destId="{54FE7351-2E4D-427E-8C11-F4D6B1AD188B}" srcOrd="0" destOrd="0" parTransId="{2BB38FE0-92AB-40D8-B863-BB96C5C4AD7F}" sibTransId="{76D1B083-2235-464D-85D3-2A38559C3D2E}"/>
    <dgm:cxn modelId="{0D35ACFC-D5E6-4F63-8076-00A4193327AA}" type="presOf" srcId="{FABD3369-ED47-4AC1-891B-E87BEA893768}" destId="{D78CB496-B81F-440D-B0B8-8E6DB741FD4F}" srcOrd="0" destOrd="0" presId="urn:microsoft.com/office/officeart/2005/8/layout/chevron2"/>
    <dgm:cxn modelId="{77DA4DD0-8409-4F6E-B3CB-4D1AAA752684}" type="presOf" srcId="{5B60B764-62CE-4355-8A60-004854678544}" destId="{C5AF9D9C-9F27-480A-AF71-14E8D40895AB}" srcOrd="0" destOrd="0" presId="urn:microsoft.com/office/officeart/2005/8/layout/chevron2"/>
    <dgm:cxn modelId="{3294D0F2-F9AF-4310-A9B9-ADDC399DA8B4}" srcId="{5B60B764-62CE-4355-8A60-004854678544}" destId="{F907FBB7-D32D-4D9B-8B83-E724EEDF3979}" srcOrd="0" destOrd="0" parTransId="{E905AB61-1A39-4B6E-877C-B7C0701430A9}" sibTransId="{950E43A9-632E-43EC-BF17-76DAF64DFEF4}"/>
    <dgm:cxn modelId="{4C05C791-5DE7-489A-97F0-5BF1D1120E32}" srcId="{3D41A46A-529F-4471-B076-02130B67F096}" destId="{68356849-F66E-4129-8B8B-54F19DED848F}" srcOrd="0" destOrd="0" parTransId="{43E1F360-AACD-4F21-BC71-29D902FF5CAB}" sibTransId="{B4FB2CBA-41EF-4A8F-B5EC-B1C89304A324}"/>
    <dgm:cxn modelId="{3707DAE0-15C4-4C96-BFE3-AF20C40190BF}" srcId="{C250490E-B0AE-4F97-8319-6CB3B016FB50}" destId="{FABD3369-ED47-4AC1-891B-E87BEA893768}" srcOrd="1" destOrd="0" parTransId="{9FA576BF-78AD-4E1D-B074-664FFA89636B}" sibTransId="{E0D0F52D-A479-4EED-A6D9-22F19A5388E2}"/>
    <dgm:cxn modelId="{8760FDEB-B81F-499A-B08A-5E1592AC2BA9}" srcId="{C250490E-B0AE-4F97-8319-6CB3B016FB50}" destId="{3A0EC417-F45A-4BBA-BA53-4205F5E422DC}" srcOrd="2" destOrd="0" parTransId="{938002F9-1AF1-4D56-936F-705C283BF751}" sibTransId="{3FA42745-F07D-4934-9A71-57B62787B62D}"/>
    <dgm:cxn modelId="{CDF264A5-9A05-4182-AC95-9BE85A574A0F}" srcId="{C250490E-B0AE-4F97-8319-6CB3B016FB50}" destId="{3D41A46A-529F-4471-B076-02130B67F096}" srcOrd="0" destOrd="0" parTransId="{510252B7-5457-4778-B9BA-2BC0BF2F28D5}" sibTransId="{165AFAD3-92FA-481F-A3E7-1424D3DFA86C}"/>
    <dgm:cxn modelId="{94009A62-D1E3-4CE8-B540-99647236A8AC}" srcId="{C250490E-B0AE-4F97-8319-6CB3B016FB50}" destId="{5B60B764-62CE-4355-8A60-004854678544}" srcOrd="3" destOrd="0" parTransId="{E4BC3ACB-7D6F-43DC-801E-719E7FE9585E}" sibTransId="{505B46B0-4823-436F-8D6D-73142B694E1A}"/>
    <dgm:cxn modelId="{F96004E0-4794-490A-BA0D-6BF824F2897A}" type="presOf" srcId="{C250490E-B0AE-4F97-8319-6CB3B016FB50}" destId="{35849C89-48B0-4436-84DB-A43EA2079EB0}" srcOrd="0" destOrd="0" presId="urn:microsoft.com/office/officeart/2005/8/layout/chevron2"/>
    <dgm:cxn modelId="{E7A5F119-961D-4421-9980-B6562423341C}" type="presOf" srcId="{3D41A46A-529F-4471-B076-02130B67F096}" destId="{99A3D8AE-429E-469B-9584-C15C57DD5995}" srcOrd="0" destOrd="0" presId="urn:microsoft.com/office/officeart/2005/8/layout/chevron2"/>
    <dgm:cxn modelId="{8653710B-4BCD-40EF-B9E4-B05857231AAF}" srcId="{FABD3369-ED47-4AC1-891B-E87BEA893768}" destId="{267CCD5D-2A97-441E-82B9-F6FF304B1F94}" srcOrd="0" destOrd="0" parTransId="{AFB327E2-9717-4116-8D0B-DE8FFA4525D2}" sibTransId="{069D0187-09CE-471D-9584-19E97833A018}"/>
    <dgm:cxn modelId="{32C4C3AE-A35B-49CC-9088-9E63CB3F02D2}" type="presOf" srcId="{54FE7351-2E4D-427E-8C11-F4D6B1AD188B}" destId="{F514E23E-BDCB-4D29-856D-FD8939519BE9}" srcOrd="0" destOrd="0" presId="urn:microsoft.com/office/officeart/2005/8/layout/chevron2"/>
    <dgm:cxn modelId="{71C96AE1-4DD2-4F62-8980-C5A62651050E}" type="presParOf" srcId="{35849C89-48B0-4436-84DB-A43EA2079EB0}" destId="{D0FA287F-B962-43F7-9605-42774325D0A6}" srcOrd="0" destOrd="0" presId="urn:microsoft.com/office/officeart/2005/8/layout/chevron2"/>
    <dgm:cxn modelId="{074BFE3C-465B-460E-ACA3-453E9367EE28}" type="presParOf" srcId="{D0FA287F-B962-43F7-9605-42774325D0A6}" destId="{99A3D8AE-429E-469B-9584-C15C57DD5995}" srcOrd="0" destOrd="0" presId="urn:microsoft.com/office/officeart/2005/8/layout/chevron2"/>
    <dgm:cxn modelId="{CF9FF429-AC4A-4C3C-ACBC-6CF76CE3DD6D}" type="presParOf" srcId="{D0FA287F-B962-43F7-9605-42774325D0A6}" destId="{0E0DC4F1-BF8A-4D8A-B45D-A3F360B92D12}" srcOrd="1" destOrd="0" presId="urn:microsoft.com/office/officeart/2005/8/layout/chevron2"/>
    <dgm:cxn modelId="{9994CA0D-2357-408C-ABE6-737D57D9FD51}" type="presParOf" srcId="{35849C89-48B0-4436-84DB-A43EA2079EB0}" destId="{80AF2E18-FF34-4615-9163-34758C1F4D8B}" srcOrd="1" destOrd="0" presId="urn:microsoft.com/office/officeart/2005/8/layout/chevron2"/>
    <dgm:cxn modelId="{4F9EE16C-1686-44B8-8FB2-302AD92CBE0E}" type="presParOf" srcId="{35849C89-48B0-4436-84DB-A43EA2079EB0}" destId="{DAED66A0-6C86-4330-AD19-15FA48A2B821}" srcOrd="2" destOrd="0" presId="urn:microsoft.com/office/officeart/2005/8/layout/chevron2"/>
    <dgm:cxn modelId="{FB2C9B1B-3F3A-449E-A326-7653C41AADD0}" type="presParOf" srcId="{DAED66A0-6C86-4330-AD19-15FA48A2B821}" destId="{D78CB496-B81F-440D-B0B8-8E6DB741FD4F}" srcOrd="0" destOrd="0" presId="urn:microsoft.com/office/officeart/2005/8/layout/chevron2"/>
    <dgm:cxn modelId="{CFCB6641-310B-41BC-ADED-759950CDC237}" type="presParOf" srcId="{DAED66A0-6C86-4330-AD19-15FA48A2B821}" destId="{5CAA6492-2B56-4B36-BADA-3A72FB4D6FB6}" srcOrd="1" destOrd="0" presId="urn:microsoft.com/office/officeart/2005/8/layout/chevron2"/>
    <dgm:cxn modelId="{0D90D2CB-9369-44EF-B872-1915E0C74C70}" type="presParOf" srcId="{35849C89-48B0-4436-84DB-A43EA2079EB0}" destId="{0644124C-F8E3-4FCA-A309-873FD9E4650B}" srcOrd="3" destOrd="0" presId="urn:microsoft.com/office/officeart/2005/8/layout/chevron2"/>
    <dgm:cxn modelId="{C5EF6190-A0D3-486B-8766-B85AE0E73933}" type="presParOf" srcId="{35849C89-48B0-4436-84DB-A43EA2079EB0}" destId="{62067AA3-5CAE-40DD-9BCA-4EE56676CC71}" srcOrd="4" destOrd="0" presId="urn:microsoft.com/office/officeart/2005/8/layout/chevron2"/>
    <dgm:cxn modelId="{C5D030A2-56D3-4EE1-BF42-E0C37D620F14}" type="presParOf" srcId="{62067AA3-5CAE-40DD-9BCA-4EE56676CC71}" destId="{71786502-4878-4810-B8DE-19AFD54B0368}" srcOrd="0" destOrd="0" presId="urn:microsoft.com/office/officeart/2005/8/layout/chevron2"/>
    <dgm:cxn modelId="{DBEEC62B-8990-493C-9025-1DCA56936C59}" type="presParOf" srcId="{62067AA3-5CAE-40DD-9BCA-4EE56676CC71}" destId="{F514E23E-BDCB-4D29-856D-FD8939519BE9}" srcOrd="1" destOrd="0" presId="urn:microsoft.com/office/officeart/2005/8/layout/chevron2"/>
    <dgm:cxn modelId="{FADBB812-7AD4-4E7A-AD7E-2F94F738E492}" type="presParOf" srcId="{35849C89-48B0-4436-84DB-A43EA2079EB0}" destId="{39A04A5A-D4CC-46C5-AEAA-36C7A18A524F}" srcOrd="5" destOrd="0" presId="urn:microsoft.com/office/officeart/2005/8/layout/chevron2"/>
    <dgm:cxn modelId="{50472DB4-F337-4D7C-8685-BA60447A057A}" type="presParOf" srcId="{35849C89-48B0-4436-84DB-A43EA2079EB0}" destId="{C06093BD-11C3-4CB2-9A3F-3E1F3DB90122}" srcOrd="6" destOrd="0" presId="urn:microsoft.com/office/officeart/2005/8/layout/chevron2"/>
    <dgm:cxn modelId="{1DCD8159-8C65-4DE4-B511-64D86F4FB27C}" type="presParOf" srcId="{C06093BD-11C3-4CB2-9A3F-3E1F3DB90122}" destId="{C5AF9D9C-9F27-480A-AF71-14E8D40895AB}" srcOrd="0" destOrd="0" presId="urn:microsoft.com/office/officeart/2005/8/layout/chevron2"/>
    <dgm:cxn modelId="{0823CD39-3BD9-4780-9C47-ADD948362D13}" type="presParOf" srcId="{C06093BD-11C3-4CB2-9A3F-3E1F3DB90122}" destId="{8E9BE744-53DF-4ACB-BB94-5EB56FBA89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3F667B-069F-4D1E-8EEC-99D6DF7ED631}" type="doc">
      <dgm:prSet loTypeId="urn:microsoft.com/office/officeart/2005/8/layout/equation1" loCatId="process" qsTypeId="urn:microsoft.com/office/officeart/2005/8/quickstyle/3d1" qsCatId="3D" csTypeId="urn:microsoft.com/office/officeart/2005/8/colors/colorful4" csCatId="colorful" phldr="1"/>
      <dgm:spPr/>
    </dgm:pt>
    <dgm:pt modelId="{CA9D0216-CE47-4035-B7BA-7856EECDB74D}">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投票の依頼</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CA9F2E86-0313-47FF-B124-C16CC859CB6C}" type="parTrans" cxnId="{65E56746-5DEC-4F8B-A9B0-E2539B6183B0}">
      <dgm:prSet/>
      <dgm:spPr/>
      <dgm:t>
        <a:bodyPr/>
        <a:lstStyle/>
        <a:p>
          <a:endParaRPr kumimoji="1" lang="ja-JP" altLang="en-US"/>
        </a:p>
      </dgm:t>
    </dgm:pt>
    <dgm:pt modelId="{535B640A-22A2-4486-8CD5-679EEDB93B17}" type="sibTrans" cxnId="{65E56746-5DEC-4F8B-A9B0-E2539B6183B0}">
      <dgm:prSet/>
      <dgm:spPr/>
      <dgm:t>
        <a:bodyPr/>
        <a:lstStyle/>
        <a:p>
          <a:endParaRPr kumimoji="1" lang="ja-JP" altLang="en-US"/>
        </a:p>
      </dgm:t>
    </dgm:pt>
    <dgm:pt modelId="{7E3E6ACA-1821-4854-ACDE-8EB9B09B63FE}">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選挙の特定</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151EEEBE-1C22-495F-BFE2-D4FAAA13647E}" type="parTrans" cxnId="{35FEB5C6-6734-43D2-A749-7A426646D210}">
      <dgm:prSet/>
      <dgm:spPr/>
      <dgm:t>
        <a:bodyPr/>
        <a:lstStyle/>
        <a:p>
          <a:endParaRPr kumimoji="1" lang="ja-JP" altLang="en-US"/>
        </a:p>
      </dgm:t>
    </dgm:pt>
    <dgm:pt modelId="{1D7FDB55-4DE2-4CF8-83AE-4A7C63FFB9DB}" type="sibTrans" cxnId="{35FEB5C6-6734-43D2-A749-7A426646D210}">
      <dgm:prSet/>
      <dgm:spPr/>
      <dgm:t>
        <a:bodyPr/>
        <a:lstStyle/>
        <a:p>
          <a:endParaRPr kumimoji="1" lang="ja-JP" altLang="en-US"/>
        </a:p>
      </dgm:t>
    </dgm:pt>
    <dgm:pt modelId="{6761004B-5D13-4E8C-B495-AFA2C1EE066F}">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候補者の特定</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E1DDC7A8-BE51-4BBE-A620-50E12AECBBF1}" type="parTrans" cxnId="{DBAB69E5-5A41-4CD2-90B2-4F02B0CF4014}">
      <dgm:prSet/>
      <dgm:spPr/>
      <dgm:t>
        <a:bodyPr/>
        <a:lstStyle/>
        <a:p>
          <a:endParaRPr kumimoji="1" lang="ja-JP" altLang="en-US"/>
        </a:p>
      </dgm:t>
    </dgm:pt>
    <dgm:pt modelId="{88772D8D-4F85-4D63-9350-CD97E20F8ED9}" type="sibTrans" cxnId="{DBAB69E5-5A41-4CD2-90B2-4F02B0CF4014}">
      <dgm:prSet/>
      <dgm:spPr/>
      <dgm:t>
        <a:bodyPr/>
        <a:lstStyle/>
        <a:p>
          <a:endParaRPr kumimoji="1" lang="ja-JP" altLang="en-US"/>
        </a:p>
      </dgm:t>
    </dgm:pt>
    <dgm:pt modelId="{1F9EC6ED-6709-4535-87B4-C5BD469D421A}">
      <dgm:prSet phldrT="[テキスト]" custT="1"/>
      <dgm:spPr/>
      <dgm: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選挙運動</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dgm:t>
    </dgm:pt>
    <dgm:pt modelId="{6AE65091-7D3F-4430-ADAE-F5A7DEE037A7}" type="sibTrans" cxnId="{755BC77E-0D09-47AE-870B-A4BC191B199D}">
      <dgm:prSet/>
      <dgm:spPr/>
      <dgm:t>
        <a:bodyPr/>
        <a:lstStyle/>
        <a:p>
          <a:endParaRPr kumimoji="1" lang="ja-JP" altLang="en-US"/>
        </a:p>
      </dgm:t>
    </dgm:pt>
    <dgm:pt modelId="{260E7319-423D-4385-B092-95D6021C3D38}" type="parTrans" cxnId="{755BC77E-0D09-47AE-870B-A4BC191B199D}">
      <dgm:prSet/>
      <dgm:spPr/>
      <dgm:t>
        <a:bodyPr/>
        <a:lstStyle/>
        <a:p>
          <a:endParaRPr kumimoji="1" lang="ja-JP" altLang="en-US"/>
        </a:p>
      </dgm:t>
    </dgm:pt>
    <dgm:pt modelId="{58219927-9036-46E7-9FFF-B15534A24BAD}" type="pres">
      <dgm:prSet presAssocID="{993F667B-069F-4D1E-8EEC-99D6DF7ED631}" presName="linearFlow" presStyleCnt="0">
        <dgm:presLayoutVars>
          <dgm:dir/>
          <dgm:resizeHandles val="exact"/>
        </dgm:presLayoutVars>
      </dgm:prSet>
      <dgm:spPr/>
    </dgm:pt>
    <dgm:pt modelId="{B6F4187E-A4E9-45B1-9CE1-098C277EE483}" type="pres">
      <dgm:prSet presAssocID="{7E3E6ACA-1821-4854-ACDE-8EB9B09B63FE}" presName="node" presStyleLbl="node1" presStyleIdx="0" presStyleCnt="4">
        <dgm:presLayoutVars>
          <dgm:bulletEnabled val="1"/>
        </dgm:presLayoutVars>
      </dgm:prSet>
      <dgm:spPr/>
      <dgm:t>
        <a:bodyPr/>
        <a:lstStyle/>
        <a:p>
          <a:endParaRPr kumimoji="1" lang="ja-JP" altLang="en-US"/>
        </a:p>
      </dgm:t>
    </dgm:pt>
    <dgm:pt modelId="{AA36830C-922E-4219-9763-64287C8A5912}" type="pres">
      <dgm:prSet presAssocID="{1D7FDB55-4DE2-4CF8-83AE-4A7C63FFB9DB}" presName="spacerL" presStyleCnt="0"/>
      <dgm:spPr/>
    </dgm:pt>
    <dgm:pt modelId="{B63F4D6D-8194-42E9-B067-91119738FC06}" type="pres">
      <dgm:prSet presAssocID="{1D7FDB55-4DE2-4CF8-83AE-4A7C63FFB9DB}" presName="sibTrans" presStyleLbl="sibTrans2D1" presStyleIdx="0" presStyleCnt="3"/>
      <dgm:spPr/>
      <dgm:t>
        <a:bodyPr/>
        <a:lstStyle/>
        <a:p>
          <a:endParaRPr kumimoji="1" lang="ja-JP" altLang="en-US"/>
        </a:p>
      </dgm:t>
    </dgm:pt>
    <dgm:pt modelId="{19472BD4-1974-4958-90D8-A0EC2FB5FF70}" type="pres">
      <dgm:prSet presAssocID="{1D7FDB55-4DE2-4CF8-83AE-4A7C63FFB9DB}" presName="spacerR" presStyleCnt="0"/>
      <dgm:spPr/>
    </dgm:pt>
    <dgm:pt modelId="{57990384-0D64-4256-9E00-D2C781E80025}" type="pres">
      <dgm:prSet presAssocID="{6761004B-5D13-4E8C-B495-AFA2C1EE066F}" presName="node" presStyleLbl="node1" presStyleIdx="1" presStyleCnt="4">
        <dgm:presLayoutVars>
          <dgm:bulletEnabled val="1"/>
        </dgm:presLayoutVars>
      </dgm:prSet>
      <dgm:spPr/>
      <dgm:t>
        <a:bodyPr/>
        <a:lstStyle/>
        <a:p>
          <a:endParaRPr kumimoji="1" lang="ja-JP" altLang="en-US"/>
        </a:p>
      </dgm:t>
    </dgm:pt>
    <dgm:pt modelId="{A14BD1CA-64DD-4968-BCAD-D603D986BC0E}" type="pres">
      <dgm:prSet presAssocID="{88772D8D-4F85-4D63-9350-CD97E20F8ED9}" presName="spacerL" presStyleCnt="0"/>
      <dgm:spPr/>
    </dgm:pt>
    <dgm:pt modelId="{AA24C504-67BA-4EF4-97B1-AEA8B6015D9B}" type="pres">
      <dgm:prSet presAssocID="{88772D8D-4F85-4D63-9350-CD97E20F8ED9}" presName="sibTrans" presStyleLbl="sibTrans2D1" presStyleIdx="1" presStyleCnt="3"/>
      <dgm:spPr/>
      <dgm:t>
        <a:bodyPr/>
        <a:lstStyle/>
        <a:p>
          <a:endParaRPr kumimoji="1" lang="ja-JP" altLang="en-US"/>
        </a:p>
      </dgm:t>
    </dgm:pt>
    <dgm:pt modelId="{86C13F6E-42D2-4758-AF86-D68A12984B0F}" type="pres">
      <dgm:prSet presAssocID="{88772D8D-4F85-4D63-9350-CD97E20F8ED9}" presName="spacerR" presStyleCnt="0"/>
      <dgm:spPr/>
    </dgm:pt>
    <dgm:pt modelId="{6DBA9DF3-853F-4D15-923D-96DC69055E62}" type="pres">
      <dgm:prSet presAssocID="{CA9D0216-CE47-4035-B7BA-7856EECDB74D}" presName="node" presStyleLbl="node1" presStyleIdx="2" presStyleCnt="4">
        <dgm:presLayoutVars>
          <dgm:bulletEnabled val="1"/>
        </dgm:presLayoutVars>
      </dgm:prSet>
      <dgm:spPr/>
      <dgm:t>
        <a:bodyPr/>
        <a:lstStyle/>
        <a:p>
          <a:endParaRPr kumimoji="1" lang="ja-JP" altLang="en-US"/>
        </a:p>
      </dgm:t>
    </dgm:pt>
    <dgm:pt modelId="{46FC26FD-CFF9-4183-892C-3D1FD643036F}" type="pres">
      <dgm:prSet presAssocID="{535B640A-22A2-4486-8CD5-679EEDB93B17}" presName="spacerL" presStyleCnt="0"/>
      <dgm:spPr/>
    </dgm:pt>
    <dgm:pt modelId="{EAA56BD8-63EA-4E28-BA13-24F361778A25}" type="pres">
      <dgm:prSet presAssocID="{535B640A-22A2-4486-8CD5-679EEDB93B17}" presName="sibTrans" presStyleLbl="sibTrans2D1" presStyleIdx="2" presStyleCnt="3"/>
      <dgm:spPr/>
      <dgm:t>
        <a:bodyPr/>
        <a:lstStyle/>
        <a:p>
          <a:endParaRPr kumimoji="1" lang="ja-JP" altLang="en-US"/>
        </a:p>
      </dgm:t>
    </dgm:pt>
    <dgm:pt modelId="{9105AA05-32FD-4EE3-8E5E-2279A5CB69AB}" type="pres">
      <dgm:prSet presAssocID="{535B640A-22A2-4486-8CD5-679EEDB93B17}" presName="spacerR" presStyleCnt="0"/>
      <dgm:spPr/>
    </dgm:pt>
    <dgm:pt modelId="{1D482C08-3657-4D51-9DCA-90E97CDE5B33}" type="pres">
      <dgm:prSet presAssocID="{1F9EC6ED-6709-4535-87B4-C5BD469D421A}" presName="node" presStyleLbl="node1" presStyleIdx="3" presStyleCnt="4">
        <dgm:presLayoutVars>
          <dgm:bulletEnabled val="1"/>
        </dgm:presLayoutVars>
      </dgm:prSet>
      <dgm:spPr/>
      <dgm:t>
        <a:bodyPr/>
        <a:lstStyle/>
        <a:p>
          <a:endParaRPr kumimoji="1" lang="ja-JP" altLang="en-US"/>
        </a:p>
      </dgm:t>
    </dgm:pt>
  </dgm:ptLst>
  <dgm:cxnLst>
    <dgm:cxn modelId="{795C035A-321D-4C1F-8928-9DCFE0F62458}" type="presOf" srcId="{1D7FDB55-4DE2-4CF8-83AE-4A7C63FFB9DB}" destId="{B63F4D6D-8194-42E9-B067-91119738FC06}" srcOrd="0" destOrd="0" presId="urn:microsoft.com/office/officeart/2005/8/layout/equation1"/>
    <dgm:cxn modelId="{D3D9E87C-D73D-44ED-BE1A-66F07C5CD583}" type="presOf" srcId="{CA9D0216-CE47-4035-B7BA-7856EECDB74D}" destId="{6DBA9DF3-853F-4D15-923D-96DC69055E62}" srcOrd="0" destOrd="0" presId="urn:microsoft.com/office/officeart/2005/8/layout/equation1"/>
    <dgm:cxn modelId="{B7DBEBF5-3CFC-401A-B04D-DC79941E88CD}" type="presOf" srcId="{535B640A-22A2-4486-8CD5-679EEDB93B17}" destId="{EAA56BD8-63EA-4E28-BA13-24F361778A25}" srcOrd="0" destOrd="0" presId="urn:microsoft.com/office/officeart/2005/8/layout/equation1"/>
    <dgm:cxn modelId="{38879A5D-3621-4A8C-A2FD-61EB40DEDB12}" type="presOf" srcId="{7E3E6ACA-1821-4854-ACDE-8EB9B09B63FE}" destId="{B6F4187E-A4E9-45B1-9CE1-098C277EE483}" srcOrd="0" destOrd="0" presId="urn:microsoft.com/office/officeart/2005/8/layout/equation1"/>
    <dgm:cxn modelId="{65E56746-5DEC-4F8B-A9B0-E2539B6183B0}" srcId="{993F667B-069F-4D1E-8EEC-99D6DF7ED631}" destId="{CA9D0216-CE47-4035-B7BA-7856EECDB74D}" srcOrd="2" destOrd="0" parTransId="{CA9F2E86-0313-47FF-B124-C16CC859CB6C}" sibTransId="{535B640A-22A2-4486-8CD5-679EEDB93B17}"/>
    <dgm:cxn modelId="{755BC77E-0D09-47AE-870B-A4BC191B199D}" srcId="{993F667B-069F-4D1E-8EEC-99D6DF7ED631}" destId="{1F9EC6ED-6709-4535-87B4-C5BD469D421A}" srcOrd="3" destOrd="0" parTransId="{260E7319-423D-4385-B092-95D6021C3D38}" sibTransId="{6AE65091-7D3F-4430-ADAE-F5A7DEE037A7}"/>
    <dgm:cxn modelId="{DF6D81A2-B9D0-421C-99A3-B978FAE48C68}" type="presOf" srcId="{993F667B-069F-4D1E-8EEC-99D6DF7ED631}" destId="{58219927-9036-46E7-9FFF-B15534A24BAD}" srcOrd="0" destOrd="0" presId="urn:microsoft.com/office/officeart/2005/8/layout/equation1"/>
    <dgm:cxn modelId="{0505A23E-9515-4581-9FF4-28E5309563C3}" type="presOf" srcId="{1F9EC6ED-6709-4535-87B4-C5BD469D421A}" destId="{1D482C08-3657-4D51-9DCA-90E97CDE5B33}" srcOrd="0" destOrd="0" presId="urn:microsoft.com/office/officeart/2005/8/layout/equation1"/>
    <dgm:cxn modelId="{926B90BC-79B4-42CC-8804-F6E10907F019}" type="presOf" srcId="{6761004B-5D13-4E8C-B495-AFA2C1EE066F}" destId="{57990384-0D64-4256-9E00-D2C781E80025}" srcOrd="0" destOrd="0" presId="urn:microsoft.com/office/officeart/2005/8/layout/equation1"/>
    <dgm:cxn modelId="{5E5E2ADF-9EE8-4FEC-9689-F3732941109E}" type="presOf" srcId="{88772D8D-4F85-4D63-9350-CD97E20F8ED9}" destId="{AA24C504-67BA-4EF4-97B1-AEA8B6015D9B}" srcOrd="0" destOrd="0" presId="urn:microsoft.com/office/officeart/2005/8/layout/equation1"/>
    <dgm:cxn modelId="{DBAB69E5-5A41-4CD2-90B2-4F02B0CF4014}" srcId="{993F667B-069F-4D1E-8EEC-99D6DF7ED631}" destId="{6761004B-5D13-4E8C-B495-AFA2C1EE066F}" srcOrd="1" destOrd="0" parTransId="{E1DDC7A8-BE51-4BBE-A620-50E12AECBBF1}" sibTransId="{88772D8D-4F85-4D63-9350-CD97E20F8ED9}"/>
    <dgm:cxn modelId="{35FEB5C6-6734-43D2-A749-7A426646D210}" srcId="{993F667B-069F-4D1E-8EEC-99D6DF7ED631}" destId="{7E3E6ACA-1821-4854-ACDE-8EB9B09B63FE}" srcOrd="0" destOrd="0" parTransId="{151EEEBE-1C22-495F-BFE2-D4FAAA13647E}" sibTransId="{1D7FDB55-4DE2-4CF8-83AE-4A7C63FFB9DB}"/>
    <dgm:cxn modelId="{1F8F02E7-3BF0-4986-A2E6-EECE58ED1542}" type="presParOf" srcId="{58219927-9036-46E7-9FFF-B15534A24BAD}" destId="{B6F4187E-A4E9-45B1-9CE1-098C277EE483}" srcOrd="0" destOrd="0" presId="urn:microsoft.com/office/officeart/2005/8/layout/equation1"/>
    <dgm:cxn modelId="{E7B264AF-9F83-4CEB-A590-2C4DBE1FC102}" type="presParOf" srcId="{58219927-9036-46E7-9FFF-B15534A24BAD}" destId="{AA36830C-922E-4219-9763-64287C8A5912}" srcOrd="1" destOrd="0" presId="urn:microsoft.com/office/officeart/2005/8/layout/equation1"/>
    <dgm:cxn modelId="{88168768-BBF7-45F6-835C-9A61DE74D866}" type="presParOf" srcId="{58219927-9036-46E7-9FFF-B15534A24BAD}" destId="{B63F4D6D-8194-42E9-B067-91119738FC06}" srcOrd="2" destOrd="0" presId="urn:microsoft.com/office/officeart/2005/8/layout/equation1"/>
    <dgm:cxn modelId="{EFF10325-19CD-477F-935C-84D3B9ECF596}" type="presParOf" srcId="{58219927-9036-46E7-9FFF-B15534A24BAD}" destId="{19472BD4-1974-4958-90D8-A0EC2FB5FF70}" srcOrd="3" destOrd="0" presId="urn:microsoft.com/office/officeart/2005/8/layout/equation1"/>
    <dgm:cxn modelId="{C739186B-063A-4F56-86A3-8CDE26B71B9A}" type="presParOf" srcId="{58219927-9036-46E7-9FFF-B15534A24BAD}" destId="{57990384-0D64-4256-9E00-D2C781E80025}" srcOrd="4" destOrd="0" presId="urn:microsoft.com/office/officeart/2005/8/layout/equation1"/>
    <dgm:cxn modelId="{93DF6D6B-A601-4EAF-91FF-EF47DA85EFC8}" type="presParOf" srcId="{58219927-9036-46E7-9FFF-B15534A24BAD}" destId="{A14BD1CA-64DD-4968-BCAD-D603D986BC0E}" srcOrd="5" destOrd="0" presId="urn:microsoft.com/office/officeart/2005/8/layout/equation1"/>
    <dgm:cxn modelId="{0A76EF16-77E2-440D-84CB-4E5FB21DB225}" type="presParOf" srcId="{58219927-9036-46E7-9FFF-B15534A24BAD}" destId="{AA24C504-67BA-4EF4-97B1-AEA8B6015D9B}" srcOrd="6" destOrd="0" presId="urn:microsoft.com/office/officeart/2005/8/layout/equation1"/>
    <dgm:cxn modelId="{F0508A3E-BFE7-45B4-8DF3-0C7A3F18A8FE}" type="presParOf" srcId="{58219927-9036-46E7-9FFF-B15534A24BAD}" destId="{86C13F6E-42D2-4758-AF86-D68A12984B0F}" srcOrd="7" destOrd="0" presId="urn:microsoft.com/office/officeart/2005/8/layout/equation1"/>
    <dgm:cxn modelId="{76FD862C-8C82-4AC7-B532-101B4289ACDB}" type="presParOf" srcId="{58219927-9036-46E7-9FFF-B15534A24BAD}" destId="{6DBA9DF3-853F-4D15-923D-96DC69055E62}" srcOrd="8" destOrd="0" presId="urn:microsoft.com/office/officeart/2005/8/layout/equation1"/>
    <dgm:cxn modelId="{5622197D-E983-4D93-9871-B7EF498D814E}" type="presParOf" srcId="{58219927-9036-46E7-9FFF-B15534A24BAD}" destId="{46FC26FD-CFF9-4183-892C-3D1FD643036F}" srcOrd="9" destOrd="0" presId="urn:microsoft.com/office/officeart/2005/8/layout/equation1"/>
    <dgm:cxn modelId="{DB203B56-5E8F-40D8-A5F6-CC4573D79773}" type="presParOf" srcId="{58219927-9036-46E7-9FFF-B15534A24BAD}" destId="{EAA56BD8-63EA-4E28-BA13-24F361778A25}" srcOrd="10" destOrd="0" presId="urn:microsoft.com/office/officeart/2005/8/layout/equation1"/>
    <dgm:cxn modelId="{F94DC2CE-A149-4F1D-A007-370059ED40D0}" type="presParOf" srcId="{58219927-9036-46E7-9FFF-B15534A24BAD}" destId="{9105AA05-32FD-4EE3-8E5E-2279A5CB69AB}" srcOrd="11" destOrd="0" presId="urn:microsoft.com/office/officeart/2005/8/layout/equation1"/>
    <dgm:cxn modelId="{FCD2894A-CC02-45B6-B7F0-478183E7EF09}" type="presParOf" srcId="{58219927-9036-46E7-9FFF-B15534A24BAD}" destId="{1D482C08-3657-4D51-9DCA-90E97CDE5B3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5F9E6-4FBE-45AD-B02D-E067C8D81B1B}" type="doc">
      <dgm:prSet loTypeId="urn:microsoft.com/office/officeart/2005/8/layout/hProcess11" loCatId="process" qsTypeId="urn:microsoft.com/office/officeart/2005/8/quickstyle/3d1" qsCatId="3D" csTypeId="urn:microsoft.com/office/officeart/2005/8/colors/colorful3" csCatId="colorful" phldr="1"/>
      <dgm:spPr/>
      <dgm:t>
        <a:bodyPr/>
        <a:lstStyle/>
        <a:p>
          <a:endParaRPr kumimoji="1" lang="ja-JP" altLang="en-US"/>
        </a:p>
      </dgm:t>
    </dgm:pt>
    <dgm:pt modelId="{529AE17B-4550-4628-9504-ECE6994E3AF6}">
      <dgm:prSet phldrT="[テキスト]" custT="1"/>
      <dgm:spPr/>
      <dgm:t>
        <a:bodyPr vert="eaVert" anchor="ct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参議院議員</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府知事</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33B035D5-0DAC-4084-9DC0-BD95468FE66B}" type="parTrans" cxnId="{8A3C0433-3E3C-441E-861E-9FCE6B82079C}">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030588C3-1353-4056-91B5-4960E509D54D}" type="sibTrans" cxnId="{8A3C0433-3E3C-441E-861E-9FCE6B82079C}">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844616FF-EBD3-4C43-BA7B-AAD032EFE9F7}">
      <dgm:prSet phldrT="[テキスト]" custT="1"/>
      <dgm:spPr/>
      <dgm:t>
        <a:bodyPr vert="eaVert" anchor="ct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衆議院議員</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2E8D3B25-B1D3-4832-AAAD-133F02CF327D}" type="parTrans" cxnId="{5A283C7D-085D-40A5-83D7-30C63FF4939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1A021227-DF66-4772-AD13-AB0F8C35FFC7}" type="sibTrans" cxnId="{5A283C7D-085D-40A5-83D7-30C63FF4939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DBC54C3C-9E67-4AC6-9769-1449B1EF410B}">
      <dgm:prSet phldrT="[テキスト]" custT="1"/>
      <dgm:spPr/>
      <dgm:t>
        <a:bodyPr vert="eaVert" anchor="ct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府・政令市議会議員</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55256AA1-4F14-4053-9FFF-44F66DB8F26D}" type="parTrans" cxnId="{68B07BC9-367C-447F-A4DC-78E4B523F44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6C7E526B-514E-4BA6-BDC6-6469E629E418}" type="sibTrans" cxnId="{68B07BC9-367C-447F-A4DC-78E4B523F44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56BABF61-5650-4334-90ED-C3D8A5D1AFC0}">
      <dgm:prSet phldrT="[テキスト]" custT="1"/>
      <dgm:spPr/>
      <dgm:t>
        <a:bodyPr vert="eaVert" anchor="ctr"/>
        <a:lstStyle/>
        <a:p>
          <a:pPr>
            <a:lnSpc>
              <a:spcPts val="1700"/>
            </a:lnSpc>
          </a:pP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市議会議員</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市長</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（政令市以外）</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3DBE0D87-ED31-40F3-B28C-D22C08DD88C7}" type="parTrans" cxnId="{B60A4369-C144-4890-BA0E-78D6AC2B94A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CB331E0F-FA5E-415D-A1A8-0FE16C0CB09C}" type="sibTrans" cxnId="{B60A4369-C144-4890-BA0E-78D6AC2B94A7}">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F2F63DBC-7DD3-4C9B-BED4-E157C451796B}">
      <dgm:prSet phldrT="[テキスト]" custT="1"/>
      <dgm:spPr/>
      <dgm:t>
        <a:bodyPr vert="eaVert" anchor="ctr"/>
        <a:lstStyle/>
        <a:p>
          <a:pPr>
            <a:lnSpc>
              <a:spcPts val="1500"/>
            </a:lnSpc>
          </a:pP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町村議会議員</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町村長</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F0513517-C9EF-4249-A656-5F5474D5560C}" type="parTrans" cxnId="{0BBD3CBF-80B1-4EF8-9FB6-3CE53CDA0F3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4C1687FE-3B47-4593-8B4F-0506317444B7}" type="sibTrans" cxnId="{0BBD3CBF-80B1-4EF8-9FB6-3CE53CDA0F31}">
      <dgm:prSet/>
      <dgm:spPr/>
      <dgm:t>
        <a:bodyPr/>
        <a:lstStyle/>
        <a:p>
          <a:endParaRPr kumimoji="1" lang="ja-JP" altLang="en-US" sz="2000">
            <a:latin typeface="Meiryo UI" panose="020B0604030504040204" pitchFamily="50" charset="-128"/>
            <a:ea typeface="Meiryo UI" panose="020B0604030504040204" pitchFamily="50" charset="-128"/>
            <a:cs typeface="Meiryo UI" panose="020B0604030504040204" pitchFamily="50" charset="-128"/>
          </a:endParaRPr>
        </a:p>
      </dgm:t>
    </dgm:pt>
    <dgm:pt modelId="{80FE1C3D-F0A9-4EBA-A774-693A8E0F4CF3}">
      <dgm:prSet phldrT="[テキスト]" custT="1"/>
      <dgm:spPr/>
      <dgm:t>
        <a:bodyPr vert="eaVert" anchor="ct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政令市長</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CC042CD5-D591-44D7-8692-A1D71C6309D1}" type="parTrans" cxnId="{AFB40EB8-570C-4B6F-8AD0-7C1E05C501B6}">
      <dgm:prSet/>
      <dgm:spPr/>
      <dgm:t>
        <a:bodyPr/>
        <a:lstStyle/>
        <a:p>
          <a:endParaRPr kumimoji="1" lang="ja-JP" altLang="en-US"/>
        </a:p>
      </dgm:t>
    </dgm:pt>
    <dgm:pt modelId="{9AD2FAE2-9B79-41B6-B5DD-0751C457AA02}" type="sibTrans" cxnId="{AFB40EB8-570C-4B6F-8AD0-7C1E05C501B6}">
      <dgm:prSet/>
      <dgm:spPr/>
      <dgm:t>
        <a:bodyPr/>
        <a:lstStyle/>
        <a:p>
          <a:endParaRPr kumimoji="1" lang="ja-JP" altLang="en-US"/>
        </a:p>
      </dgm:t>
    </dgm:pt>
    <dgm:pt modelId="{4AE35440-831E-4D7B-B0E1-5AEC178759A3}" type="pres">
      <dgm:prSet presAssocID="{99C5F9E6-4FBE-45AD-B02D-E067C8D81B1B}" presName="Name0" presStyleCnt="0">
        <dgm:presLayoutVars>
          <dgm:dir/>
          <dgm:resizeHandles val="exact"/>
        </dgm:presLayoutVars>
      </dgm:prSet>
      <dgm:spPr/>
      <dgm:t>
        <a:bodyPr/>
        <a:lstStyle/>
        <a:p>
          <a:endParaRPr kumimoji="1" lang="ja-JP" altLang="en-US"/>
        </a:p>
      </dgm:t>
    </dgm:pt>
    <dgm:pt modelId="{D23B7E70-730F-4D75-B4DE-A16CE7DD007C}" type="pres">
      <dgm:prSet presAssocID="{99C5F9E6-4FBE-45AD-B02D-E067C8D81B1B}" presName="arrow" presStyleLbl="bgShp" presStyleIdx="0" presStyleCnt="1" custScaleY="134073" custLinFactNeighborX="192" custLinFactNeighborY="-1512"/>
      <dgm:spPr/>
      <dgm:t>
        <a:bodyPr/>
        <a:lstStyle/>
        <a:p>
          <a:endParaRPr kumimoji="1" lang="ja-JP" altLang="en-US"/>
        </a:p>
      </dgm:t>
    </dgm:pt>
    <dgm:pt modelId="{940CBED5-1E90-41E5-B5A3-2D8F8CF58A72}" type="pres">
      <dgm:prSet presAssocID="{99C5F9E6-4FBE-45AD-B02D-E067C8D81B1B}" presName="points" presStyleCnt="0"/>
      <dgm:spPr/>
      <dgm:t>
        <a:bodyPr/>
        <a:lstStyle/>
        <a:p>
          <a:endParaRPr kumimoji="1" lang="ja-JP" altLang="en-US"/>
        </a:p>
      </dgm:t>
    </dgm:pt>
    <dgm:pt modelId="{635AF872-8F17-46BB-A1E4-8DD43441DC8C}" type="pres">
      <dgm:prSet presAssocID="{529AE17B-4550-4628-9504-ECE6994E3AF6}" presName="compositeA" presStyleCnt="0"/>
      <dgm:spPr/>
      <dgm:t>
        <a:bodyPr/>
        <a:lstStyle/>
        <a:p>
          <a:endParaRPr kumimoji="1" lang="ja-JP" altLang="en-US"/>
        </a:p>
      </dgm:t>
    </dgm:pt>
    <dgm:pt modelId="{DA9A77B6-9979-450B-BE3E-66DD7021F0E4}" type="pres">
      <dgm:prSet presAssocID="{529AE17B-4550-4628-9504-ECE6994E3AF6}" presName="textA" presStyleLbl="revTx" presStyleIdx="0" presStyleCnt="6" custScaleX="217027" custScaleY="100949" custLinFactNeighborX="8757" custLinFactNeighborY="237">
        <dgm:presLayoutVars>
          <dgm:bulletEnabled val="1"/>
        </dgm:presLayoutVars>
      </dgm:prSet>
      <dgm:spPr/>
      <dgm:t>
        <a:bodyPr/>
        <a:lstStyle/>
        <a:p>
          <a:endParaRPr kumimoji="1" lang="ja-JP" altLang="en-US"/>
        </a:p>
      </dgm:t>
    </dgm:pt>
    <dgm:pt modelId="{3181BE8C-B42B-49D8-B2C9-390168EA6D39}" type="pres">
      <dgm:prSet presAssocID="{529AE17B-4550-4628-9504-ECE6994E3AF6}" presName="circleA" presStyleLbl="node1" presStyleIdx="0" presStyleCnt="6" custScaleX="118430" custScaleY="118430" custLinFactNeighborX="4221" custLinFactNeighborY="-2562"/>
      <dgm:spPr/>
      <dgm:t>
        <a:bodyPr/>
        <a:lstStyle/>
        <a:p>
          <a:endParaRPr kumimoji="1" lang="ja-JP" altLang="en-US"/>
        </a:p>
      </dgm:t>
    </dgm:pt>
    <dgm:pt modelId="{3924F1C7-55F7-40B8-8D64-934579041DA7}" type="pres">
      <dgm:prSet presAssocID="{529AE17B-4550-4628-9504-ECE6994E3AF6}" presName="spaceA" presStyleCnt="0"/>
      <dgm:spPr/>
      <dgm:t>
        <a:bodyPr/>
        <a:lstStyle/>
        <a:p>
          <a:endParaRPr kumimoji="1" lang="ja-JP" altLang="en-US"/>
        </a:p>
      </dgm:t>
    </dgm:pt>
    <dgm:pt modelId="{2D5F4395-3CBE-4452-B22C-954C30A019B9}" type="pres">
      <dgm:prSet presAssocID="{030588C3-1353-4056-91B5-4960E509D54D}" presName="space" presStyleCnt="0"/>
      <dgm:spPr/>
      <dgm:t>
        <a:bodyPr/>
        <a:lstStyle/>
        <a:p>
          <a:endParaRPr kumimoji="1" lang="ja-JP" altLang="en-US"/>
        </a:p>
      </dgm:t>
    </dgm:pt>
    <dgm:pt modelId="{01BFFDDC-2E87-49B6-862D-0BB64B838C51}" type="pres">
      <dgm:prSet presAssocID="{80FE1C3D-F0A9-4EBA-A774-693A8E0F4CF3}" presName="compositeB" presStyleCnt="0"/>
      <dgm:spPr/>
      <dgm:t>
        <a:bodyPr/>
        <a:lstStyle/>
        <a:p>
          <a:endParaRPr kumimoji="1" lang="ja-JP" altLang="en-US"/>
        </a:p>
      </dgm:t>
    </dgm:pt>
    <dgm:pt modelId="{19F7E033-E8AF-48D1-8187-56CAC4BE4A5A}" type="pres">
      <dgm:prSet presAssocID="{80FE1C3D-F0A9-4EBA-A774-693A8E0F4CF3}" presName="textB" presStyleLbl="revTx" presStyleIdx="1" presStyleCnt="6" custLinFactNeighborX="-43865">
        <dgm:presLayoutVars>
          <dgm:bulletEnabled val="1"/>
        </dgm:presLayoutVars>
      </dgm:prSet>
      <dgm:spPr/>
      <dgm:t>
        <a:bodyPr/>
        <a:lstStyle/>
        <a:p>
          <a:endParaRPr kumimoji="1" lang="ja-JP" altLang="en-US"/>
        </a:p>
      </dgm:t>
    </dgm:pt>
    <dgm:pt modelId="{9B28BCCF-F448-40E5-B212-BF41C3CC134B}" type="pres">
      <dgm:prSet presAssocID="{80FE1C3D-F0A9-4EBA-A774-693A8E0F4CF3}" presName="circleB" presStyleLbl="node1" presStyleIdx="1" presStyleCnt="6" custScaleX="125807" custScaleY="125807" custLinFactNeighborX="-87511"/>
      <dgm:spPr/>
      <dgm:t>
        <a:bodyPr/>
        <a:lstStyle/>
        <a:p>
          <a:endParaRPr kumimoji="1" lang="ja-JP" altLang="en-US"/>
        </a:p>
      </dgm:t>
    </dgm:pt>
    <dgm:pt modelId="{E003EC55-0B6D-449C-B75A-5F6E844107EE}" type="pres">
      <dgm:prSet presAssocID="{80FE1C3D-F0A9-4EBA-A774-693A8E0F4CF3}" presName="spaceB" presStyleCnt="0"/>
      <dgm:spPr/>
      <dgm:t>
        <a:bodyPr/>
        <a:lstStyle/>
        <a:p>
          <a:endParaRPr kumimoji="1" lang="ja-JP" altLang="en-US"/>
        </a:p>
      </dgm:t>
    </dgm:pt>
    <dgm:pt modelId="{463BA6E4-8270-45FF-BBD1-D32AA3BE9133}" type="pres">
      <dgm:prSet presAssocID="{9AD2FAE2-9B79-41B6-B5DD-0751C457AA02}" presName="space" presStyleCnt="0"/>
      <dgm:spPr/>
      <dgm:t>
        <a:bodyPr/>
        <a:lstStyle/>
        <a:p>
          <a:endParaRPr kumimoji="1" lang="ja-JP" altLang="en-US"/>
        </a:p>
      </dgm:t>
    </dgm:pt>
    <dgm:pt modelId="{21AC3366-7C9F-4790-811C-672BEA9135AF}" type="pres">
      <dgm:prSet presAssocID="{844616FF-EBD3-4C43-BA7B-AAD032EFE9F7}" presName="compositeA" presStyleCnt="0"/>
      <dgm:spPr/>
      <dgm:t>
        <a:bodyPr/>
        <a:lstStyle/>
        <a:p>
          <a:endParaRPr kumimoji="1" lang="ja-JP" altLang="en-US"/>
        </a:p>
      </dgm:t>
    </dgm:pt>
    <dgm:pt modelId="{6DD16D37-B882-4720-8AEB-72EF1AF9CD04}" type="pres">
      <dgm:prSet presAssocID="{844616FF-EBD3-4C43-BA7B-AAD032EFE9F7}" presName="textA" presStyleLbl="revTx" presStyleIdx="2" presStyleCnt="6" custLinFactNeighborX="-43509">
        <dgm:presLayoutVars>
          <dgm:bulletEnabled val="1"/>
        </dgm:presLayoutVars>
      </dgm:prSet>
      <dgm:spPr/>
      <dgm:t>
        <a:bodyPr/>
        <a:lstStyle/>
        <a:p>
          <a:endParaRPr kumimoji="1" lang="ja-JP" altLang="en-US"/>
        </a:p>
      </dgm:t>
    </dgm:pt>
    <dgm:pt modelId="{087CDFB0-D397-47A3-836B-E92504C37BFB}" type="pres">
      <dgm:prSet presAssocID="{844616FF-EBD3-4C43-BA7B-AAD032EFE9F7}" presName="circleA" presStyleLbl="node1" presStyleIdx="2" presStyleCnt="6" custScaleX="125807" custScaleY="125807" custLinFactNeighborX="-86857"/>
      <dgm:spPr/>
      <dgm:t>
        <a:bodyPr/>
        <a:lstStyle/>
        <a:p>
          <a:endParaRPr kumimoji="1" lang="ja-JP" altLang="en-US"/>
        </a:p>
      </dgm:t>
    </dgm:pt>
    <dgm:pt modelId="{A89DFA9B-5F78-49DA-B8A5-DDA6EDB72652}" type="pres">
      <dgm:prSet presAssocID="{844616FF-EBD3-4C43-BA7B-AAD032EFE9F7}" presName="spaceA" presStyleCnt="0"/>
      <dgm:spPr/>
      <dgm:t>
        <a:bodyPr/>
        <a:lstStyle/>
        <a:p>
          <a:endParaRPr kumimoji="1" lang="ja-JP" altLang="en-US"/>
        </a:p>
      </dgm:t>
    </dgm:pt>
    <dgm:pt modelId="{34445D1F-2A1C-4E96-9938-1B7265BF6A47}" type="pres">
      <dgm:prSet presAssocID="{1A021227-DF66-4772-AD13-AB0F8C35FFC7}" presName="space" presStyleCnt="0"/>
      <dgm:spPr/>
      <dgm:t>
        <a:bodyPr/>
        <a:lstStyle/>
        <a:p>
          <a:endParaRPr kumimoji="1" lang="ja-JP" altLang="en-US"/>
        </a:p>
      </dgm:t>
    </dgm:pt>
    <dgm:pt modelId="{FB331122-B266-4153-9244-49B38A589B07}" type="pres">
      <dgm:prSet presAssocID="{DBC54C3C-9E67-4AC6-9769-1449B1EF410B}" presName="compositeB" presStyleCnt="0"/>
      <dgm:spPr/>
      <dgm:t>
        <a:bodyPr/>
        <a:lstStyle/>
        <a:p>
          <a:endParaRPr kumimoji="1" lang="ja-JP" altLang="en-US"/>
        </a:p>
      </dgm:t>
    </dgm:pt>
    <dgm:pt modelId="{C0EEAD7D-C8C0-42EF-8722-38051865E070}" type="pres">
      <dgm:prSet presAssocID="{DBC54C3C-9E67-4AC6-9769-1449B1EF410B}" presName="textB" presStyleLbl="revTx" presStyleIdx="3" presStyleCnt="6" custLinFactNeighborX="-34374">
        <dgm:presLayoutVars>
          <dgm:bulletEnabled val="1"/>
        </dgm:presLayoutVars>
      </dgm:prSet>
      <dgm:spPr/>
      <dgm:t>
        <a:bodyPr/>
        <a:lstStyle/>
        <a:p>
          <a:endParaRPr kumimoji="1" lang="ja-JP" altLang="en-US"/>
        </a:p>
      </dgm:t>
    </dgm:pt>
    <dgm:pt modelId="{DBBFA0BF-1649-4352-B444-D8A01010F4ED}" type="pres">
      <dgm:prSet presAssocID="{DBC54C3C-9E67-4AC6-9769-1449B1EF410B}" presName="circleB" presStyleLbl="node1" presStyleIdx="3" presStyleCnt="6" custScaleX="125807" custScaleY="125807" custLinFactNeighborX="-70074"/>
      <dgm:spPr/>
      <dgm:t>
        <a:bodyPr/>
        <a:lstStyle/>
        <a:p>
          <a:endParaRPr kumimoji="1" lang="ja-JP" altLang="en-US"/>
        </a:p>
      </dgm:t>
    </dgm:pt>
    <dgm:pt modelId="{C01147E5-60CE-4A61-862A-4153D295315B}" type="pres">
      <dgm:prSet presAssocID="{DBC54C3C-9E67-4AC6-9769-1449B1EF410B}" presName="spaceB" presStyleCnt="0"/>
      <dgm:spPr/>
      <dgm:t>
        <a:bodyPr/>
        <a:lstStyle/>
        <a:p>
          <a:endParaRPr kumimoji="1" lang="ja-JP" altLang="en-US"/>
        </a:p>
      </dgm:t>
    </dgm:pt>
    <dgm:pt modelId="{4DBE3758-D2C2-4DB5-B7F1-6252F44C0972}" type="pres">
      <dgm:prSet presAssocID="{6C7E526B-514E-4BA6-BDC6-6469E629E418}" presName="space" presStyleCnt="0"/>
      <dgm:spPr/>
      <dgm:t>
        <a:bodyPr/>
        <a:lstStyle/>
        <a:p>
          <a:endParaRPr kumimoji="1" lang="ja-JP" altLang="en-US"/>
        </a:p>
      </dgm:t>
    </dgm:pt>
    <dgm:pt modelId="{F0729467-42FB-443D-B926-93FDCB94D5CA}" type="pres">
      <dgm:prSet presAssocID="{56BABF61-5650-4334-90ED-C3D8A5D1AFC0}" presName="compositeA" presStyleCnt="0"/>
      <dgm:spPr/>
      <dgm:t>
        <a:bodyPr/>
        <a:lstStyle/>
        <a:p>
          <a:endParaRPr kumimoji="1" lang="ja-JP" altLang="en-US"/>
        </a:p>
      </dgm:t>
    </dgm:pt>
    <dgm:pt modelId="{3FD4BF47-685C-4D1C-964F-6E3624E4E9EE}" type="pres">
      <dgm:prSet presAssocID="{56BABF61-5650-4334-90ED-C3D8A5D1AFC0}" presName="textA" presStyleLbl="revTx" presStyleIdx="4" presStyleCnt="6" custScaleY="116129" custLinFactNeighborX="-25240">
        <dgm:presLayoutVars>
          <dgm:bulletEnabled val="1"/>
        </dgm:presLayoutVars>
      </dgm:prSet>
      <dgm:spPr/>
      <dgm:t>
        <a:bodyPr/>
        <a:lstStyle/>
        <a:p>
          <a:endParaRPr kumimoji="1" lang="ja-JP" altLang="en-US"/>
        </a:p>
      </dgm:t>
    </dgm:pt>
    <dgm:pt modelId="{3A4372D5-798E-489C-9C18-2990CACCFB39}" type="pres">
      <dgm:prSet presAssocID="{56BABF61-5650-4334-90ED-C3D8A5D1AFC0}" presName="circleA" presStyleLbl="node1" presStyleIdx="4" presStyleCnt="6" custScaleX="125807" custScaleY="125807" custLinFactNeighborX="-53294" custLinFactNeighborY="-18878"/>
      <dgm:spPr/>
      <dgm:t>
        <a:bodyPr/>
        <a:lstStyle/>
        <a:p>
          <a:endParaRPr kumimoji="1" lang="ja-JP" altLang="en-US"/>
        </a:p>
      </dgm:t>
    </dgm:pt>
    <dgm:pt modelId="{C745D58E-970D-48A3-93C2-DF9FBA7C1EC1}" type="pres">
      <dgm:prSet presAssocID="{56BABF61-5650-4334-90ED-C3D8A5D1AFC0}" presName="spaceA" presStyleCnt="0"/>
      <dgm:spPr/>
      <dgm:t>
        <a:bodyPr/>
        <a:lstStyle/>
        <a:p>
          <a:endParaRPr kumimoji="1" lang="ja-JP" altLang="en-US"/>
        </a:p>
      </dgm:t>
    </dgm:pt>
    <dgm:pt modelId="{6386711E-A854-4BB4-8785-6614823C0967}" type="pres">
      <dgm:prSet presAssocID="{CB331E0F-FA5E-415D-A1A8-0FE16C0CB09C}" presName="space" presStyleCnt="0"/>
      <dgm:spPr/>
      <dgm:t>
        <a:bodyPr/>
        <a:lstStyle/>
        <a:p>
          <a:endParaRPr kumimoji="1" lang="ja-JP" altLang="en-US"/>
        </a:p>
      </dgm:t>
    </dgm:pt>
    <dgm:pt modelId="{F5E92C84-D428-45EC-A55D-DB2F743F93E8}" type="pres">
      <dgm:prSet presAssocID="{F2F63DBC-7DD3-4C9B-BED4-E157C451796B}" presName="compositeB" presStyleCnt="0"/>
      <dgm:spPr/>
      <dgm:t>
        <a:bodyPr/>
        <a:lstStyle/>
        <a:p>
          <a:endParaRPr kumimoji="1" lang="ja-JP" altLang="en-US"/>
        </a:p>
      </dgm:t>
    </dgm:pt>
    <dgm:pt modelId="{9EA16A4A-B100-4394-9AE4-DA690289F3EA}" type="pres">
      <dgm:prSet presAssocID="{F2F63DBC-7DD3-4C9B-BED4-E157C451796B}" presName="textB" presStyleLbl="revTx" presStyleIdx="5" presStyleCnt="6" custScaleY="119923" custLinFactNeighborX="-7325">
        <dgm:presLayoutVars>
          <dgm:bulletEnabled val="1"/>
        </dgm:presLayoutVars>
      </dgm:prSet>
      <dgm:spPr/>
      <dgm:t>
        <a:bodyPr/>
        <a:lstStyle/>
        <a:p>
          <a:endParaRPr kumimoji="1" lang="ja-JP" altLang="en-US"/>
        </a:p>
      </dgm:t>
    </dgm:pt>
    <dgm:pt modelId="{733A0195-4187-44D0-A1CD-633463DB88A9}" type="pres">
      <dgm:prSet presAssocID="{F2F63DBC-7DD3-4C9B-BED4-E157C451796B}" presName="circleB" presStyleLbl="node1" presStyleIdx="5" presStyleCnt="6" custScaleX="125807" custScaleY="125807" custLinFactNeighborX="-20382" custLinFactNeighborY="13949"/>
      <dgm:spPr/>
      <dgm:t>
        <a:bodyPr/>
        <a:lstStyle/>
        <a:p>
          <a:endParaRPr kumimoji="1" lang="ja-JP" altLang="en-US"/>
        </a:p>
      </dgm:t>
    </dgm:pt>
    <dgm:pt modelId="{CBE5339E-A0F8-442E-B47E-1026AB941D95}" type="pres">
      <dgm:prSet presAssocID="{F2F63DBC-7DD3-4C9B-BED4-E157C451796B}" presName="spaceB" presStyleCnt="0"/>
      <dgm:spPr/>
      <dgm:t>
        <a:bodyPr/>
        <a:lstStyle/>
        <a:p>
          <a:endParaRPr kumimoji="1" lang="ja-JP" altLang="en-US"/>
        </a:p>
      </dgm:t>
    </dgm:pt>
  </dgm:ptLst>
  <dgm:cxnLst>
    <dgm:cxn modelId="{AFB40EB8-570C-4B6F-8AD0-7C1E05C501B6}" srcId="{99C5F9E6-4FBE-45AD-B02D-E067C8D81B1B}" destId="{80FE1C3D-F0A9-4EBA-A774-693A8E0F4CF3}" srcOrd="1" destOrd="0" parTransId="{CC042CD5-D591-44D7-8692-A1D71C6309D1}" sibTransId="{9AD2FAE2-9B79-41B6-B5DD-0751C457AA02}"/>
    <dgm:cxn modelId="{D45DEDE7-2385-4E20-A188-A89A2DCD3044}" type="presOf" srcId="{DBC54C3C-9E67-4AC6-9769-1449B1EF410B}" destId="{C0EEAD7D-C8C0-42EF-8722-38051865E070}" srcOrd="0" destOrd="0" presId="urn:microsoft.com/office/officeart/2005/8/layout/hProcess11"/>
    <dgm:cxn modelId="{0F676A72-C061-4C21-8E75-E1AD3A712EE6}" type="presOf" srcId="{844616FF-EBD3-4C43-BA7B-AAD032EFE9F7}" destId="{6DD16D37-B882-4720-8AEB-72EF1AF9CD04}" srcOrd="0" destOrd="0" presId="urn:microsoft.com/office/officeart/2005/8/layout/hProcess11"/>
    <dgm:cxn modelId="{3DE5630A-BF5E-4D2C-A687-949F8B33557E}" type="presOf" srcId="{F2F63DBC-7DD3-4C9B-BED4-E157C451796B}" destId="{9EA16A4A-B100-4394-9AE4-DA690289F3EA}" srcOrd="0" destOrd="0" presId="urn:microsoft.com/office/officeart/2005/8/layout/hProcess11"/>
    <dgm:cxn modelId="{5A283C7D-085D-40A5-83D7-30C63FF49391}" srcId="{99C5F9E6-4FBE-45AD-B02D-E067C8D81B1B}" destId="{844616FF-EBD3-4C43-BA7B-AAD032EFE9F7}" srcOrd="2" destOrd="0" parTransId="{2E8D3B25-B1D3-4832-AAAD-133F02CF327D}" sibTransId="{1A021227-DF66-4772-AD13-AB0F8C35FFC7}"/>
    <dgm:cxn modelId="{68B07BC9-367C-447F-A4DC-78E4B523F447}" srcId="{99C5F9E6-4FBE-45AD-B02D-E067C8D81B1B}" destId="{DBC54C3C-9E67-4AC6-9769-1449B1EF410B}" srcOrd="3" destOrd="0" parTransId="{55256AA1-4F14-4053-9FFF-44F66DB8F26D}" sibTransId="{6C7E526B-514E-4BA6-BDC6-6469E629E418}"/>
    <dgm:cxn modelId="{B60A4369-C144-4890-BA0E-78D6AC2B94A7}" srcId="{99C5F9E6-4FBE-45AD-B02D-E067C8D81B1B}" destId="{56BABF61-5650-4334-90ED-C3D8A5D1AFC0}" srcOrd="4" destOrd="0" parTransId="{3DBE0D87-ED31-40F3-B28C-D22C08DD88C7}" sibTransId="{CB331E0F-FA5E-415D-A1A8-0FE16C0CB09C}"/>
    <dgm:cxn modelId="{EE637B2F-7428-49AB-9BEF-F7E1A3E49E70}" type="presOf" srcId="{529AE17B-4550-4628-9504-ECE6994E3AF6}" destId="{DA9A77B6-9979-450B-BE3E-66DD7021F0E4}" srcOrd="0" destOrd="0" presId="urn:microsoft.com/office/officeart/2005/8/layout/hProcess11"/>
    <dgm:cxn modelId="{9CC80CCC-EDAD-4C61-BF32-872B5482B724}" type="presOf" srcId="{56BABF61-5650-4334-90ED-C3D8A5D1AFC0}" destId="{3FD4BF47-685C-4D1C-964F-6E3624E4E9EE}" srcOrd="0" destOrd="0" presId="urn:microsoft.com/office/officeart/2005/8/layout/hProcess11"/>
    <dgm:cxn modelId="{59D95DD9-6576-4122-9728-F16C9536AEC9}" type="presOf" srcId="{99C5F9E6-4FBE-45AD-B02D-E067C8D81B1B}" destId="{4AE35440-831E-4D7B-B0E1-5AEC178759A3}" srcOrd="0" destOrd="0" presId="urn:microsoft.com/office/officeart/2005/8/layout/hProcess11"/>
    <dgm:cxn modelId="{8A3C0433-3E3C-441E-861E-9FCE6B82079C}" srcId="{99C5F9E6-4FBE-45AD-B02D-E067C8D81B1B}" destId="{529AE17B-4550-4628-9504-ECE6994E3AF6}" srcOrd="0" destOrd="0" parTransId="{33B035D5-0DAC-4084-9DC0-BD95468FE66B}" sibTransId="{030588C3-1353-4056-91B5-4960E509D54D}"/>
    <dgm:cxn modelId="{0BBD3CBF-80B1-4EF8-9FB6-3CE53CDA0F31}" srcId="{99C5F9E6-4FBE-45AD-B02D-E067C8D81B1B}" destId="{F2F63DBC-7DD3-4C9B-BED4-E157C451796B}" srcOrd="5" destOrd="0" parTransId="{F0513517-C9EF-4249-A656-5F5474D5560C}" sibTransId="{4C1687FE-3B47-4593-8B4F-0506317444B7}"/>
    <dgm:cxn modelId="{48A7F58E-A108-43E1-8EAA-F9F831190140}" type="presOf" srcId="{80FE1C3D-F0A9-4EBA-A774-693A8E0F4CF3}" destId="{19F7E033-E8AF-48D1-8187-56CAC4BE4A5A}" srcOrd="0" destOrd="0" presId="urn:microsoft.com/office/officeart/2005/8/layout/hProcess11"/>
    <dgm:cxn modelId="{151AA0E1-97E6-4262-BD86-50B7736D78DE}" type="presParOf" srcId="{4AE35440-831E-4D7B-B0E1-5AEC178759A3}" destId="{D23B7E70-730F-4D75-B4DE-A16CE7DD007C}" srcOrd="0" destOrd="0" presId="urn:microsoft.com/office/officeart/2005/8/layout/hProcess11"/>
    <dgm:cxn modelId="{4CA7341A-B8AA-43E6-B785-B10DAE47D27F}" type="presParOf" srcId="{4AE35440-831E-4D7B-B0E1-5AEC178759A3}" destId="{940CBED5-1E90-41E5-B5A3-2D8F8CF58A72}" srcOrd="1" destOrd="0" presId="urn:microsoft.com/office/officeart/2005/8/layout/hProcess11"/>
    <dgm:cxn modelId="{E6B05B75-91EF-453D-9488-3A8783997615}" type="presParOf" srcId="{940CBED5-1E90-41E5-B5A3-2D8F8CF58A72}" destId="{635AF872-8F17-46BB-A1E4-8DD43441DC8C}" srcOrd="0" destOrd="0" presId="urn:microsoft.com/office/officeart/2005/8/layout/hProcess11"/>
    <dgm:cxn modelId="{38CD5137-7878-4149-AA01-DFD1485E827E}" type="presParOf" srcId="{635AF872-8F17-46BB-A1E4-8DD43441DC8C}" destId="{DA9A77B6-9979-450B-BE3E-66DD7021F0E4}" srcOrd="0" destOrd="0" presId="urn:microsoft.com/office/officeart/2005/8/layout/hProcess11"/>
    <dgm:cxn modelId="{5A03B37E-EBC4-4FAD-A1E0-A42E3B938B7A}" type="presParOf" srcId="{635AF872-8F17-46BB-A1E4-8DD43441DC8C}" destId="{3181BE8C-B42B-49D8-B2C9-390168EA6D39}" srcOrd="1" destOrd="0" presId="urn:microsoft.com/office/officeart/2005/8/layout/hProcess11"/>
    <dgm:cxn modelId="{398385C6-7C82-4CD8-9941-BAD990D6FC9E}" type="presParOf" srcId="{635AF872-8F17-46BB-A1E4-8DD43441DC8C}" destId="{3924F1C7-55F7-40B8-8D64-934579041DA7}" srcOrd="2" destOrd="0" presId="urn:microsoft.com/office/officeart/2005/8/layout/hProcess11"/>
    <dgm:cxn modelId="{8434C37B-939E-458A-98B2-91B99680B465}" type="presParOf" srcId="{940CBED5-1E90-41E5-B5A3-2D8F8CF58A72}" destId="{2D5F4395-3CBE-4452-B22C-954C30A019B9}" srcOrd="1" destOrd="0" presId="urn:microsoft.com/office/officeart/2005/8/layout/hProcess11"/>
    <dgm:cxn modelId="{369764F3-3343-4035-9067-E9D7E9EE65C4}" type="presParOf" srcId="{940CBED5-1E90-41E5-B5A3-2D8F8CF58A72}" destId="{01BFFDDC-2E87-49B6-862D-0BB64B838C51}" srcOrd="2" destOrd="0" presId="urn:microsoft.com/office/officeart/2005/8/layout/hProcess11"/>
    <dgm:cxn modelId="{E599CBDE-4497-4D5D-AC1D-CC17FDDFB973}" type="presParOf" srcId="{01BFFDDC-2E87-49B6-862D-0BB64B838C51}" destId="{19F7E033-E8AF-48D1-8187-56CAC4BE4A5A}" srcOrd="0" destOrd="0" presId="urn:microsoft.com/office/officeart/2005/8/layout/hProcess11"/>
    <dgm:cxn modelId="{067A4FA4-4340-4546-8D23-8B1F7E5EBFE9}" type="presParOf" srcId="{01BFFDDC-2E87-49B6-862D-0BB64B838C51}" destId="{9B28BCCF-F448-40E5-B212-BF41C3CC134B}" srcOrd="1" destOrd="0" presId="urn:microsoft.com/office/officeart/2005/8/layout/hProcess11"/>
    <dgm:cxn modelId="{5A2ED37D-CCD2-4FC2-B597-1EC6B8000484}" type="presParOf" srcId="{01BFFDDC-2E87-49B6-862D-0BB64B838C51}" destId="{E003EC55-0B6D-449C-B75A-5F6E844107EE}" srcOrd="2" destOrd="0" presId="urn:microsoft.com/office/officeart/2005/8/layout/hProcess11"/>
    <dgm:cxn modelId="{333929DF-9EB4-439A-A90E-F2A61773DF68}" type="presParOf" srcId="{940CBED5-1E90-41E5-B5A3-2D8F8CF58A72}" destId="{463BA6E4-8270-45FF-BBD1-D32AA3BE9133}" srcOrd="3" destOrd="0" presId="urn:microsoft.com/office/officeart/2005/8/layout/hProcess11"/>
    <dgm:cxn modelId="{8698BEE6-55B5-488D-926B-8606CD64E459}" type="presParOf" srcId="{940CBED5-1E90-41E5-B5A3-2D8F8CF58A72}" destId="{21AC3366-7C9F-4790-811C-672BEA9135AF}" srcOrd="4" destOrd="0" presId="urn:microsoft.com/office/officeart/2005/8/layout/hProcess11"/>
    <dgm:cxn modelId="{12A23AFB-58E5-46CD-B635-0454E6B6DF4E}" type="presParOf" srcId="{21AC3366-7C9F-4790-811C-672BEA9135AF}" destId="{6DD16D37-B882-4720-8AEB-72EF1AF9CD04}" srcOrd="0" destOrd="0" presId="urn:microsoft.com/office/officeart/2005/8/layout/hProcess11"/>
    <dgm:cxn modelId="{CD2BD498-1659-4391-8BB4-E34B15FD3D54}" type="presParOf" srcId="{21AC3366-7C9F-4790-811C-672BEA9135AF}" destId="{087CDFB0-D397-47A3-836B-E92504C37BFB}" srcOrd="1" destOrd="0" presId="urn:microsoft.com/office/officeart/2005/8/layout/hProcess11"/>
    <dgm:cxn modelId="{CA8D5FAB-C429-439F-9FB5-5B0E927EE04E}" type="presParOf" srcId="{21AC3366-7C9F-4790-811C-672BEA9135AF}" destId="{A89DFA9B-5F78-49DA-B8A5-DDA6EDB72652}" srcOrd="2" destOrd="0" presId="urn:microsoft.com/office/officeart/2005/8/layout/hProcess11"/>
    <dgm:cxn modelId="{537AFFFE-6B18-42D4-BA0D-1E5BD0DFB48A}" type="presParOf" srcId="{940CBED5-1E90-41E5-B5A3-2D8F8CF58A72}" destId="{34445D1F-2A1C-4E96-9938-1B7265BF6A47}" srcOrd="5" destOrd="0" presId="urn:microsoft.com/office/officeart/2005/8/layout/hProcess11"/>
    <dgm:cxn modelId="{B3CA3969-73B6-4F4C-9E2A-8123DE2564E5}" type="presParOf" srcId="{940CBED5-1E90-41E5-B5A3-2D8F8CF58A72}" destId="{FB331122-B266-4153-9244-49B38A589B07}" srcOrd="6" destOrd="0" presId="urn:microsoft.com/office/officeart/2005/8/layout/hProcess11"/>
    <dgm:cxn modelId="{121A1BD3-7A39-4B3F-A7DD-A3366106B4E8}" type="presParOf" srcId="{FB331122-B266-4153-9244-49B38A589B07}" destId="{C0EEAD7D-C8C0-42EF-8722-38051865E070}" srcOrd="0" destOrd="0" presId="urn:microsoft.com/office/officeart/2005/8/layout/hProcess11"/>
    <dgm:cxn modelId="{F34AE66B-C154-4BB1-A61D-4038F4CBC31B}" type="presParOf" srcId="{FB331122-B266-4153-9244-49B38A589B07}" destId="{DBBFA0BF-1649-4352-B444-D8A01010F4ED}" srcOrd="1" destOrd="0" presId="urn:microsoft.com/office/officeart/2005/8/layout/hProcess11"/>
    <dgm:cxn modelId="{21CF9D4C-7FB6-4421-AD20-A75EEBD01060}" type="presParOf" srcId="{FB331122-B266-4153-9244-49B38A589B07}" destId="{C01147E5-60CE-4A61-862A-4153D295315B}" srcOrd="2" destOrd="0" presId="urn:microsoft.com/office/officeart/2005/8/layout/hProcess11"/>
    <dgm:cxn modelId="{387C1215-474D-4680-8342-9E60CE93892C}" type="presParOf" srcId="{940CBED5-1E90-41E5-B5A3-2D8F8CF58A72}" destId="{4DBE3758-D2C2-4DB5-B7F1-6252F44C0972}" srcOrd="7" destOrd="0" presId="urn:microsoft.com/office/officeart/2005/8/layout/hProcess11"/>
    <dgm:cxn modelId="{8EF026E9-4C9D-4563-8BDD-492F035D24F4}" type="presParOf" srcId="{940CBED5-1E90-41E5-B5A3-2D8F8CF58A72}" destId="{F0729467-42FB-443D-B926-93FDCB94D5CA}" srcOrd="8" destOrd="0" presId="urn:microsoft.com/office/officeart/2005/8/layout/hProcess11"/>
    <dgm:cxn modelId="{ACDEBBB9-D788-4360-A619-BE3A035E7898}" type="presParOf" srcId="{F0729467-42FB-443D-B926-93FDCB94D5CA}" destId="{3FD4BF47-685C-4D1C-964F-6E3624E4E9EE}" srcOrd="0" destOrd="0" presId="urn:microsoft.com/office/officeart/2005/8/layout/hProcess11"/>
    <dgm:cxn modelId="{309E6CCC-FDC1-4BA5-8B08-8A368770AC52}" type="presParOf" srcId="{F0729467-42FB-443D-B926-93FDCB94D5CA}" destId="{3A4372D5-798E-489C-9C18-2990CACCFB39}" srcOrd="1" destOrd="0" presId="urn:microsoft.com/office/officeart/2005/8/layout/hProcess11"/>
    <dgm:cxn modelId="{083DF777-CD41-455B-8268-86A3ED1E338A}" type="presParOf" srcId="{F0729467-42FB-443D-B926-93FDCB94D5CA}" destId="{C745D58E-970D-48A3-93C2-DF9FBA7C1EC1}" srcOrd="2" destOrd="0" presId="urn:microsoft.com/office/officeart/2005/8/layout/hProcess11"/>
    <dgm:cxn modelId="{F7F376F3-8FE9-493C-91F3-9C7813EDEC3E}" type="presParOf" srcId="{940CBED5-1E90-41E5-B5A3-2D8F8CF58A72}" destId="{6386711E-A854-4BB4-8785-6614823C0967}" srcOrd="9" destOrd="0" presId="urn:microsoft.com/office/officeart/2005/8/layout/hProcess11"/>
    <dgm:cxn modelId="{8D393A21-3A03-48CA-B137-FFAC9D2F8C3A}" type="presParOf" srcId="{940CBED5-1E90-41E5-B5A3-2D8F8CF58A72}" destId="{F5E92C84-D428-45EC-A55D-DB2F743F93E8}" srcOrd="10" destOrd="0" presId="urn:microsoft.com/office/officeart/2005/8/layout/hProcess11"/>
    <dgm:cxn modelId="{54C43B11-7954-4FD1-B859-4FC5A9995070}" type="presParOf" srcId="{F5E92C84-D428-45EC-A55D-DB2F743F93E8}" destId="{9EA16A4A-B100-4394-9AE4-DA690289F3EA}" srcOrd="0" destOrd="0" presId="urn:microsoft.com/office/officeart/2005/8/layout/hProcess11"/>
    <dgm:cxn modelId="{57C69802-BDF8-42BF-957A-F838AD562FCC}" type="presParOf" srcId="{F5E92C84-D428-45EC-A55D-DB2F743F93E8}" destId="{733A0195-4187-44D0-A1CD-633463DB88A9}" srcOrd="1" destOrd="0" presId="urn:microsoft.com/office/officeart/2005/8/layout/hProcess11"/>
    <dgm:cxn modelId="{CEF7E1CB-9D61-4EEB-A5BE-4C8DBFD0479A}" type="presParOf" srcId="{F5E92C84-D428-45EC-A55D-DB2F743F93E8}" destId="{CBE5339E-A0F8-442E-B47E-1026AB941D95}" srcOrd="2" destOrd="0" presId="urn:microsoft.com/office/officeart/2005/8/layout/hProcess11"/>
  </dgm:cxnLst>
  <dgm:bg>
    <a:noFill/>
  </dgm:bg>
  <dgm:whole>
    <a:ln>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effectLst/>
              <a:latin typeface="Meiryo UI" panose="020B0604030504040204" pitchFamily="50" charset="-128"/>
              <a:ea typeface="Meiryo UI" panose="020B0604030504040204" pitchFamily="50" charset="-128"/>
            </a:rPr>
            <a:t>なぜ選挙権が１８歳以上に？</a:t>
          </a:r>
          <a:endParaRPr kumimoji="1" lang="ja-JP" altLang="en-US" sz="3400" b="1" kern="1200" dirty="0">
            <a:effectLst/>
            <a:latin typeface="Meiryo UI" panose="020B0604030504040204" pitchFamily="50" charset="-128"/>
            <a:ea typeface="Meiryo UI" panose="020B0604030504040204" pitchFamily="50" charset="-128"/>
          </a:endParaRP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effectLst/>
              <a:latin typeface="Meiryo UI" panose="020B0604030504040204" pitchFamily="50" charset="-128"/>
              <a:ea typeface="Meiryo UI" panose="020B0604030504040204" pitchFamily="50" charset="-128"/>
            </a:rPr>
            <a:t>投票率が低いとどうなるのか？</a:t>
          </a:r>
          <a:endParaRPr kumimoji="1" lang="ja-JP" altLang="en-US" sz="3400" b="1" kern="1200" dirty="0">
            <a:effectLst/>
            <a:latin typeface="Meiryo UI" panose="020B0604030504040204" pitchFamily="50" charset="-128"/>
            <a:ea typeface="Meiryo UI" panose="020B0604030504040204" pitchFamily="50" charset="-128"/>
          </a:endParaRP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effectLst/>
              <a:latin typeface="Meiryo UI" panose="020B0604030504040204" pitchFamily="50" charset="-128"/>
              <a:ea typeface="Meiryo UI" panose="020B0604030504040204" pitchFamily="50" charset="-128"/>
            </a:rPr>
            <a:t>どうやって投票するのか？</a:t>
          </a:r>
          <a:endParaRPr kumimoji="1" lang="ja-JP" altLang="en-US" sz="3400" kern="1200" dirty="0">
            <a:latin typeface="Meiryo UI" panose="020B0604030504040204" pitchFamily="50" charset="-128"/>
            <a:ea typeface="Meiryo UI" panose="020B0604030504040204" pitchFamily="50" charset="-128"/>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effectLst/>
              <a:latin typeface="Meiryo UI" panose="020B0604030504040204" pitchFamily="50" charset="-128"/>
              <a:ea typeface="Meiryo UI" panose="020B0604030504040204" pitchFamily="50" charset="-128"/>
            </a:rPr>
            <a:t>選挙運動ってなに？</a:t>
          </a:r>
          <a:endParaRPr kumimoji="1" lang="ja-JP" altLang="en-US" sz="3400" b="1" kern="1200" dirty="0">
            <a:effectLst/>
            <a:latin typeface="Meiryo UI" panose="020B0604030504040204" pitchFamily="50" charset="-128"/>
            <a:ea typeface="Meiryo UI" panose="020B0604030504040204" pitchFamily="50" charset="-128"/>
          </a:endParaRPr>
        </a:p>
      </dsp:txBody>
      <dsp:txXfrm rot="-5400000">
        <a:off x="847213" y="3229150"/>
        <a:ext cx="7971369" cy="7098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AAFD1-190D-47F0-A1F4-4C4A48440833}">
      <dsp:nvSpPr>
        <dsp:cNvPr id="0" name=""/>
        <dsp:cNvSpPr/>
      </dsp:nvSpPr>
      <dsp:spPr>
        <a:xfrm>
          <a:off x="420345" y="2466202"/>
          <a:ext cx="514002" cy="2122886"/>
        </a:xfrm>
        <a:custGeom>
          <a:avLst/>
          <a:gdLst/>
          <a:ahLst/>
          <a:cxnLst/>
          <a:rect l="0" t="0" r="0" b="0"/>
          <a:pathLst>
            <a:path>
              <a:moveTo>
                <a:pt x="0" y="0"/>
              </a:moveTo>
              <a:lnTo>
                <a:pt x="257001" y="0"/>
              </a:lnTo>
              <a:lnTo>
                <a:pt x="257001" y="2122886"/>
              </a:lnTo>
              <a:lnTo>
                <a:pt x="514002" y="212288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622740" y="3473039"/>
        <a:ext cx="109211" cy="109211"/>
      </dsp:txXfrm>
    </dsp:sp>
    <dsp:sp modelId="{B0D13962-6830-4E7B-934C-45E2044CB51E}">
      <dsp:nvSpPr>
        <dsp:cNvPr id="0" name=""/>
        <dsp:cNvSpPr/>
      </dsp:nvSpPr>
      <dsp:spPr>
        <a:xfrm>
          <a:off x="420345" y="2466202"/>
          <a:ext cx="514002" cy="1273731"/>
        </a:xfrm>
        <a:custGeom>
          <a:avLst/>
          <a:gdLst/>
          <a:ahLst/>
          <a:cxnLst/>
          <a:rect l="0" t="0" r="0" b="0"/>
          <a:pathLst>
            <a:path>
              <a:moveTo>
                <a:pt x="0" y="0"/>
              </a:moveTo>
              <a:lnTo>
                <a:pt x="257001" y="0"/>
              </a:lnTo>
              <a:lnTo>
                <a:pt x="257001" y="1273731"/>
              </a:lnTo>
              <a:lnTo>
                <a:pt x="514002" y="127373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643008" y="3068729"/>
        <a:ext cx="68676" cy="68676"/>
      </dsp:txXfrm>
    </dsp:sp>
    <dsp:sp modelId="{543D80BE-6E96-4904-9FD1-FCD73F391FA3}">
      <dsp:nvSpPr>
        <dsp:cNvPr id="0" name=""/>
        <dsp:cNvSpPr/>
      </dsp:nvSpPr>
      <dsp:spPr>
        <a:xfrm>
          <a:off x="420345" y="2466202"/>
          <a:ext cx="514002" cy="424577"/>
        </a:xfrm>
        <a:custGeom>
          <a:avLst/>
          <a:gdLst/>
          <a:ahLst/>
          <a:cxnLst/>
          <a:rect l="0" t="0" r="0" b="0"/>
          <a:pathLst>
            <a:path>
              <a:moveTo>
                <a:pt x="0" y="0"/>
              </a:moveTo>
              <a:lnTo>
                <a:pt x="257001" y="0"/>
              </a:lnTo>
              <a:lnTo>
                <a:pt x="257001" y="424577"/>
              </a:lnTo>
              <a:lnTo>
                <a:pt x="514002" y="42457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660679" y="2661823"/>
        <a:ext cx="33334" cy="33334"/>
      </dsp:txXfrm>
    </dsp:sp>
    <dsp:sp modelId="{04D84E20-BD6E-477A-9988-8639DBBA3B01}">
      <dsp:nvSpPr>
        <dsp:cNvPr id="0" name=""/>
        <dsp:cNvSpPr/>
      </dsp:nvSpPr>
      <dsp:spPr>
        <a:xfrm>
          <a:off x="420345" y="2041624"/>
          <a:ext cx="514002" cy="424577"/>
        </a:xfrm>
        <a:custGeom>
          <a:avLst/>
          <a:gdLst/>
          <a:ahLst/>
          <a:cxnLst/>
          <a:rect l="0" t="0" r="0" b="0"/>
          <a:pathLst>
            <a:path>
              <a:moveTo>
                <a:pt x="0" y="424577"/>
              </a:moveTo>
              <a:lnTo>
                <a:pt x="257001" y="424577"/>
              </a:lnTo>
              <a:lnTo>
                <a:pt x="257001" y="0"/>
              </a:lnTo>
              <a:lnTo>
                <a:pt x="51400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660679" y="2237246"/>
        <a:ext cx="33334" cy="33334"/>
      </dsp:txXfrm>
    </dsp:sp>
    <dsp:sp modelId="{8A861643-F405-46B1-AFED-3C32F14E3353}">
      <dsp:nvSpPr>
        <dsp:cNvPr id="0" name=""/>
        <dsp:cNvSpPr/>
      </dsp:nvSpPr>
      <dsp:spPr>
        <a:xfrm>
          <a:off x="420345" y="1192470"/>
          <a:ext cx="514002" cy="1273731"/>
        </a:xfrm>
        <a:custGeom>
          <a:avLst/>
          <a:gdLst/>
          <a:ahLst/>
          <a:cxnLst/>
          <a:rect l="0" t="0" r="0" b="0"/>
          <a:pathLst>
            <a:path>
              <a:moveTo>
                <a:pt x="0" y="1273731"/>
              </a:moveTo>
              <a:lnTo>
                <a:pt x="257001" y="1273731"/>
              </a:lnTo>
              <a:lnTo>
                <a:pt x="257001" y="0"/>
              </a:lnTo>
              <a:lnTo>
                <a:pt x="51400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643008" y="1794997"/>
        <a:ext cx="68676" cy="68676"/>
      </dsp:txXfrm>
    </dsp:sp>
    <dsp:sp modelId="{B5B819A1-2196-4470-99E5-C7BEF85E0103}">
      <dsp:nvSpPr>
        <dsp:cNvPr id="0" name=""/>
        <dsp:cNvSpPr/>
      </dsp:nvSpPr>
      <dsp:spPr>
        <a:xfrm>
          <a:off x="420345" y="343315"/>
          <a:ext cx="514002" cy="2122886"/>
        </a:xfrm>
        <a:custGeom>
          <a:avLst/>
          <a:gdLst/>
          <a:ahLst/>
          <a:cxnLst/>
          <a:rect l="0" t="0" r="0" b="0"/>
          <a:pathLst>
            <a:path>
              <a:moveTo>
                <a:pt x="0" y="2122886"/>
              </a:moveTo>
              <a:lnTo>
                <a:pt x="257001" y="2122886"/>
              </a:lnTo>
              <a:lnTo>
                <a:pt x="257001" y="0"/>
              </a:lnTo>
              <a:lnTo>
                <a:pt x="51400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622740" y="1350153"/>
        <a:ext cx="109211" cy="109211"/>
      </dsp:txXfrm>
    </dsp:sp>
    <dsp:sp modelId="{511818B1-7BD0-4303-8B1B-0493475A6AE2}">
      <dsp:nvSpPr>
        <dsp:cNvPr id="0" name=""/>
        <dsp:cNvSpPr/>
      </dsp:nvSpPr>
      <dsp:spPr>
        <a:xfrm rot="16200000">
          <a:off x="-1878050" y="2256029"/>
          <a:ext cx="4176446" cy="4203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vert"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禁止事項の例</a:t>
          </a:r>
          <a:endParaRPr kumimoji="1" lang="ja-JP" altLang="en-US" sz="2000" kern="1200" dirty="0"/>
        </a:p>
      </dsp:txBody>
      <dsp:txXfrm>
        <a:off x="-1878050" y="2256029"/>
        <a:ext cx="4176446" cy="420345"/>
      </dsp:txXfrm>
    </dsp:sp>
    <dsp:sp modelId="{36FEB8F8-5746-471B-BFA5-3776B265A52F}">
      <dsp:nvSpPr>
        <dsp:cNvPr id="0" name=""/>
        <dsp:cNvSpPr/>
      </dsp:nvSpPr>
      <dsp:spPr>
        <a:xfrm>
          <a:off x="934347" y="3653"/>
          <a:ext cx="8402206"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lvl="0" algn="l" defTabSz="889000">
            <a:lnSpc>
              <a:spcPts val="2800"/>
            </a:lnSpc>
            <a:spcBef>
              <a:spcPct val="0"/>
            </a:spcBef>
            <a:spcAft>
              <a:spcPct val="35000"/>
            </a:spcAft>
          </a:pPr>
          <a:r>
            <a:rPr kumimoji="1" lang="ja-JP" altLang="en-US" sz="2000" b="0" kern="1200" dirty="0" smtClean="0">
              <a:latin typeface="Meiryo UI" panose="020B0604030504040204" pitchFamily="50" charset="-128"/>
              <a:ea typeface="Meiryo UI" panose="020B0604030504040204" pitchFamily="50" charset="-128"/>
              <a:cs typeface="Meiryo UI" panose="020B0604030504040204" pitchFamily="50" charset="-128"/>
            </a:rPr>
            <a:t>自分で勝手に作成した選挙運動用ビラやポスター等を配布や掲示すること</a:t>
          </a:r>
          <a:endPar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34347" y="3653"/>
        <a:ext cx="8402206" cy="679323"/>
      </dsp:txXfrm>
    </dsp:sp>
    <dsp:sp modelId="{C8772B29-56A5-4A88-B1E6-DF8E0DAF724F}">
      <dsp:nvSpPr>
        <dsp:cNvPr id="0" name=""/>
        <dsp:cNvSpPr/>
      </dsp:nvSpPr>
      <dsp:spPr>
        <a:xfrm>
          <a:off x="934347" y="852808"/>
          <a:ext cx="8395120"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lvl="0" algn="l" defTabSz="1066800">
            <a:lnSpc>
              <a:spcPts val="2800"/>
            </a:lnSpc>
            <a:spcBef>
              <a:spcPct val="0"/>
            </a:spcBef>
            <a:spcAft>
              <a:spcPct val="35000"/>
            </a:spcAft>
          </a:pPr>
          <a:r>
            <a:rPr kumimoji="1"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個別に家を訪問して特定候補への投票を呼びかけること</a:t>
          </a:r>
          <a:endPar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34347" y="852808"/>
        <a:ext cx="8395120" cy="679323"/>
      </dsp:txXfrm>
    </dsp:sp>
    <dsp:sp modelId="{E3D0C2E6-93AC-4ADD-8C2A-3377FF568E88}">
      <dsp:nvSpPr>
        <dsp:cNvPr id="0" name=""/>
        <dsp:cNvSpPr/>
      </dsp:nvSpPr>
      <dsp:spPr>
        <a:xfrm>
          <a:off x="934347" y="1701962"/>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lvl="0" algn="l" defTabSz="1066800">
            <a:lnSpc>
              <a:spcPts val="2800"/>
            </a:lnSpc>
            <a:spcBef>
              <a:spcPct val="0"/>
            </a:spcBef>
            <a:spcAft>
              <a:spcPct val="35000"/>
            </a:spcAft>
          </a:pPr>
          <a:r>
            <a:rPr kumimoji="1"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金銭や物品、食事の提供などによって、票を獲得しようとすること</a:t>
          </a:r>
          <a:endPar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34347" y="1701962"/>
        <a:ext cx="8359781" cy="679323"/>
      </dsp:txXfrm>
    </dsp:sp>
    <dsp:sp modelId="{F8EF4EBB-07A5-4FFF-9439-6C606755C39D}">
      <dsp:nvSpPr>
        <dsp:cNvPr id="0" name=""/>
        <dsp:cNvSpPr/>
      </dsp:nvSpPr>
      <dsp:spPr>
        <a:xfrm>
          <a:off x="934347" y="2551117"/>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lvl="0" algn="l" defTabSz="889000">
            <a:lnSpc>
              <a:spcPts val="2800"/>
            </a:lnSpc>
            <a:spcBef>
              <a:spcPct val="0"/>
            </a:spcBef>
            <a:spcAft>
              <a:spcPct val="35000"/>
            </a:spcAft>
          </a:pPr>
          <a:r>
            <a:rPr kumimoji="1" lang="ja-JP" altLang="en-US" sz="2000" b="0" kern="1200" dirty="0" smtClean="0">
              <a:latin typeface="Meiryo UI" panose="020B0604030504040204" pitchFamily="50" charset="-128"/>
              <a:ea typeface="Meiryo UI" panose="020B0604030504040204" pitchFamily="50" charset="-128"/>
              <a:cs typeface="Meiryo UI" panose="020B0604030504040204" pitchFamily="50" charset="-128"/>
            </a:rPr>
            <a:t>候補者や政党以外の者が</a:t>
          </a:r>
          <a:r>
            <a:rPr kumimoji="1" lang="en-US" altLang="ja-JP" sz="2000" b="0" kern="1200" dirty="0" smtClean="0">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2000" b="0" kern="1200" dirty="0" smtClean="0">
              <a:latin typeface="Meiryo UI" panose="020B0604030504040204" pitchFamily="50" charset="-128"/>
              <a:ea typeface="Meiryo UI" panose="020B0604030504040204" pitchFamily="50" charset="-128"/>
              <a:cs typeface="Meiryo UI" panose="020B0604030504040204" pitchFamily="50" charset="-128"/>
            </a:rPr>
            <a:t>メールで特定候補への投票を呼び掛けること（</a:t>
          </a:r>
          <a:r>
            <a:rPr kumimoji="1" lang="en-US" altLang="ja-JP" sz="2000" b="0" kern="1200" dirty="0" err="1" smtClean="0">
              <a:latin typeface="Meiryo UI" panose="020B0604030504040204" pitchFamily="50" charset="-128"/>
              <a:ea typeface="Meiryo UI" panose="020B0604030504040204" pitchFamily="50" charset="-128"/>
              <a:cs typeface="Meiryo UI" panose="020B0604030504040204" pitchFamily="50" charset="-128"/>
            </a:rPr>
            <a:t>LINE,Facebook,Twitter</a:t>
          </a:r>
          <a:r>
            <a:rPr kumimoji="1" lang="ja-JP" altLang="en-US" sz="2000" b="0" kern="1200" dirty="0" smtClean="0">
              <a:latin typeface="Meiryo UI" panose="020B0604030504040204" pitchFamily="50" charset="-128"/>
              <a:ea typeface="Meiryo UI" panose="020B0604030504040204" pitchFamily="50" charset="-128"/>
              <a:cs typeface="Meiryo UI" panose="020B0604030504040204" pitchFamily="50" charset="-128"/>
            </a:rPr>
            <a:t>などは</a:t>
          </a:r>
          <a:r>
            <a:rPr kumimoji="1" lang="en-US" altLang="ja-JP" sz="2000" b="0" kern="1200" dirty="0" smtClean="0">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sz="2000" b="0" kern="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34347" y="2551117"/>
        <a:ext cx="8359781" cy="679323"/>
      </dsp:txXfrm>
    </dsp:sp>
    <dsp:sp modelId="{892A9AFC-E759-4BD9-909A-DCB84BCA0B53}">
      <dsp:nvSpPr>
        <dsp:cNvPr id="0" name=""/>
        <dsp:cNvSpPr/>
      </dsp:nvSpPr>
      <dsp:spPr>
        <a:xfrm>
          <a:off x="934347" y="3400272"/>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lvl="0" algn="l" defTabSz="1066800">
            <a:lnSpc>
              <a:spcPts val="2800"/>
            </a:lnSpc>
            <a:spcBef>
              <a:spcPct val="0"/>
            </a:spcBef>
            <a:spcAft>
              <a:spcPct val="35000"/>
            </a:spcAft>
          </a:pPr>
          <a:r>
            <a:rPr kumimoji="1"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候補者の職業や経歴などに関してウソの情報を流すこと</a:t>
          </a:r>
          <a:endPar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34347" y="3400272"/>
        <a:ext cx="8359781" cy="679323"/>
      </dsp:txXfrm>
    </dsp:sp>
    <dsp:sp modelId="{6E068122-A5CB-4FD0-A524-736BED4E0DE3}">
      <dsp:nvSpPr>
        <dsp:cNvPr id="0" name=""/>
        <dsp:cNvSpPr/>
      </dsp:nvSpPr>
      <dsp:spPr>
        <a:xfrm>
          <a:off x="934347" y="4249426"/>
          <a:ext cx="8359781" cy="679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ctr" anchorCtr="0">
          <a:noAutofit/>
        </a:bodyPr>
        <a:lstStyle/>
        <a:p>
          <a:pPr lvl="0" algn="l" defTabSz="1066800">
            <a:lnSpc>
              <a:spcPts val="2800"/>
            </a:lnSpc>
            <a:spcBef>
              <a:spcPct val="0"/>
            </a:spcBef>
            <a:spcAft>
              <a:spcPct val="35000"/>
            </a:spcAft>
          </a:pPr>
          <a:r>
            <a:rPr kumimoji="1"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演説や集会を妨害したり、ポスターを破ったりすること</a:t>
          </a:r>
          <a:endParaRPr kumimoji="1" lang="ja-JP" altLang="en-US" sz="24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34347" y="4249426"/>
        <a:ext cx="8359781" cy="67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effectLst/>
              <a:latin typeface="Meiryo UI" panose="020B0604030504040204" pitchFamily="50" charset="-128"/>
              <a:ea typeface="Meiryo UI" panose="020B0604030504040204" pitchFamily="50" charset="-128"/>
            </a:rPr>
            <a:t>なぜ選挙権が１８歳以上に？</a:t>
          </a:r>
          <a:endParaRPr kumimoji="1" lang="ja-JP" altLang="en-US" sz="3400" b="1" kern="1200" dirty="0">
            <a:effectLst/>
            <a:latin typeface="Meiryo UI" panose="020B0604030504040204" pitchFamily="50" charset="-128"/>
            <a:ea typeface="Meiryo UI" panose="020B0604030504040204" pitchFamily="50" charset="-128"/>
          </a:endParaRP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endPar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endParaRP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sz="3400" kern="1200" dirty="0">
            <a:solidFill>
              <a:schemeClr val="bg1">
                <a:lumMod val="75000"/>
              </a:schemeClr>
            </a:solidFill>
            <a:latin typeface="Meiryo UI" panose="020B0604030504040204" pitchFamily="50" charset="-128"/>
            <a:ea typeface="Meiryo UI" panose="020B0604030504040204" pitchFamily="50" charset="-128"/>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solidFill>
              <a:schemeClr val="bg1">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選挙運動ってなに？</a:t>
          </a:r>
          <a:endPar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endParaRPr>
        </a:p>
      </dsp:txBody>
      <dsp:txXfrm rot="-5400000">
        <a:off x="847213" y="3229150"/>
        <a:ext cx="7971369" cy="709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endPar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endParaRP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effectLst/>
            </a:rPr>
            <a:t>投票率が低いとどうなるのか？</a:t>
          </a:r>
          <a:endParaRPr kumimoji="1" lang="ja-JP" altLang="en-US" sz="3400" b="1" kern="1200" dirty="0">
            <a:effectLst/>
          </a:endParaRP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rPr>
            <a:t>どうやって投票するのか？</a:t>
          </a:r>
          <a:endParaRPr kumimoji="1" lang="ja-JP" altLang="en-US" sz="3400" kern="1200" dirty="0">
            <a:solidFill>
              <a:schemeClr val="bg1">
                <a:lumMod val="75000"/>
              </a:schemeClr>
            </a:solidFill>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rPr>
            <a:t>選挙運動ってなに？</a:t>
          </a:r>
          <a:endParaRPr kumimoji="1" lang="ja-JP" altLang="en-US" sz="3400" b="1" kern="1200" dirty="0">
            <a:solidFill>
              <a:schemeClr val="bg1">
                <a:lumMod val="75000"/>
              </a:schemeClr>
            </a:solidFill>
            <a:effectLst/>
          </a:endParaRPr>
        </a:p>
      </dsp:txBody>
      <dsp:txXfrm rot="-5400000">
        <a:off x="847213" y="3229150"/>
        <a:ext cx="7971369" cy="709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302B9-01AB-4313-AD7B-AC5298BCE2F8}">
      <dsp:nvSpPr>
        <dsp:cNvPr id="0" name=""/>
        <dsp:cNvSpPr/>
      </dsp:nvSpPr>
      <dsp:spPr>
        <a:xfrm>
          <a:off x="0" y="2501"/>
          <a:ext cx="9577063" cy="125362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kumimoji="1" lang="ja-JP" altLang="en-US" sz="3200" b="1" kern="12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若者の声が政治に届きにくい</a:t>
          </a:r>
          <a:endParaRPr kumimoji="1" lang="ja-JP" altLang="en-US" sz="3200" b="1"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a:off x="61197" y="63698"/>
        <a:ext cx="9454669" cy="1131226"/>
      </dsp:txXfrm>
    </dsp:sp>
    <dsp:sp modelId="{B96CAA0D-93A6-4BC9-A044-9380E7BC4FE2}">
      <dsp:nvSpPr>
        <dsp:cNvPr id="0" name=""/>
        <dsp:cNvSpPr/>
      </dsp:nvSpPr>
      <dsp:spPr>
        <a:xfrm>
          <a:off x="0" y="1256121"/>
          <a:ext cx="9577063" cy="81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ja-JP" altLang="en-US" sz="2400" kern="1200" dirty="0" smtClean="0">
              <a:latin typeface="Meiryo UI" panose="020B0604030504040204" pitchFamily="50" charset="-128"/>
              <a:ea typeface="Meiryo UI" panose="020B0604030504040204" pitchFamily="50" charset="-128"/>
            </a:rPr>
            <a:t>若者に向けた政策が実現しにくくなる。　など</a:t>
          </a:r>
          <a:endParaRPr kumimoji="1" lang="ja-JP" altLang="en-US" sz="2400" kern="1200" dirty="0">
            <a:latin typeface="Meiryo UI" panose="020B0604030504040204" pitchFamily="50" charset="-128"/>
            <a:ea typeface="Meiryo UI" panose="020B0604030504040204" pitchFamily="50" charset="-128"/>
          </a:endParaRPr>
        </a:p>
        <a:p>
          <a:pPr marL="114300" lvl="1" indent="-114300" algn="l" defTabSz="666750">
            <a:lnSpc>
              <a:spcPct val="90000"/>
            </a:lnSpc>
            <a:spcBef>
              <a:spcPct val="0"/>
            </a:spcBef>
            <a:spcAft>
              <a:spcPct val="20000"/>
            </a:spcAft>
            <a:buChar char="••"/>
          </a:pPr>
          <a:endParaRPr kumimoji="1" lang="ja-JP" altLang="en-US" sz="1900" kern="1200" dirty="0">
            <a:latin typeface="Meiryo UI" panose="020B0604030504040204" pitchFamily="50" charset="-128"/>
            <a:ea typeface="Meiryo UI" panose="020B0604030504040204" pitchFamily="50" charset="-128"/>
          </a:endParaRPr>
        </a:p>
      </dsp:txBody>
      <dsp:txXfrm>
        <a:off x="0" y="1256121"/>
        <a:ext cx="9577063" cy="810291"/>
      </dsp:txXfrm>
    </dsp:sp>
    <dsp:sp modelId="{666C9181-4549-4912-A093-5A3B1CDD7D40}">
      <dsp:nvSpPr>
        <dsp:cNvPr id="0" name=""/>
        <dsp:cNvSpPr/>
      </dsp:nvSpPr>
      <dsp:spPr>
        <a:xfrm>
          <a:off x="0" y="2066413"/>
          <a:ext cx="9577063" cy="125362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kumimoji="1" lang="ja-JP" altLang="en-US" sz="3200" b="1" kern="12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高齢者の支持する政策が優先される傾向になる</a:t>
          </a:r>
          <a:endParaRPr kumimoji="1" lang="ja-JP" altLang="en-US" sz="3200" b="1"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a:off x="61197" y="2127610"/>
        <a:ext cx="9454669" cy="1131226"/>
      </dsp:txXfrm>
    </dsp:sp>
    <dsp:sp modelId="{9AA901CF-03C0-4F41-B36A-7F2D03B9988F}">
      <dsp:nvSpPr>
        <dsp:cNvPr id="0" name=""/>
        <dsp:cNvSpPr/>
      </dsp:nvSpPr>
      <dsp:spPr>
        <a:xfrm>
          <a:off x="0" y="3320033"/>
          <a:ext cx="9577063" cy="791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ja-JP" altLang="en-US" sz="2400" kern="1200" dirty="0" smtClean="0">
              <a:latin typeface="Meiryo UI" panose="020B0604030504040204" pitchFamily="50" charset="-128"/>
              <a:ea typeface="Meiryo UI" panose="020B0604030504040204" pitchFamily="50" charset="-128"/>
            </a:rPr>
            <a:t>高齢者向けのサービスや給付の充実。　など　　　　　　　　　　　　　　　　　　　　　　　　　　　　</a:t>
          </a:r>
          <a:endParaRPr kumimoji="1" lang="ja-JP" altLang="en-US" sz="2400" kern="1200" dirty="0">
            <a:latin typeface="Meiryo UI" panose="020B0604030504040204" pitchFamily="50" charset="-128"/>
            <a:ea typeface="Meiryo UI" panose="020B0604030504040204" pitchFamily="50" charset="-128"/>
          </a:endParaRPr>
        </a:p>
        <a:p>
          <a:pPr marL="114300" lvl="1" indent="-114300" algn="l" defTabSz="622300">
            <a:lnSpc>
              <a:spcPct val="90000"/>
            </a:lnSpc>
            <a:spcBef>
              <a:spcPct val="0"/>
            </a:spcBef>
            <a:spcAft>
              <a:spcPct val="20000"/>
            </a:spcAft>
            <a:buChar char="••"/>
          </a:pPr>
          <a:endParaRPr kumimoji="1" lang="ja-JP" altLang="en-US" sz="1900" kern="1200" dirty="0">
            <a:latin typeface="Meiryo UI" panose="020B0604030504040204" pitchFamily="50" charset="-128"/>
            <a:ea typeface="Meiryo UI" panose="020B0604030504040204" pitchFamily="50" charset="-128"/>
          </a:endParaRPr>
        </a:p>
      </dsp:txBody>
      <dsp:txXfrm>
        <a:off x="0" y="3320033"/>
        <a:ext cx="9577063" cy="791876"/>
      </dsp:txXfrm>
    </dsp:sp>
    <dsp:sp modelId="{F9138543-E526-47AD-9E78-6F879C0A6620}">
      <dsp:nvSpPr>
        <dsp:cNvPr id="0" name=""/>
        <dsp:cNvSpPr/>
      </dsp:nvSpPr>
      <dsp:spPr>
        <a:xfrm>
          <a:off x="0" y="4111909"/>
          <a:ext cx="9577063" cy="125362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ja-JP" altLang="en-US" sz="2800" b="1" kern="12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選挙に行かない人達の意見が届かず、</a:t>
          </a:r>
          <a:r>
            <a:rPr kumimoji="1" lang="ja-JP" altLang="en-US" sz="2800" b="1" kern="12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一部の人の考えに沿った政治が行われる可能性が高まる</a:t>
          </a:r>
          <a:endParaRPr kumimoji="1" lang="ja-JP" altLang="en-US" sz="2800" b="1"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a:off x="61197" y="4173106"/>
        <a:ext cx="9454669" cy="1131226"/>
      </dsp:txXfrm>
    </dsp:sp>
    <dsp:sp modelId="{AAF1BD0B-99D8-4BCC-906F-A372AC5B9D93}">
      <dsp:nvSpPr>
        <dsp:cNvPr id="0" name=""/>
        <dsp:cNvSpPr/>
      </dsp:nvSpPr>
      <dsp:spPr>
        <a:xfrm>
          <a:off x="0" y="5368031"/>
          <a:ext cx="9577063" cy="7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kumimoji="1" lang="ja-JP" altLang="en-US" sz="2400" kern="1200" dirty="0">
            <a:latin typeface="Meiryo UI" panose="020B0604030504040204" pitchFamily="50" charset="-128"/>
            <a:ea typeface="Meiryo UI" panose="020B0604030504040204" pitchFamily="50" charset="-128"/>
          </a:endParaRPr>
        </a:p>
      </dsp:txBody>
      <dsp:txXfrm>
        <a:off x="0" y="5368031"/>
        <a:ext cx="9577063" cy="73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なぜ</a:t>
          </a:r>
          <a:r>
            <a:rPr kumimoji="1" lang="ja-JP" altLang="en-US" sz="3400" b="1" kern="1200" dirty="0" smtClean="0">
              <a:solidFill>
                <a:schemeClr val="bg1">
                  <a:lumMod val="75000"/>
                </a:schemeClr>
              </a:solidFill>
              <a:effectLst/>
            </a:rPr>
            <a:t>選挙権が１８歳以上に？</a:t>
          </a:r>
          <a:endParaRPr kumimoji="1" lang="ja-JP" altLang="en-US" sz="3400" b="1" kern="1200" dirty="0">
            <a:solidFill>
              <a:schemeClr val="bg1">
                <a:lumMod val="75000"/>
              </a:schemeClr>
            </a:solidFill>
            <a:effectLst/>
          </a:endParaRP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rPr>
            <a:t>投票率が低いとどうなるのか？</a:t>
          </a:r>
          <a:endParaRPr kumimoji="1" lang="ja-JP" altLang="en-US" sz="3400" b="1" kern="1200" dirty="0">
            <a:solidFill>
              <a:schemeClr val="bg1">
                <a:lumMod val="75000"/>
              </a:schemeClr>
            </a:solidFill>
            <a:effectLst/>
          </a:endParaRP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smtClean="0">
              <a:effectLst/>
            </a:rPr>
            <a:t>どうやって投票するのか？</a:t>
          </a:r>
          <a:endParaRPr kumimoji="1" lang="ja-JP" altLang="en-US" sz="3400" kern="1200"/>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effectLst>
              <a:outerShdw blurRad="38100" dist="38100" dir="2700000" algn="tl">
                <a:srgbClr val="000000">
                  <a:alpha val="43137"/>
                </a:srgbClr>
              </a:outerShdw>
            </a:effectLst>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rPr>
            <a:t>選挙運動ってなに？</a:t>
          </a:r>
          <a:endParaRPr kumimoji="1" lang="ja-JP" altLang="en-US" sz="3400" b="1" kern="1200" dirty="0">
            <a:solidFill>
              <a:schemeClr val="bg1">
                <a:lumMod val="75000"/>
              </a:schemeClr>
            </a:solidFill>
            <a:effectLst/>
          </a:endParaRPr>
        </a:p>
      </dsp:txBody>
      <dsp:txXfrm rot="-5400000">
        <a:off x="847213" y="3229150"/>
        <a:ext cx="7971369" cy="709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47DD-0FB3-4D24-BFAB-5DB870778247}">
      <dsp:nvSpPr>
        <dsp:cNvPr id="0" name=""/>
        <dsp:cNvSpPr/>
      </dsp:nvSpPr>
      <dsp:spPr>
        <a:xfrm>
          <a:off x="265151" y="0"/>
          <a:ext cx="8110656" cy="506916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BE8CF-FDE1-4229-A136-A541DB3B9C57}">
      <dsp:nvSpPr>
        <dsp:cNvPr id="0" name=""/>
        <dsp:cNvSpPr/>
      </dsp:nvSpPr>
      <dsp:spPr>
        <a:xfrm>
          <a:off x="1064051" y="3769427"/>
          <a:ext cx="186545" cy="18654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5CD1AA6-1C1C-4065-99CD-1B1590255E76}">
      <dsp:nvSpPr>
        <dsp:cNvPr id="0" name=""/>
        <dsp:cNvSpPr/>
      </dsp:nvSpPr>
      <dsp:spPr>
        <a:xfrm>
          <a:off x="1207135" y="3862699"/>
          <a:ext cx="2900317" cy="120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46" tIns="0" rIns="0" bIns="0" numCol="1" spcCol="1270" anchor="t" anchorCtr="0">
          <a:noAutofit/>
        </a:bodyPr>
        <a:lstStyle/>
        <a:p>
          <a:pPr lvl="0" algn="l" defTabSz="1244600">
            <a:lnSpc>
              <a:spcPct val="90000"/>
            </a:lnSpc>
            <a:spcBef>
              <a:spcPct val="0"/>
            </a:spcBef>
            <a:spcAft>
              <a:spcPct val="35000"/>
            </a:spcAft>
          </a:pPr>
          <a:r>
            <a:rPr kumimoji="1" lang="ja-JP" altLang="en-US" sz="2800" kern="1200" dirty="0" smtClean="0">
              <a:latin typeface="Meiryo UI" panose="020B0604030504040204" pitchFamily="50" charset="-128"/>
              <a:ea typeface="Meiryo UI" panose="020B0604030504040204" pitchFamily="50" charset="-128"/>
              <a:cs typeface="Meiryo UI" panose="020B0604030504040204" pitchFamily="50" charset="-128"/>
            </a:rPr>
            <a:t>①情報を集める</a:t>
          </a:r>
          <a:endPar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207135" y="3862699"/>
        <a:ext cx="2900317" cy="1206460"/>
      </dsp:txXfrm>
    </dsp:sp>
    <dsp:sp modelId="{5195660F-E15B-436F-8781-3481BE6BB663}">
      <dsp:nvSpPr>
        <dsp:cNvPr id="0" name=""/>
        <dsp:cNvSpPr/>
      </dsp:nvSpPr>
      <dsp:spPr>
        <a:xfrm>
          <a:off x="2382033" y="2590340"/>
          <a:ext cx="324426" cy="32442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8F53C5-36B6-4329-AD9B-69576AE8380F}">
      <dsp:nvSpPr>
        <dsp:cNvPr id="0" name=""/>
        <dsp:cNvSpPr/>
      </dsp:nvSpPr>
      <dsp:spPr>
        <a:xfrm>
          <a:off x="2543241" y="2723943"/>
          <a:ext cx="3865464" cy="231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907" tIns="0" rIns="0" bIns="0" numCol="1" spcCol="1270" anchor="t" anchorCtr="0">
          <a:noAutofit/>
        </a:bodyPr>
        <a:lstStyle/>
        <a:p>
          <a:pPr lvl="0" algn="l" defTabSz="1244600">
            <a:lnSpc>
              <a:spcPct val="90000"/>
            </a:lnSpc>
            <a:spcBef>
              <a:spcPct val="0"/>
            </a:spcBef>
            <a:spcAft>
              <a:spcPct val="35000"/>
            </a:spcAft>
          </a:pPr>
          <a:r>
            <a:rPr kumimoji="1" lang="ja-JP" altLang="en-US" sz="2800" kern="1200" dirty="0" smtClean="0">
              <a:latin typeface="Meiryo UI" panose="020B0604030504040204" pitchFamily="50" charset="-128"/>
              <a:ea typeface="Meiryo UI" panose="020B0604030504040204" pitchFamily="50" charset="-128"/>
              <a:cs typeface="Meiryo UI" panose="020B0604030504040204" pitchFamily="50" charset="-128"/>
            </a:rPr>
            <a:t>②何が争点か確認する</a:t>
          </a:r>
          <a:endPar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43241" y="2723943"/>
        <a:ext cx="3865464" cy="2316606"/>
      </dsp:txXfrm>
    </dsp:sp>
    <dsp:sp modelId="{A6B9DC05-D311-492F-979F-07DA941A71E4}">
      <dsp:nvSpPr>
        <dsp:cNvPr id="0" name=""/>
        <dsp:cNvSpPr/>
      </dsp:nvSpPr>
      <dsp:spPr>
        <a:xfrm>
          <a:off x="4064994" y="1721486"/>
          <a:ext cx="429864" cy="429864"/>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15389BC-F20C-481D-B9E6-B13956DDC8A4}">
      <dsp:nvSpPr>
        <dsp:cNvPr id="0" name=""/>
        <dsp:cNvSpPr/>
      </dsp:nvSpPr>
      <dsp:spPr>
        <a:xfrm>
          <a:off x="72009" y="648079"/>
          <a:ext cx="4946032" cy="3132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76" tIns="0" rIns="0" bIns="0" numCol="1" spcCol="1270" anchor="t" anchorCtr="0">
          <a:noAutofit/>
        </a:bodyPr>
        <a:lstStyle/>
        <a:p>
          <a:pPr marL="361950" lvl="0" indent="-361950" algn="l" defTabSz="1244600">
            <a:lnSpc>
              <a:spcPct val="90000"/>
            </a:lnSpc>
            <a:spcBef>
              <a:spcPct val="0"/>
            </a:spcBef>
            <a:spcAft>
              <a:spcPct val="35000"/>
            </a:spcAft>
          </a:pPr>
          <a:r>
            <a:rPr kumimoji="1" lang="ja-JP" altLang="en-US" sz="2800" kern="1200" dirty="0" smtClean="0">
              <a:latin typeface="Meiryo UI" panose="020B0604030504040204" pitchFamily="50" charset="-128"/>
              <a:ea typeface="Meiryo UI" panose="020B0604030504040204" pitchFamily="50" charset="-128"/>
              <a:cs typeface="Meiryo UI" panose="020B0604030504040204" pitchFamily="50" charset="-128"/>
            </a:rPr>
            <a:t>③候補者の主張と自分の考えを照らし合わせ、投票先を決める。</a:t>
          </a:r>
          <a:endPar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2009" y="648079"/>
        <a:ext cx="4946032" cy="3132740"/>
      </dsp:txXfrm>
    </dsp:sp>
    <dsp:sp modelId="{87A54844-97A9-4D62-93DE-45BD28B64FEB}">
      <dsp:nvSpPr>
        <dsp:cNvPr id="0" name=""/>
        <dsp:cNvSpPr/>
      </dsp:nvSpPr>
      <dsp:spPr>
        <a:xfrm>
          <a:off x="5898002" y="1146643"/>
          <a:ext cx="575856" cy="5758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86288D8-9419-4D88-B889-4993049617A5}">
      <dsp:nvSpPr>
        <dsp:cNvPr id="0" name=""/>
        <dsp:cNvSpPr/>
      </dsp:nvSpPr>
      <dsp:spPr>
        <a:xfrm>
          <a:off x="6264680" y="1152146"/>
          <a:ext cx="2357911" cy="3353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134" tIns="0" rIns="0" bIns="0" numCol="1" spcCol="1270" anchor="t" anchorCtr="0">
          <a:noAutofit/>
        </a:bodyPr>
        <a:lstStyle/>
        <a:p>
          <a:pPr lvl="0" algn="l" defTabSz="1244600">
            <a:lnSpc>
              <a:spcPct val="90000"/>
            </a:lnSpc>
            <a:spcBef>
              <a:spcPct val="0"/>
            </a:spcBef>
            <a:spcAft>
              <a:spcPct val="35000"/>
            </a:spcAft>
          </a:pPr>
          <a:r>
            <a:rPr kumimoji="1" lang="ja-JP" altLang="en-US" sz="2800" kern="1200" dirty="0" smtClean="0">
              <a:latin typeface="Meiryo UI" panose="020B0604030504040204" pitchFamily="50" charset="-128"/>
              <a:ea typeface="Meiryo UI" panose="020B0604030504040204" pitchFamily="50" charset="-128"/>
              <a:cs typeface="Meiryo UI" panose="020B0604030504040204" pitchFamily="50" charset="-128"/>
            </a:rPr>
            <a:t>④投票に行く</a:t>
          </a:r>
          <a:endPar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64680" y="1152146"/>
        <a:ext cx="2357911" cy="3353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D8AE-429E-469B-9584-C15C57DD5995}">
      <dsp:nvSpPr>
        <dsp:cNvPr id="0" name=""/>
        <dsp:cNvSpPr/>
      </dsp:nvSpPr>
      <dsp:spPr>
        <a:xfrm rot="5400000">
          <a:off x="-181545" y="183161"/>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425221"/>
        <a:ext cx="847212" cy="363091"/>
      </dsp:txXfrm>
    </dsp:sp>
    <dsp:sp modelId="{0E0DC4F1-BF8A-4D8A-B45D-A3F360B92D12}">
      <dsp:nvSpPr>
        <dsp:cNvPr id="0" name=""/>
        <dsp:cNvSpPr/>
      </dsp:nvSpPr>
      <dsp:spPr>
        <a:xfrm rot="5400000">
          <a:off x="4458750" y="-3609921"/>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なぜ選挙権が１８歳以上に？</a:t>
          </a:r>
          <a:endPar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endParaRPr>
        </a:p>
      </dsp:txBody>
      <dsp:txXfrm rot="-5400000">
        <a:off x="847213" y="40019"/>
        <a:ext cx="7971369" cy="709891"/>
      </dsp:txXfrm>
    </dsp:sp>
    <dsp:sp modelId="{D78CB496-B81F-440D-B0B8-8E6DB741FD4F}">
      <dsp:nvSpPr>
        <dsp:cNvPr id="0" name=""/>
        <dsp:cNvSpPr/>
      </dsp:nvSpPr>
      <dsp:spPr>
        <a:xfrm rot="5400000">
          <a:off x="-181545" y="1246205"/>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1488265"/>
        <a:ext cx="847212" cy="363091"/>
      </dsp:txXfrm>
    </dsp:sp>
    <dsp:sp modelId="{5CAA6492-2B56-4B36-BADA-3A72FB4D6FB6}">
      <dsp:nvSpPr>
        <dsp:cNvPr id="0" name=""/>
        <dsp:cNvSpPr/>
      </dsp:nvSpPr>
      <dsp:spPr>
        <a:xfrm rot="5400000">
          <a:off x="4458750" y="-2546877"/>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投票率が低いとどうなるのか？</a:t>
          </a:r>
          <a:endParaRPr kumimoji="1" lang="ja-JP" altLang="en-US" sz="3400" b="1" kern="1200" dirty="0">
            <a:solidFill>
              <a:schemeClr val="bg1">
                <a:lumMod val="75000"/>
              </a:schemeClr>
            </a:solidFill>
            <a:effectLst/>
            <a:latin typeface="Meiryo UI" panose="020B0604030504040204" pitchFamily="50" charset="-128"/>
            <a:ea typeface="Meiryo UI" panose="020B0604030504040204" pitchFamily="50" charset="-128"/>
          </a:endParaRPr>
        </a:p>
      </dsp:txBody>
      <dsp:txXfrm rot="-5400000">
        <a:off x="847213" y="1103063"/>
        <a:ext cx="7971369" cy="709891"/>
      </dsp:txXfrm>
    </dsp:sp>
    <dsp:sp modelId="{71786502-4878-4810-B8DE-19AFD54B0368}">
      <dsp:nvSpPr>
        <dsp:cNvPr id="0" name=""/>
        <dsp:cNvSpPr/>
      </dsp:nvSpPr>
      <dsp:spPr>
        <a:xfrm rot="5400000">
          <a:off x="-181545" y="2309249"/>
          <a:ext cx="1210303" cy="847212"/>
        </a:xfrm>
        <a:prstGeom prst="chevron">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2551309"/>
        <a:ext cx="847212" cy="363091"/>
      </dsp:txXfrm>
    </dsp:sp>
    <dsp:sp modelId="{F514E23E-BDCB-4D29-856D-FD8939519BE9}">
      <dsp:nvSpPr>
        <dsp:cNvPr id="0" name=""/>
        <dsp:cNvSpPr/>
      </dsp:nvSpPr>
      <dsp:spPr>
        <a:xfrm rot="5400000">
          <a:off x="4458750" y="-1483833"/>
          <a:ext cx="786697" cy="8009772"/>
        </a:xfrm>
        <a:prstGeom prst="round2SameRect">
          <a:avLst/>
        </a:prstGeom>
        <a:solidFill>
          <a:schemeClr val="lt1">
            <a:alpha val="90000"/>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solidFill>
                <a:schemeClr val="bg1">
                  <a:lumMod val="75000"/>
                </a:schemeClr>
              </a:solidFill>
              <a:effectLst/>
              <a:latin typeface="Meiryo UI" panose="020B0604030504040204" pitchFamily="50" charset="-128"/>
              <a:ea typeface="Meiryo UI" panose="020B0604030504040204" pitchFamily="50" charset="-128"/>
            </a:rPr>
            <a:t>どうやって投票するのか？</a:t>
          </a:r>
          <a:endParaRPr kumimoji="1" lang="ja-JP" altLang="en-US" sz="3400" kern="1200" dirty="0">
            <a:solidFill>
              <a:schemeClr val="bg1">
                <a:lumMod val="75000"/>
              </a:schemeClr>
            </a:solidFill>
            <a:latin typeface="Meiryo UI" panose="020B0604030504040204" pitchFamily="50" charset="-128"/>
            <a:ea typeface="Meiryo UI" panose="020B0604030504040204" pitchFamily="50" charset="-128"/>
          </a:endParaRPr>
        </a:p>
      </dsp:txBody>
      <dsp:txXfrm rot="-5400000">
        <a:off x="847213" y="2166107"/>
        <a:ext cx="7971369" cy="709891"/>
      </dsp:txXfrm>
    </dsp:sp>
    <dsp:sp modelId="{C5AF9D9C-9F27-480A-AF71-14E8D40895AB}">
      <dsp:nvSpPr>
        <dsp:cNvPr id="0" name=""/>
        <dsp:cNvSpPr/>
      </dsp:nvSpPr>
      <dsp:spPr>
        <a:xfrm rot="5400000">
          <a:off x="-181545" y="3372292"/>
          <a:ext cx="1210303" cy="84721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kumimoji="1" lang="ja-JP" altLang="en-US" sz="170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dsp:txBody>
      <dsp:txXfrm rot="-5400000">
        <a:off x="1" y="3614352"/>
        <a:ext cx="847212" cy="363091"/>
      </dsp:txXfrm>
    </dsp:sp>
    <dsp:sp modelId="{8E9BE744-53DF-4ACB-BB94-5EB56FBA8966}">
      <dsp:nvSpPr>
        <dsp:cNvPr id="0" name=""/>
        <dsp:cNvSpPr/>
      </dsp:nvSpPr>
      <dsp:spPr>
        <a:xfrm rot="5400000">
          <a:off x="4458750" y="-420790"/>
          <a:ext cx="786697" cy="80097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b="1" kern="1200" dirty="0" smtClean="0">
              <a:effectLst/>
              <a:latin typeface="Meiryo UI" panose="020B0604030504040204" pitchFamily="50" charset="-128"/>
              <a:ea typeface="Meiryo UI" panose="020B0604030504040204" pitchFamily="50" charset="-128"/>
            </a:rPr>
            <a:t>選挙運動ってなに？</a:t>
          </a:r>
          <a:endParaRPr kumimoji="1" lang="ja-JP" altLang="en-US" sz="3400" b="1" kern="1200" dirty="0">
            <a:effectLst/>
            <a:latin typeface="Meiryo UI" panose="020B0604030504040204" pitchFamily="50" charset="-128"/>
            <a:ea typeface="Meiryo UI" panose="020B0604030504040204" pitchFamily="50" charset="-128"/>
          </a:endParaRPr>
        </a:p>
      </dsp:txBody>
      <dsp:txXfrm rot="-5400000">
        <a:off x="847213" y="3229150"/>
        <a:ext cx="7971369" cy="7098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4187E-A4E9-45B1-9CE1-098C277EE483}">
      <dsp:nvSpPr>
        <dsp:cNvPr id="0" name=""/>
        <dsp:cNvSpPr/>
      </dsp:nvSpPr>
      <dsp:spPr>
        <a:xfrm>
          <a:off x="5081" y="1166361"/>
          <a:ext cx="1411692" cy="141169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選挙の特定</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11819" y="1373099"/>
        <a:ext cx="998216" cy="998216"/>
      </dsp:txXfrm>
    </dsp:sp>
    <dsp:sp modelId="{B63F4D6D-8194-42E9-B067-91119738FC06}">
      <dsp:nvSpPr>
        <dsp:cNvPr id="0" name=""/>
        <dsp:cNvSpPr/>
      </dsp:nvSpPr>
      <dsp:spPr>
        <a:xfrm>
          <a:off x="1531403" y="1462817"/>
          <a:ext cx="818781" cy="818781"/>
        </a:xfrm>
        <a:prstGeom prst="mathPlu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1639932" y="1775919"/>
        <a:ext cx="601723" cy="192577"/>
      </dsp:txXfrm>
    </dsp:sp>
    <dsp:sp modelId="{57990384-0D64-4256-9E00-D2C781E80025}">
      <dsp:nvSpPr>
        <dsp:cNvPr id="0" name=""/>
        <dsp:cNvSpPr/>
      </dsp:nvSpPr>
      <dsp:spPr>
        <a:xfrm>
          <a:off x="2464814" y="1166361"/>
          <a:ext cx="1411692" cy="1411692"/>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候補者の特定</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671552" y="1373099"/>
        <a:ext cx="998216" cy="998216"/>
      </dsp:txXfrm>
    </dsp:sp>
    <dsp:sp modelId="{AA24C504-67BA-4EF4-97B1-AEA8B6015D9B}">
      <dsp:nvSpPr>
        <dsp:cNvPr id="0" name=""/>
        <dsp:cNvSpPr/>
      </dsp:nvSpPr>
      <dsp:spPr>
        <a:xfrm>
          <a:off x="3991137" y="1462817"/>
          <a:ext cx="818781" cy="818781"/>
        </a:xfrm>
        <a:prstGeom prst="mathPlus">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4099666" y="1775919"/>
        <a:ext cx="601723" cy="192577"/>
      </dsp:txXfrm>
    </dsp:sp>
    <dsp:sp modelId="{6DBA9DF3-853F-4D15-923D-96DC69055E62}">
      <dsp:nvSpPr>
        <dsp:cNvPr id="0" name=""/>
        <dsp:cNvSpPr/>
      </dsp:nvSpPr>
      <dsp:spPr>
        <a:xfrm>
          <a:off x="4924548" y="1166361"/>
          <a:ext cx="1411692" cy="1411692"/>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投票の依頼</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131286" y="1373099"/>
        <a:ext cx="998216" cy="998216"/>
      </dsp:txXfrm>
    </dsp:sp>
    <dsp:sp modelId="{EAA56BD8-63EA-4E28-BA13-24F361778A25}">
      <dsp:nvSpPr>
        <dsp:cNvPr id="0" name=""/>
        <dsp:cNvSpPr/>
      </dsp:nvSpPr>
      <dsp:spPr>
        <a:xfrm>
          <a:off x="6450870" y="1462817"/>
          <a:ext cx="818781" cy="818781"/>
        </a:xfrm>
        <a:prstGeom prst="mathEqual">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dsp:txBody>
      <dsp:txXfrm>
        <a:off x="6559399" y="1631486"/>
        <a:ext cx="601723" cy="481443"/>
      </dsp:txXfrm>
    </dsp:sp>
    <dsp:sp modelId="{1D482C08-3657-4D51-9DCA-90E97CDE5B33}">
      <dsp:nvSpPr>
        <dsp:cNvPr id="0" name=""/>
        <dsp:cNvSpPr/>
      </dsp:nvSpPr>
      <dsp:spPr>
        <a:xfrm>
          <a:off x="7384281" y="1166361"/>
          <a:ext cx="1411692" cy="1411692"/>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latin typeface="Meiryo UI" panose="020B0604030504040204" pitchFamily="50" charset="-128"/>
              <a:ea typeface="Meiryo UI" panose="020B0604030504040204" pitchFamily="50" charset="-128"/>
              <a:cs typeface="Meiryo UI" panose="020B0604030504040204" pitchFamily="50" charset="-128"/>
            </a:rPr>
            <a:t>選挙運動</a:t>
          </a:r>
          <a:endParaRPr kumimoji="1" lang="ja-JP" altLang="en-US" sz="2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591019" y="1373099"/>
        <a:ext cx="998216" cy="998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B7E70-730F-4D75-B4DE-A16CE7DD007C}">
      <dsp:nvSpPr>
        <dsp:cNvPr id="0" name=""/>
        <dsp:cNvSpPr/>
      </dsp:nvSpPr>
      <dsp:spPr>
        <a:xfrm>
          <a:off x="0" y="1008109"/>
          <a:ext cx="6768752" cy="2394273"/>
        </a:xfrm>
        <a:prstGeom prst="notched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A9A77B6-9979-450B-BE3E-66DD7021F0E4}">
      <dsp:nvSpPr>
        <dsp:cNvPr id="0" name=""/>
        <dsp:cNvSpPr/>
      </dsp:nvSpPr>
      <dsp:spPr>
        <a:xfrm>
          <a:off x="74805" y="-4"/>
          <a:ext cx="1779998" cy="180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参議院議員</a:t>
          </a:r>
          <a:endPar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889000">
            <a:lnSpc>
              <a:spcPct val="900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府知事</a:t>
          </a:r>
          <a:endPar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4805" y="-4"/>
        <a:ext cx="1779998" cy="1802745"/>
      </dsp:txXfrm>
    </dsp:sp>
    <dsp:sp modelId="{3181BE8C-B42B-49D8-B2C9-390168EA6D39}">
      <dsp:nvSpPr>
        <dsp:cNvPr id="0" name=""/>
        <dsp:cNvSpPr/>
      </dsp:nvSpPr>
      <dsp:spPr>
        <a:xfrm>
          <a:off x="647461" y="1960681"/>
          <a:ext cx="528730" cy="52873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F7E033-E8AF-48D1-8187-56CAC4BE4A5A}">
      <dsp:nvSpPr>
        <dsp:cNvPr id="0" name=""/>
        <dsp:cNvSpPr/>
      </dsp:nvSpPr>
      <dsp:spPr>
        <a:xfrm>
          <a:off x="1464220" y="2678697"/>
          <a:ext cx="820173"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政令市長</a:t>
          </a:r>
          <a:endPar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464220" y="2678697"/>
        <a:ext cx="820173" cy="1785798"/>
      </dsp:txXfrm>
    </dsp:sp>
    <dsp:sp modelId="{9B28BCCF-F448-40E5-B212-BF41C3CC134B}">
      <dsp:nvSpPr>
        <dsp:cNvPr id="0" name=""/>
        <dsp:cNvSpPr/>
      </dsp:nvSpPr>
      <dsp:spPr>
        <a:xfrm>
          <a:off x="1562552" y="1951415"/>
          <a:ext cx="561664" cy="561664"/>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D16D37-B882-4720-8AEB-72EF1AF9CD04}">
      <dsp:nvSpPr>
        <dsp:cNvPr id="0" name=""/>
        <dsp:cNvSpPr/>
      </dsp:nvSpPr>
      <dsp:spPr>
        <a:xfrm>
          <a:off x="2328323" y="0"/>
          <a:ext cx="820173"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衆議院議員</a:t>
          </a:r>
          <a:endPar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2328323" y="0"/>
        <a:ext cx="820173" cy="1785798"/>
      </dsp:txXfrm>
    </dsp:sp>
    <dsp:sp modelId="{087CDFB0-D397-47A3-836B-E92504C37BFB}">
      <dsp:nvSpPr>
        <dsp:cNvPr id="0" name=""/>
        <dsp:cNvSpPr/>
      </dsp:nvSpPr>
      <dsp:spPr>
        <a:xfrm>
          <a:off x="2426654" y="1951415"/>
          <a:ext cx="561664" cy="561664"/>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EEAD7D-C8C0-42EF-8722-38051865E070}">
      <dsp:nvSpPr>
        <dsp:cNvPr id="0" name=""/>
        <dsp:cNvSpPr/>
      </dsp:nvSpPr>
      <dsp:spPr>
        <a:xfrm>
          <a:off x="3264428" y="2678697"/>
          <a:ext cx="820173"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府・政令市議会議員</a:t>
          </a:r>
          <a:endPar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3264428" y="2678697"/>
        <a:ext cx="820173" cy="1785798"/>
      </dsp:txXfrm>
    </dsp:sp>
    <dsp:sp modelId="{DBBFA0BF-1649-4352-B444-D8A01010F4ED}">
      <dsp:nvSpPr>
        <dsp:cNvPr id="0" name=""/>
        <dsp:cNvSpPr/>
      </dsp:nvSpPr>
      <dsp:spPr>
        <a:xfrm>
          <a:off x="3362764" y="1951415"/>
          <a:ext cx="561664" cy="561664"/>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D4BF47-685C-4D1C-964F-6E3624E4E9EE}">
      <dsp:nvSpPr>
        <dsp:cNvPr id="0" name=""/>
        <dsp:cNvSpPr/>
      </dsp:nvSpPr>
      <dsp:spPr>
        <a:xfrm>
          <a:off x="4200525" y="-72007"/>
          <a:ext cx="820173" cy="207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lvl="0" algn="ctr" defTabSz="889000">
            <a:lnSpc>
              <a:spcPts val="17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市議会議員</a:t>
          </a:r>
          <a:endPar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889000">
            <a:lnSpc>
              <a:spcPts val="17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市長</a:t>
          </a:r>
          <a:endPar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889000">
            <a:lnSpc>
              <a:spcPts val="17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（政令市以外）</a:t>
          </a:r>
          <a:endPar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4200525" y="-72007"/>
        <a:ext cx="820173" cy="2073829"/>
      </dsp:txXfrm>
    </dsp:sp>
    <dsp:sp modelId="{3A4372D5-798E-489C-9C18-2990CACCFB39}">
      <dsp:nvSpPr>
        <dsp:cNvPr id="0" name=""/>
        <dsp:cNvSpPr/>
      </dsp:nvSpPr>
      <dsp:spPr>
        <a:xfrm>
          <a:off x="4298861" y="1939142"/>
          <a:ext cx="561664" cy="561664"/>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A16A4A-B100-4394-9AE4-DA690289F3EA}">
      <dsp:nvSpPr>
        <dsp:cNvPr id="0" name=""/>
        <dsp:cNvSpPr/>
      </dsp:nvSpPr>
      <dsp:spPr>
        <a:xfrm>
          <a:off x="5208642" y="2411859"/>
          <a:ext cx="820173" cy="214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eaVert" wrap="square" lIns="142240" tIns="142240" rIns="142240" bIns="142240" numCol="1" spcCol="1270" anchor="ctr" anchorCtr="0">
          <a:noAutofit/>
        </a:bodyPr>
        <a:lstStyle/>
        <a:p>
          <a:pPr lvl="0" algn="ctr" defTabSz="889000">
            <a:lnSpc>
              <a:spcPts val="15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町村議会議員</a:t>
          </a:r>
          <a:endPar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889000">
            <a:lnSpc>
              <a:spcPts val="15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町村長</a:t>
          </a:r>
          <a:endPar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208642" y="2411859"/>
        <a:ext cx="820173" cy="2141583"/>
      </dsp:txXfrm>
    </dsp:sp>
    <dsp:sp modelId="{733A0195-4187-44D0-A1CD-633463DB88A9}">
      <dsp:nvSpPr>
        <dsp:cNvPr id="0" name=""/>
        <dsp:cNvSpPr/>
      </dsp:nvSpPr>
      <dsp:spPr>
        <a:xfrm>
          <a:off x="5306979" y="1924744"/>
          <a:ext cx="561664" cy="561664"/>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5064717-A298-49EC-BA87-BE591CD58334}" type="datetimeFigureOut">
              <a:rPr kumimoji="1" lang="ja-JP" altLang="en-US" smtClean="0"/>
              <a:t>2018/7/27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289AB5EC-59A5-4817-93E3-F59F5E0997FB}" type="slidenum">
              <a:rPr kumimoji="1" lang="ja-JP" altLang="en-US" smtClean="0"/>
              <a:t>‹#›</a:t>
            </a:fld>
            <a:endParaRPr kumimoji="1" lang="ja-JP" altLang="en-US"/>
          </a:p>
        </p:txBody>
      </p:sp>
    </p:spTree>
    <p:extLst>
      <p:ext uri="{BB962C8B-B14F-4D97-AF65-F5344CB8AC3E}">
        <p14:creationId xmlns:p14="http://schemas.microsoft.com/office/powerpoint/2010/main" val="1635283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0E70858-A4D5-4B2F-9361-15A22AE5A349}" type="datetimeFigureOut">
              <a:rPr kumimoji="1" lang="ja-JP" altLang="en-US" smtClean="0"/>
              <a:t>2018/7/27</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8CCD4E8-278E-43D3-A826-DF06B429F59A}" type="slidenum">
              <a:rPr kumimoji="1" lang="ja-JP" altLang="en-US" smtClean="0"/>
              <a:t>‹#›</a:t>
            </a:fld>
            <a:endParaRPr kumimoji="1" lang="ja-JP" altLang="en-US"/>
          </a:p>
        </p:txBody>
      </p:sp>
    </p:spTree>
    <p:extLst>
      <p:ext uri="{BB962C8B-B14F-4D97-AF65-F5344CB8AC3E}">
        <p14:creationId xmlns:p14="http://schemas.microsoft.com/office/powerpoint/2010/main" val="2117713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皆さん、こんにちは。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本日講師を務めます、○○○選挙管理委員会事務局（○○学校）の○○と申します。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今日は「あした選挙へ行くまえに」ということで、「選挙」についてみなさんと考えたいと思います。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a:t>
            </a:fld>
            <a:endParaRPr kumimoji="1" lang="ja-JP" altLang="en-US"/>
          </a:p>
        </p:txBody>
      </p:sp>
    </p:spTree>
    <p:extLst>
      <p:ext uri="{BB962C8B-B14F-4D97-AF65-F5344CB8AC3E}">
        <p14:creationId xmlns:p14="http://schemas.microsoft.com/office/powerpoint/2010/main" val="82812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でも、これらの原則は決して当たり前のことではないのです。</a:t>
            </a:r>
            <a:endParaRPr kumimoji="1" lang="en-US" altLang="ja-JP" dirty="0" smtClean="0"/>
          </a:p>
          <a:p>
            <a:r>
              <a:rPr kumimoji="1" lang="ja-JP" altLang="en-US" dirty="0" smtClean="0"/>
              <a:t>選挙権の歴史をみれば、昔は税金をたくさん納めた男性でないと投票ができない時代があったんです。</a:t>
            </a:r>
            <a:endParaRPr kumimoji="1" lang="en-US" altLang="ja-JP" dirty="0" smtClean="0"/>
          </a:p>
          <a:p>
            <a:r>
              <a:rPr kumimoji="1" lang="ja-JP" altLang="en-US" dirty="0" smtClean="0"/>
              <a:t>今のような選挙が日本で実現したのは、第二次世界大戦後のことなのです。</a:t>
            </a:r>
            <a:endParaRPr kumimoji="1" lang="en-US" altLang="ja-JP" dirty="0" smtClean="0"/>
          </a:p>
          <a:p>
            <a:pPr defTabSz="906445">
              <a:defRPr/>
            </a:pPr>
            <a:r>
              <a:rPr lang="ja-JP" altLang="en-US" dirty="0" smtClean="0">
                <a:effectLst/>
              </a:rPr>
              <a:t>今の公正な選挙制度は、長い時間と先人たちの努力によって、獲得されてきたものなんです。</a:t>
            </a:r>
            <a:endParaRPr lang="en-US" altLang="ja-JP" dirty="0" smtClean="0">
              <a:effectLst/>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10</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06445">
              <a:defRPr/>
            </a:pPr>
            <a:r>
              <a:rPr lang="ja-JP" altLang="en-US" dirty="0" smtClean="0">
                <a:effectLst/>
              </a:rPr>
              <a:t>そして皆さんは、その選挙に参加する権利を得ることになります。</a:t>
            </a:r>
            <a:endParaRPr lang="en-US" altLang="ja-JP" dirty="0" smtClean="0">
              <a:effectLst/>
            </a:endParaRPr>
          </a:p>
          <a:p>
            <a:pPr defTabSz="906445">
              <a:defRPr/>
            </a:pPr>
            <a:r>
              <a:rPr lang="ja-JP" altLang="en-US" dirty="0" smtClean="0">
                <a:effectLst/>
              </a:rPr>
              <a:t>なぜ、選挙権年齢が引き下げられたのか、そして選挙の意味を考えれば、</a:t>
            </a:r>
            <a:endParaRPr lang="en-US" altLang="ja-JP" dirty="0" smtClean="0">
              <a:effectLst/>
            </a:endParaRPr>
          </a:p>
          <a:p>
            <a:pPr defTabSz="906445">
              <a:defRPr/>
            </a:pPr>
            <a:r>
              <a:rPr lang="ja-JP" altLang="en-US" dirty="0" smtClean="0">
                <a:effectLst/>
              </a:rPr>
              <a:t>選挙権があるのに、投票に行かず知らん</a:t>
            </a:r>
            <a:r>
              <a:rPr lang="ja-JP" altLang="en-US" dirty="0" err="1" smtClean="0">
                <a:effectLst/>
              </a:rPr>
              <a:t>ぷり</a:t>
            </a:r>
            <a:r>
              <a:rPr lang="ja-JP" altLang="en-US" dirty="0" smtClean="0">
                <a:effectLst/>
              </a:rPr>
              <a:t>することはできないと思います。</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11</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では次のテーマに行く前に、先ほどやってもらった選挙あるあるクイズの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答え合わせを１問やりたいと思います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「はじめての投票用紙」がある場合は、配付する。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12</a:t>
            </a:fld>
            <a:endParaRPr kumimoji="1" lang="ja-JP" altLang="en-US"/>
          </a:p>
        </p:txBody>
      </p:sp>
    </p:spTree>
    <p:extLst>
      <p:ext uri="{BB962C8B-B14F-4D97-AF65-F5344CB8AC3E}">
        <p14:creationId xmlns:p14="http://schemas.microsoft.com/office/powerpoint/2010/main" val="88921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13</a:t>
            </a:fld>
            <a:endParaRPr kumimoji="1" lang="ja-JP" altLang="en-US"/>
          </a:p>
        </p:txBody>
      </p:sp>
    </p:spTree>
    <p:extLst>
      <p:ext uri="{BB962C8B-B14F-4D97-AF65-F5344CB8AC3E}">
        <p14:creationId xmlns:p14="http://schemas.microsoft.com/office/powerpoint/2010/main" val="194367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「はじめての投票用紙」又は投票用紙の見本を使用し、デモンストレーションを行う。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14</a:t>
            </a:fld>
            <a:endParaRPr kumimoji="1" lang="ja-JP" altLang="en-US"/>
          </a:p>
        </p:txBody>
      </p:sp>
    </p:spTree>
    <p:extLst>
      <p:ext uri="{BB962C8B-B14F-4D97-AF65-F5344CB8AC3E}">
        <p14:creationId xmlns:p14="http://schemas.microsoft.com/office/powerpoint/2010/main" val="187367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続いて、「投票率が低いとどうなるのか？」について、説明します。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15</a:t>
            </a:fld>
            <a:endParaRPr kumimoji="1" lang="ja-JP" altLang="en-US"/>
          </a:p>
        </p:txBody>
      </p:sp>
    </p:spTree>
    <p:extLst>
      <p:ext uri="{BB962C8B-B14F-4D97-AF65-F5344CB8AC3E}">
        <p14:creationId xmlns:p14="http://schemas.microsoft.com/office/powerpoint/2010/main" val="13034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最近の日本の選挙では、若者の投票率の低下が問題になっているのを知っていますか？</a:t>
            </a:r>
            <a:endParaRPr kumimoji="1" lang="en-US" altLang="ja-JP" dirty="0" smtClean="0"/>
          </a:p>
          <a:p>
            <a:r>
              <a:rPr kumimoji="1" lang="ja-JP" altLang="en-US" dirty="0" smtClean="0"/>
              <a:t>国会議員の選挙には衆議院議員選挙と参議院議員選挙がありますが、この表は、昭和</a:t>
            </a:r>
            <a:r>
              <a:rPr kumimoji="1" lang="en-US" altLang="ja-JP" dirty="0" smtClean="0"/>
              <a:t>42</a:t>
            </a:r>
            <a:r>
              <a:rPr kumimoji="1" lang="ja-JP" altLang="en-US" dirty="0" smtClean="0"/>
              <a:t>年から平成</a:t>
            </a:r>
            <a:r>
              <a:rPr kumimoji="1" lang="en-US" altLang="ja-JP" dirty="0" smtClean="0"/>
              <a:t>29</a:t>
            </a:r>
            <a:r>
              <a:rPr kumimoji="1" lang="ja-JP" altLang="en-US" dirty="0" smtClean="0"/>
              <a:t>年までの衆議院議員選挙の年代別の投票率の推移です。</a:t>
            </a:r>
            <a:endParaRPr kumimoji="1" lang="en-US" altLang="ja-JP" dirty="0" smtClean="0"/>
          </a:p>
          <a:p>
            <a:r>
              <a:rPr kumimoji="1" lang="ja-JP" altLang="en-US" dirty="0" smtClean="0"/>
              <a:t>どの世代とも投票率は下がり気味ですが、特に、</a:t>
            </a:r>
            <a:r>
              <a:rPr kumimoji="1" lang="en-US" altLang="ja-JP" dirty="0" smtClean="0"/>
              <a:t>20</a:t>
            </a:r>
            <a:r>
              <a:rPr kumimoji="1" lang="ja-JP" altLang="en-US" dirty="0" smtClean="0"/>
              <a:t>代の低下率が激しいのがわかります。</a:t>
            </a:r>
            <a:endParaRPr kumimoji="1" lang="en-US" altLang="ja-JP" dirty="0" smtClean="0"/>
          </a:p>
          <a:p>
            <a:r>
              <a:rPr kumimoji="1" lang="ja-JP" altLang="en-US" dirty="0" smtClean="0"/>
              <a:t>平成</a:t>
            </a:r>
            <a:r>
              <a:rPr kumimoji="1" lang="en-US" altLang="ja-JP" dirty="0" smtClean="0"/>
              <a:t>29</a:t>
            </a:r>
            <a:r>
              <a:rPr kumimoji="1" lang="ja-JP" altLang="en-US" dirty="0" smtClean="0"/>
              <a:t>年の選挙でみれば、</a:t>
            </a:r>
            <a:r>
              <a:rPr kumimoji="1" lang="en-US" altLang="ja-JP" dirty="0" smtClean="0"/>
              <a:t>60</a:t>
            </a:r>
            <a:r>
              <a:rPr kumimoji="1" lang="ja-JP" altLang="en-US" dirty="0" smtClean="0"/>
              <a:t>代の人が</a:t>
            </a:r>
            <a:r>
              <a:rPr kumimoji="1" lang="en-US" altLang="ja-JP" dirty="0" smtClean="0"/>
              <a:t>72%</a:t>
            </a:r>
            <a:r>
              <a:rPr kumimoji="1" lang="ja-JP" altLang="en-US" dirty="0" smtClean="0"/>
              <a:t>投票しているのに対して、</a:t>
            </a:r>
            <a:r>
              <a:rPr kumimoji="1" lang="en-US" altLang="ja-JP" dirty="0" smtClean="0"/>
              <a:t>20</a:t>
            </a:r>
            <a:r>
              <a:rPr kumimoji="1" lang="ja-JP" altLang="en-US" dirty="0" smtClean="0"/>
              <a:t>代は</a:t>
            </a:r>
            <a:r>
              <a:rPr kumimoji="1" lang="en-US" altLang="ja-JP" dirty="0" smtClean="0"/>
              <a:t>34</a:t>
            </a:r>
            <a:r>
              <a:rPr kumimoji="1" lang="ja-JP" altLang="en-US" dirty="0" smtClean="0"/>
              <a:t>％しか投票していません。ちなみに、</a:t>
            </a:r>
            <a:r>
              <a:rPr kumimoji="1" lang="en-US" altLang="ja-JP" dirty="0" smtClean="0"/>
              <a:t>18</a:t>
            </a:r>
            <a:r>
              <a:rPr kumimoji="1" lang="ja-JP" altLang="en-US" dirty="0" smtClean="0"/>
              <a:t>歳と</a:t>
            </a:r>
            <a:r>
              <a:rPr kumimoji="1" lang="en-US" altLang="ja-JP" dirty="0" smtClean="0"/>
              <a:t>19</a:t>
            </a:r>
            <a:r>
              <a:rPr kumimoji="1" lang="ja-JP" altLang="en-US" dirty="0" smtClean="0"/>
              <a:t>歳の投票率は、約</a:t>
            </a:r>
            <a:r>
              <a:rPr kumimoji="1" lang="en-US" altLang="ja-JP" dirty="0" smtClean="0"/>
              <a:t>40%</a:t>
            </a:r>
            <a:r>
              <a:rPr kumimoji="1" lang="ja-JP" altLang="en-US" dirty="0" smtClean="0"/>
              <a:t>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16</a:t>
            </a:fld>
            <a:endParaRPr kumimoji="1" lang="ja-JP" altLang="en-US"/>
          </a:p>
        </p:txBody>
      </p:sp>
    </p:spTree>
    <p:extLst>
      <p:ext uri="{BB962C8B-B14F-4D97-AF65-F5344CB8AC3E}">
        <p14:creationId xmlns:p14="http://schemas.microsoft.com/office/powerpoint/2010/main" val="202012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この投票率の差を、実際の票数に計算しなおしてみると、世代間の差が非常に大きいことがわかります。</a:t>
            </a:r>
            <a:endParaRPr kumimoji="1" lang="en-US" altLang="ja-JP" dirty="0" smtClean="0"/>
          </a:p>
          <a:p>
            <a:r>
              <a:rPr kumimoji="1" lang="ja-JP" altLang="en-US" dirty="0" smtClean="0"/>
              <a:t>なぜなら、少子化の影響で、</a:t>
            </a:r>
            <a:r>
              <a:rPr kumimoji="1" lang="en-US" altLang="ja-JP" dirty="0" smtClean="0"/>
              <a:t>20</a:t>
            </a:r>
            <a:r>
              <a:rPr kumimoji="1" lang="ja-JP" altLang="en-US" dirty="0" smtClean="0"/>
              <a:t>代は</a:t>
            </a:r>
            <a:r>
              <a:rPr kumimoji="1" lang="en-US" altLang="ja-JP" dirty="0" smtClean="0"/>
              <a:t>60</a:t>
            </a:r>
            <a:r>
              <a:rPr kumimoji="1" lang="ja-JP" altLang="en-US" dirty="0" smtClean="0"/>
              <a:t>代よりそもそも人口が少ないからです。</a:t>
            </a:r>
            <a:endParaRPr kumimoji="1" lang="en-US" altLang="ja-JP" dirty="0" smtClean="0"/>
          </a:p>
          <a:p>
            <a:endParaRPr kumimoji="1" lang="en-US" altLang="ja-JP" dirty="0" smtClean="0"/>
          </a:p>
          <a:p>
            <a:r>
              <a:rPr kumimoji="1" lang="en-US" altLang="ja-JP" dirty="0" smtClean="0"/>
              <a:t>60</a:t>
            </a:r>
            <a:r>
              <a:rPr kumimoji="1" lang="ja-JP" altLang="en-US" dirty="0" smtClean="0"/>
              <a:t>代の人口は約</a:t>
            </a:r>
            <a:r>
              <a:rPr kumimoji="1" lang="en-US" altLang="ja-JP" dirty="0" smtClean="0"/>
              <a:t>1,780</a:t>
            </a:r>
            <a:r>
              <a:rPr kumimoji="1" lang="ja-JP" altLang="en-US" dirty="0" smtClean="0"/>
              <a:t>万人で投票率が約</a:t>
            </a:r>
            <a:r>
              <a:rPr kumimoji="1" lang="en-US" altLang="ja-JP" dirty="0" smtClean="0"/>
              <a:t>72</a:t>
            </a:r>
            <a:r>
              <a:rPr kumimoji="1" lang="ja-JP" altLang="en-US" dirty="0" smtClean="0"/>
              <a:t>％なので、票数で言えば</a:t>
            </a:r>
            <a:r>
              <a:rPr kumimoji="1" lang="en-US" altLang="ja-JP" dirty="0" smtClean="0"/>
              <a:t>1,280</a:t>
            </a:r>
            <a:r>
              <a:rPr kumimoji="1" lang="ja-JP" altLang="en-US" dirty="0" smtClean="0"/>
              <a:t>万票ほどが投じられたことになります。</a:t>
            </a:r>
            <a:endParaRPr kumimoji="1" lang="en-US" altLang="ja-JP" dirty="0" smtClean="0"/>
          </a:p>
          <a:p>
            <a:r>
              <a:rPr kumimoji="1" lang="ja-JP" altLang="en-US" dirty="0" smtClean="0"/>
              <a:t>一方、</a:t>
            </a:r>
            <a:r>
              <a:rPr kumimoji="1" lang="en-US" altLang="ja-JP" dirty="0" smtClean="0"/>
              <a:t>20</a:t>
            </a:r>
            <a:r>
              <a:rPr kumimoji="1" lang="ja-JP" altLang="en-US" dirty="0" smtClean="0"/>
              <a:t>代は</a:t>
            </a:r>
            <a:r>
              <a:rPr kumimoji="1" lang="en-US" altLang="ja-JP" dirty="0" smtClean="0"/>
              <a:t>1,250</a:t>
            </a:r>
            <a:r>
              <a:rPr kumimoji="1" lang="ja-JP" altLang="en-US" dirty="0" smtClean="0"/>
              <a:t>万人ほどしかいない上に、投票率が約</a:t>
            </a:r>
            <a:r>
              <a:rPr kumimoji="1" lang="en-US" altLang="ja-JP" dirty="0" smtClean="0"/>
              <a:t>34</a:t>
            </a:r>
            <a:r>
              <a:rPr kumimoji="1" lang="ja-JP" altLang="en-US" dirty="0" smtClean="0"/>
              <a:t>％ですから、</a:t>
            </a:r>
            <a:r>
              <a:rPr kumimoji="1" lang="en-US" altLang="ja-JP" dirty="0" smtClean="0"/>
              <a:t>420</a:t>
            </a:r>
            <a:r>
              <a:rPr kumimoji="1" lang="ja-JP" altLang="en-US" dirty="0" smtClean="0"/>
              <a:t>万票ほどしか投票されていません。</a:t>
            </a:r>
            <a:endParaRPr kumimoji="1" lang="en-US" altLang="ja-JP" dirty="0" smtClean="0"/>
          </a:p>
          <a:p>
            <a:r>
              <a:rPr kumimoji="1" lang="ja-JP" altLang="en-US" dirty="0" smtClean="0"/>
              <a:t>つまり、この選挙に関していえば、日本において、</a:t>
            </a:r>
            <a:r>
              <a:rPr kumimoji="1" lang="en-US" altLang="ja-JP" dirty="0" smtClean="0"/>
              <a:t>20</a:t>
            </a:r>
            <a:r>
              <a:rPr kumimoji="1" lang="ja-JP" altLang="en-US" dirty="0" smtClean="0"/>
              <a:t>代というのは、</a:t>
            </a:r>
            <a:r>
              <a:rPr kumimoji="1" lang="en-US" altLang="ja-JP" dirty="0" smtClean="0"/>
              <a:t>60</a:t>
            </a:r>
            <a:r>
              <a:rPr kumimoji="1" lang="ja-JP" altLang="en-US" dirty="0" smtClean="0"/>
              <a:t>代の三分の一しか存在していないのと同じことになります。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17</a:t>
            </a:fld>
            <a:endParaRPr kumimoji="1" lang="ja-JP" altLang="en-US"/>
          </a:p>
        </p:txBody>
      </p:sp>
    </p:spTree>
    <p:extLst>
      <p:ext uri="{BB962C8B-B14F-4D97-AF65-F5344CB8AC3E}">
        <p14:creationId xmlns:p14="http://schemas.microsoft.com/office/powerpoint/2010/main" val="53649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若者の投票が少ないと何が問題なんでしょうか。</a:t>
            </a:r>
            <a:endParaRPr kumimoji="1" lang="en-US" altLang="ja-JP" dirty="0" smtClean="0"/>
          </a:p>
          <a:p>
            <a:endParaRPr kumimoji="1" lang="en-US" altLang="ja-JP" dirty="0" smtClean="0"/>
          </a:p>
          <a:p>
            <a:r>
              <a:rPr kumimoji="1" lang="ja-JP" altLang="en-US" dirty="0" smtClean="0"/>
              <a:t>投票が少ないと、若者の声が政治に届きにくくなり、若者に向けた政策が実現しにくくなってしまいます。</a:t>
            </a:r>
            <a:endParaRPr kumimoji="1" lang="en-US" altLang="ja-JP" dirty="0" smtClean="0"/>
          </a:p>
          <a:p>
            <a:r>
              <a:rPr kumimoji="1" lang="ja-JP" altLang="en-US" dirty="0" smtClean="0"/>
              <a:t>一方で、高齢者がやってほしい政策は優先される傾向になります。</a:t>
            </a:r>
            <a:endParaRPr kumimoji="1" lang="en-US" altLang="ja-JP" dirty="0" smtClean="0"/>
          </a:p>
          <a:p>
            <a:r>
              <a:rPr kumimoji="1" lang="ja-JP" altLang="en-US" dirty="0" smtClean="0"/>
              <a:t>高齢者向けのサービスや給付は充実する反面、若者向けの政策は実現しにくいということになりがちです。</a:t>
            </a:r>
            <a:endParaRPr kumimoji="1" lang="en-US" altLang="ja-JP" dirty="0" smtClean="0"/>
          </a:p>
          <a:p>
            <a:endParaRPr kumimoji="1" lang="en-US" altLang="ja-JP" dirty="0" smtClean="0"/>
          </a:p>
          <a:p>
            <a:r>
              <a:rPr kumimoji="1" lang="ja-JP" altLang="en-US" dirty="0" smtClean="0"/>
              <a:t>そして、選挙に行かない人たちの意見が政治に反映されにくいということは</a:t>
            </a:r>
            <a:endParaRPr kumimoji="1" lang="en-US" altLang="ja-JP" dirty="0" smtClean="0"/>
          </a:p>
          <a:p>
            <a:r>
              <a:rPr kumimoji="1" lang="ja-JP" altLang="en-US" dirty="0" smtClean="0"/>
              <a:t>逆に、選挙に必ず行く一部の人の考えに沿った政治が行われる可能性が高まることになります。</a:t>
            </a:r>
            <a:endParaRPr kumimoji="1" lang="en-US" altLang="ja-JP" dirty="0" smtClean="0"/>
          </a:p>
          <a:p>
            <a:r>
              <a:rPr kumimoji="1" lang="ja-JP" altLang="en-US" dirty="0" smtClean="0"/>
              <a:t>本来、選挙の目的は、みんなの投票でみんなの代表を選び、みんなの生活にかかわるルールなどを決めることなのですが、一部の人しか選挙に行かないと、その一部の人の利益を代表する人が選ばれ、一部の人のための政治が行われるおそれがでて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18</a:t>
            </a:fld>
            <a:endParaRPr kumimoji="1" lang="ja-JP" altLang="en-US"/>
          </a:p>
        </p:txBody>
      </p:sp>
    </p:spTree>
    <p:extLst>
      <p:ext uri="{BB962C8B-B14F-4D97-AF65-F5344CB8AC3E}">
        <p14:creationId xmlns:p14="http://schemas.microsoft.com/office/powerpoint/2010/main" val="266310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でも、若者の投票率が下がっているのはなぜでしょうか。</a:t>
            </a:r>
            <a:endParaRPr kumimoji="1" lang="en-US" altLang="ja-JP" dirty="0" smtClean="0"/>
          </a:p>
          <a:p>
            <a:r>
              <a:rPr kumimoji="1" lang="ja-JP" altLang="en-US" dirty="0" smtClean="0"/>
              <a:t>一つの分析として、若者の投票率を下げる負のスパイラルが回り続けているといわれています。</a:t>
            </a:r>
            <a:endParaRPr kumimoji="1" lang="en-US" altLang="ja-JP" dirty="0" smtClean="0"/>
          </a:p>
          <a:p>
            <a:r>
              <a:rPr kumimoji="1" lang="ja-JP" altLang="en-US" dirty="0" smtClean="0"/>
              <a:t>先ほど説明したように、今、若者の投票率の低下と、少子化による若者の人口そのものの減少が加わって、政治における若者の存在感は相当低下しています。</a:t>
            </a:r>
            <a:endParaRPr kumimoji="1" lang="en-US" altLang="ja-JP" dirty="0" smtClean="0"/>
          </a:p>
          <a:p>
            <a:endParaRPr kumimoji="1" lang="en-US" altLang="ja-JP" dirty="0" smtClean="0"/>
          </a:p>
          <a:p>
            <a:r>
              <a:rPr kumimoji="1" lang="ja-JP" altLang="en-US" dirty="0" smtClean="0"/>
              <a:t>存在感が低下すると、どうしても選挙の時に若者に向けた政策が打ち出されにくくなります。</a:t>
            </a:r>
            <a:endParaRPr kumimoji="1" lang="en-US" altLang="ja-JP" dirty="0" smtClean="0"/>
          </a:p>
          <a:p>
            <a:endParaRPr kumimoji="1" lang="en-US" altLang="ja-JP" dirty="0" smtClean="0"/>
          </a:p>
          <a:p>
            <a:r>
              <a:rPr kumimoji="1" lang="ja-JP" altLang="en-US" dirty="0" smtClean="0"/>
              <a:t>選挙で候補者から若者向けの政策が打ち出されなければ、若者は「適当な候補者がいない」という印象を持ってしまいがちです。</a:t>
            </a:r>
            <a:endParaRPr kumimoji="1" lang="en-US" altLang="ja-JP" dirty="0" smtClean="0"/>
          </a:p>
          <a:p>
            <a:r>
              <a:rPr kumimoji="1" lang="ja-JP" altLang="en-US" dirty="0" smtClean="0"/>
              <a:t>そして、「適当な候補者がいないから」「誰に投票しても一緒じゃないか」と考え、投票に行かない人が増えます。</a:t>
            </a:r>
            <a:endParaRPr kumimoji="1" lang="en-US" altLang="ja-JP" dirty="0" smtClean="0"/>
          </a:p>
          <a:p>
            <a:r>
              <a:rPr kumimoji="1" lang="ja-JP" altLang="en-US" dirty="0" smtClean="0"/>
              <a:t>この繰り返しで、投票率が下がり続けているのではないかという分析です。</a:t>
            </a:r>
            <a:endParaRPr kumimoji="1" lang="en-US" altLang="ja-JP" dirty="0" smtClean="0"/>
          </a:p>
          <a:p>
            <a:endParaRPr kumimoji="1" lang="en-US" altLang="ja-JP" dirty="0" smtClean="0"/>
          </a:p>
          <a:p>
            <a:r>
              <a:rPr kumimoji="1" lang="ja-JP" altLang="en-US" dirty="0" smtClean="0"/>
              <a:t>だからみなさんには、ぜひ、投票に行ってもらいたいと思います。</a:t>
            </a:r>
            <a:endParaRPr kumimoji="1" lang="en-US" altLang="ja-JP" dirty="0" smtClean="0"/>
          </a:p>
          <a:p>
            <a:r>
              <a:rPr kumimoji="1" lang="ja-JP" altLang="en-US" dirty="0" smtClean="0"/>
              <a:t>でなければ、ずっとこの悪い循環が続いてしまう可能性があります。</a:t>
            </a:r>
            <a:endParaRPr kumimoji="1" lang="en-US" altLang="ja-JP" dirty="0" smtClean="0"/>
          </a:p>
          <a:p>
            <a:r>
              <a:rPr kumimoji="1" lang="ja-JP" altLang="en-US" dirty="0" smtClean="0"/>
              <a:t>まずは投票に行き、若者の投票率を上げ、政治における若い世代の存在感を高め、若者向けの政策を政治家からもっとたくさん引き出すことが必要ではないでしょうか。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19</a:t>
            </a:fld>
            <a:endParaRPr kumimoji="1" lang="ja-JP" altLang="en-US"/>
          </a:p>
        </p:txBody>
      </p:sp>
    </p:spTree>
    <p:extLst>
      <p:ext uri="{BB962C8B-B14F-4D97-AF65-F5344CB8AC3E}">
        <p14:creationId xmlns:p14="http://schemas.microsoft.com/office/powerpoint/2010/main" val="107586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講義の前に、みなさんに選挙あるあるクイズにチャレンジしてもらいたいと思います。</a:t>
            </a:r>
            <a:endParaRPr kumimoji="1" lang="en-US" altLang="ja-JP" dirty="0" smtClean="0"/>
          </a:p>
          <a:p>
            <a:r>
              <a:rPr kumimoji="1" lang="ja-JP" altLang="en-US" dirty="0" smtClean="0"/>
              <a:t>配付した○問のクイズに、それぞれ考えて回答してください。</a:t>
            </a:r>
            <a:endParaRPr kumimoji="1" lang="en-US" altLang="ja-JP" dirty="0" smtClean="0"/>
          </a:p>
          <a:p>
            <a:r>
              <a:rPr kumimoji="1" lang="ja-JP" altLang="en-US" dirty="0" smtClean="0"/>
              <a:t>周りと相談してもらっても</a:t>
            </a:r>
            <a:r>
              <a:rPr kumimoji="1" lang="en-US" altLang="ja-JP" dirty="0" smtClean="0"/>
              <a:t>OK</a:t>
            </a:r>
            <a:r>
              <a:rPr kumimoji="1" lang="ja-JP" altLang="en-US" dirty="0" smtClean="0"/>
              <a:t>です。全問正解目指してください。</a:t>
            </a:r>
            <a:endParaRPr kumimoji="1" lang="en-US" altLang="ja-JP" dirty="0" smtClean="0"/>
          </a:p>
          <a:p>
            <a:r>
              <a:rPr kumimoji="1" lang="ja-JP" altLang="en-US" dirty="0" smtClean="0"/>
              <a:t>制限時間は３分です。それではスタート！</a:t>
            </a:r>
            <a:endParaRPr kumimoji="1" lang="en-US" altLang="ja-JP" dirty="0" smtClean="0"/>
          </a:p>
          <a:p>
            <a:endParaRPr kumimoji="1" lang="en-US" altLang="ja-JP" dirty="0" smtClean="0"/>
          </a:p>
          <a:p>
            <a:r>
              <a:rPr kumimoji="1" lang="ja-JP" altLang="en-US" dirty="0" smtClean="0"/>
              <a:t>（解答は、授業の最後に配付）</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a:t>
            </a:fld>
            <a:endParaRPr kumimoji="1" lang="ja-JP" altLang="en-US"/>
          </a:p>
        </p:txBody>
      </p:sp>
    </p:spTree>
    <p:extLst>
      <p:ext uri="{BB962C8B-B14F-4D97-AF65-F5344CB8AC3E}">
        <p14:creationId xmlns:p14="http://schemas.microsoft.com/office/powerpoint/2010/main" val="126040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では次のテーマに行く前に、先ほどやってもらった選挙あるあるクイズの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答え合わせを１問やりたいと思います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9892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21</a:t>
            </a:fld>
            <a:endParaRPr kumimoji="1" lang="ja-JP" altLang="en-US"/>
          </a:p>
        </p:txBody>
      </p:sp>
    </p:spTree>
    <p:extLst>
      <p:ext uri="{BB962C8B-B14F-4D97-AF65-F5344CB8AC3E}">
        <p14:creationId xmlns:p14="http://schemas.microsoft.com/office/powerpoint/2010/main" val="2129099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22</a:t>
            </a:fld>
            <a:endParaRPr kumimoji="1" lang="ja-JP" altLang="en-US"/>
          </a:p>
        </p:txBody>
      </p:sp>
    </p:spTree>
    <p:extLst>
      <p:ext uri="{BB962C8B-B14F-4D97-AF65-F5344CB8AC3E}">
        <p14:creationId xmlns:p14="http://schemas.microsoft.com/office/powerpoint/2010/main" val="387284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23</a:t>
            </a:fld>
            <a:endParaRPr kumimoji="1" lang="ja-JP" altLang="en-US"/>
          </a:p>
        </p:txBody>
      </p:sp>
    </p:spTree>
    <p:extLst>
      <p:ext uri="{BB962C8B-B14F-4D97-AF65-F5344CB8AC3E}">
        <p14:creationId xmlns:p14="http://schemas.microsoft.com/office/powerpoint/2010/main" val="265564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24</a:t>
            </a:fld>
            <a:endParaRPr kumimoji="1" lang="ja-JP" altLang="en-US"/>
          </a:p>
        </p:txBody>
      </p:sp>
    </p:spTree>
    <p:extLst>
      <p:ext uri="{BB962C8B-B14F-4D97-AF65-F5344CB8AC3E}">
        <p14:creationId xmlns:p14="http://schemas.microsoft.com/office/powerpoint/2010/main" val="1575507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25</a:t>
            </a:fld>
            <a:endParaRPr kumimoji="1" lang="ja-JP" altLang="en-US"/>
          </a:p>
        </p:txBody>
      </p:sp>
    </p:spTree>
    <p:extLst>
      <p:ext uri="{BB962C8B-B14F-4D97-AF65-F5344CB8AC3E}">
        <p14:creationId xmlns:p14="http://schemas.microsoft.com/office/powerpoint/2010/main" val="2129099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26</a:t>
            </a:fld>
            <a:endParaRPr kumimoji="1" lang="ja-JP" altLang="en-US"/>
          </a:p>
        </p:txBody>
      </p:sp>
    </p:spTree>
    <p:extLst>
      <p:ext uri="{BB962C8B-B14F-4D97-AF65-F5344CB8AC3E}">
        <p14:creationId xmlns:p14="http://schemas.microsoft.com/office/powerpoint/2010/main" val="387284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それでは、ちょっとブレイクしたところで、実際に投票所で「どうやって投票するのか？」ということで投票方法について説明します。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27</a:t>
            </a:fld>
            <a:endParaRPr kumimoji="1" lang="ja-JP" altLang="en-US"/>
          </a:p>
        </p:txBody>
      </p:sp>
    </p:spTree>
    <p:extLst>
      <p:ext uri="{BB962C8B-B14F-4D97-AF65-F5344CB8AC3E}">
        <p14:creationId xmlns:p14="http://schemas.microsoft.com/office/powerpoint/2010/main" val="132772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どうやって投票するのかわからないという人は、次の４つを投票までの基本的なステップとして意識してもらえればと思います。</a:t>
            </a:r>
            <a:endParaRPr kumimoji="1" lang="en-US" altLang="ja-JP" dirty="0" smtClean="0"/>
          </a:p>
          <a:p>
            <a:r>
              <a:rPr kumimoji="1" lang="ja-JP" altLang="en-US" dirty="0" smtClean="0"/>
              <a:t>まずは候補者や政党に関する情報を集めます。</a:t>
            </a:r>
            <a:endParaRPr kumimoji="1" lang="en-US" altLang="ja-JP" dirty="0" smtClean="0"/>
          </a:p>
          <a:p>
            <a:r>
              <a:rPr kumimoji="1" lang="ja-JP" altLang="en-US" dirty="0" smtClean="0"/>
              <a:t>そして、集めた情報から、何が争点になっているのか確認します。</a:t>
            </a:r>
            <a:endParaRPr kumimoji="1" lang="en-US" altLang="ja-JP" dirty="0" smtClean="0"/>
          </a:p>
          <a:p>
            <a:r>
              <a:rPr kumimoji="1" lang="ja-JP" altLang="en-US" dirty="0" smtClean="0"/>
              <a:t>そして、各候補者や政党の主張と、自分の考え・価値観と照らし合わせ、</a:t>
            </a:r>
            <a:endParaRPr kumimoji="1" lang="en-US" altLang="ja-JP" dirty="0" smtClean="0"/>
          </a:p>
          <a:p>
            <a:r>
              <a:rPr kumimoji="1" lang="ja-JP" altLang="en-US" dirty="0" smtClean="0"/>
              <a:t>投票先を決めて、投票に行きましょう。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28</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sz="1200" dirty="0" smtClean="0"/>
              <a:t>実際の投票の流れを説明します。</a:t>
            </a:r>
            <a:endParaRPr lang="en-US" altLang="ja-JP" sz="1200" dirty="0" smtClean="0"/>
          </a:p>
          <a:p>
            <a:pPr defTabSz="914331">
              <a:defRPr/>
            </a:pPr>
            <a:r>
              <a:rPr lang="ja-JP" altLang="en-US" sz="1200" dirty="0" smtClean="0"/>
              <a:t>選挙が公示（告示）されたら、</a:t>
            </a:r>
            <a:r>
              <a:rPr kumimoji="1" lang="ja-JP" altLang="en-US" dirty="0" smtClean="0"/>
              <a:t>投票所入場整理券が家に届きます。</a:t>
            </a:r>
            <a:endParaRPr kumimoji="1" lang="en-US" altLang="ja-JP" dirty="0" smtClean="0"/>
          </a:p>
          <a:p>
            <a:pPr defTabSz="914331">
              <a:defRPr/>
            </a:pPr>
            <a:r>
              <a:rPr kumimoji="1" lang="ja-JP" altLang="en-US" dirty="0" smtClean="0"/>
              <a:t>封書で家族分まとめて送られてくる場合と、</a:t>
            </a:r>
            <a:r>
              <a:rPr kumimoji="1" lang="en-US" altLang="ja-JP" dirty="0" smtClean="0"/>
              <a:t>1</a:t>
            </a:r>
            <a:r>
              <a:rPr kumimoji="1" lang="ja-JP" altLang="en-US" dirty="0" smtClean="0"/>
              <a:t>人ずつハガキでくる場合があります。</a:t>
            </a:r>
            <a:endParaRPr kumimoji="1" lang="en-US" altLang="ja-JP" dirty="0" smtClean="0"/>
          </a:p>
          <a:p>
            <a:pPr defTabSz="914331">
              <a:defRPr/>
            </a:pPr>
            <a:r>
              <a:rPr kumimoji="1" lang="ja-JP" altLang="en-US" smtClean="0"/>
              <a:t>この券には</a:t>
            </a:r>
            <a:r>
              <a:rPr kumimoji="1" lang="ja-JP" altLang="en-US" dirty="0" smtClean="0"/>
              <a:t>、選挙の日時や自分が行くべき投票所の場所などが記載されています。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29</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それでは、早速本日の授業に入ります。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今日は、選挙について、</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「なぜ選挙権が１８歳以上に？」</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「投票率が低いとどうなるのか？」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「どうやって投票するのか？」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「選挙運動ってなに？」</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の４つのテーマでお話ししたいと思います。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投票に行く前には、必ず候補者についての情報を集めましょう。</a:t>
            </a:r>
            <a:endParaRPr kumimoji="1" lang="en-US" altLang="ja-JP" dirty="0" smtClean="0"/>
          </a:p>
          <a:p>
            <a:pPr defTabSz="914331">
              <a:defRPr/>
            </a:pPr>
            <a:r>
              <a:rPr kumimoji="1" lang="ja-JP" altLang="en-US" dirty="0" smtClean="0"/>
              <a:t>候補者の情報は色々なところにあります。</a:t>
            </a:r>
            <a:endParaRPr kumimoji="1" lang="en-US" altLang="ja-JP" dirty="0" smtClean="0"/>
          </a:p>
          <a:p>
            <a:pPr defTabSz="914331">
              <a:defRPr/>
            </a:pPr>
            <a:r>
              <a:rPr kumimoji="1" lang="ja-JP" altLang="en-US" dirty="0" smtClean="0"/>
              <a:t>例えば、候補者の主張が載っている「選挙公報」と呼ばれるものがあります。（実物を見せる）</a:t>
            </a:r>
            <a:endParaRPr kumimoji="1" lang="en-US" altLang="ja-JP" dirty="0" smtClean="0"/>
          </a:p>
          <a:p>
            <a:pPr defTabSz="914331">
              <a:defRPr/>
            </a:pPr>
            <a:r>
              <a:rPr kumimoji="1" lang="ja-JP" altLang="en-US" dirty="0" smtClean="0"/>
              <a:t>これは選挙管理委員会が各家庭に配布しているものです。</a:t>
            </a:r>
            <a:endParaRPr kumimoji="1" lang="en-US" altLang="ja-JP" dirty="0" smtClean="0"/>
          </a:p>
          <a:p>
            <a:pPr defTabSz="914331">
              <a:defRPr/>
            </a:pPr>
            <a:r>
              <a:rPr kumimoji="1" lang="ja-JP" altLang="en-US" dirty="0" smtClean="0"/>
              <a:t>また、スマホやパソコンを使って、候補者や政党のＨＰなどを見て、</a:t>
            </a:r>
            <a:endParaRPr kumimoji="1" lang="en-US" altLang="ja-JP" dirty="0" smtClean="0"/>
          </a:p>
          <a:p>
            <a:pPr defTabSz="914331">
              <a:defRPr/>
            </a:pPr>
            <a:r>
              <a:rPr kumimoji="1" lang="ja-JP" altLang="en-US" dirty="0" smtClean="0"/>
              <a:t>候補者が何を訴えたいのか知ることもできます。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30</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投票する日が来たら、投票所入場整理券を持って投票所に行きます。</a:t>
            </a:r>
            <a:endParaRPr kumimoji="1" lang="en-US" altLang="ja-JP" dirty="0" smtClean="0"/>
          </a:p>
          <a:p>
            <a:pPr defTabSz="914331">
              <a:defRPr/>
            </a:pPr>
            <a:r>
              <a:rPr kumimoji="1" lang="ja-JP" altLang="en-US" dirty="0" smtClean="0"/>
              <a:t>投票所の多くは、学校や公民館などです。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31</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投票所に入ったら、受付で投票所入場整理券を渡します。</a:t>
            </a:r>
            <a:endParaRPr kumimoji="1" lang="en-US" altLang="ja-JP" dirty="0" smtClean="0"/>
          </a:p>
          <a:p>
            <a:r>
              <a:rPr kumimoji="1" lang="ja-JP" altLang="en-US" dirty="0" smtClean="0"/>
              <a:t>そのあと、投票用紙が渡されます。</a:t>
            </a:r>
            <a:endParaRPr kumimoji="1" lang="en-US" altLang="ja-JP" dirty="0" smtClean="0"/>
          </a:p>
          <a:p>
            <a:r>
              <a:rPr kumimoji="1" lang="ja-JP" altLang="en-US" dirty="0" smtClean="0"/>
              <a:t>ちなみに、投票所入場整理券がなくても、名前や住所などを聞いて本人であることが確認できれば投票することができますので、</a:t>
            </a:r>
            <a:endParaRPr kumimoji="1" lang="en-US" altLang="ja-JP" dirty="0" smtClean="0"/>
          </a:p>
          <a:p>
            <a:r>
              <a:rPr kumimoji="1" lang="ja-JP" altLang="en-US" dirty="0" smtClean="0"/>
              <a:t>万一忘れても大丈夫です。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32</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投票用紙を受け取ったら、記載台で候補者の名前もしくは政党名を記入します。</a:t>
            </a:r>
            <a:endParaRPr kumimoji="1" lang="en-US" altLang="ja-JP" dirty="0" smtClean="0"/>
          </a:p>
          <a:p>
            <a:pPr defTabSz="914331">
              <a:defRPr/>
            </a:pPr>
            <a:r>
              <a:rPr kumimoji="1" lang="ja-JP" altLang="en-US" dirty="0" smtClean="0"/>
              <a:t>この時、他の人の記入内容をのぞいたり、他の人と誰に入れるか相談したりしてはダメです。</a:t>
            </a:r>
            <a:endParaRPr kumimoji="1" lang="en-US" altLang="ja-JP" dirty="0" smtClean="0"/>
          </a:p>
          <a:p>
            <a:pPr defTabSz="914331">
              <a:defRPr/>
            </a:pPr>
            <a:r>
              <a:rPr kumimoji="1" lang="ja-JP" altLang="en-US" dirty="0" smtClean="0"/>
              <a:t>また、候補者の名前を書くべき投票用紙に名前以外のことを記入すると、</a:t>
            </a:r>
            <a:endParaRPr kumimoji="1" lang="en-US" altLang="ja-JP" dirty="0" smtClean="0"/>
          </a:p>
          <a:p>
            <a:pPr defTabSz="914331">
              <a:defRPr/>
            </a:pPr>
            <a:r>
              <a:rPr kumimoji="1" lang="ja-JP" altLang="en-US" dirty="0" smtClean="0"/>
              <a:t>無効になることがありますので注意してください。</a:t>
            </a:r>
            <a:endParaRPr kumimoji="1" lang="en-US" altLang="ja-JP" dirty="0" smtClean="0"/>
          </a:p>
          <a:p>
            <a:pPr defTabSz="914331">
              <a:defRPr/>
            </a:pPr>
            <a:endParaRPr kumimoji="1" lang="en-US" altLang="ja-JP" dirty="0" smtClean="0"/>
          </a:p>
          <a:p>
            <a:pPr defTabSz="914331">
              <a:defRPr/>
            </a:pPr>
            <a:r>
              <a:rPr kumimoji="1" lang="ja-JP" altLang="en-US" dirty="0" smtClean="0"/>
              <a:t>投票用紙の書き方は、衆議院議員選挙と参議院議員選挙、それ以外の選挙で異なります。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33</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まずは衆議院議員選挙です。</a:t>
            </a:r>
            <a:endParaRPr kumimoji="1" lang="en-US" altLang="ja-JP" dirty="0" smtClean="0"/>
          </a:p>
          <a:p>
            <a:pPr defTabSz="914331">
              <a:defRPr/>
            </a:pPr>
            <a:r>
              <a:rPr kumimoji="1" lang="ja-JP" altLang="en-US" dirty="0" smtClean="0"/>
              <a:t>衆議院議員選挙は、各選挙区から当選人１名を選ぶ小選挙区と、</a:t>
            </a:r>
            <a:endParaRPr kumimoji="1" lang="en-US" altLang="ja-JP" dirty="0" smtClean="0"/>
          </a:p>
          <a:p>
            <a:pPr defTabSz="914331">
              <a:defRPr/>
            </a:pPr>
            <a:r>
              <a:rPr kumimoji="1" lang="ja-JP" altLang="en-US" dirty="0" smtClean="0"/>
              <a:t>政党に投票し各党の獲得票数に応じて当選人が決まる比例代表があります。</a:t>
            </a:r>
            <a:endParaRPr kumimoji="1" lang="en-US" altLang="ja-JP" dirty="0" smtClean="0"/>
          </a:p>
          <a:p>
            <a:pPr defTabSz="914331">
              <a:defRPr/>
            </a:pPr>
            <a:r>
              <a:rPr kumimoji="1" lang="ja-JP" altLang="en-US" dirty="0" smtClean="0"/>
              <a:t>小選挙区の投票用紙には、候補者名を記入します。</a:t>
            </a:r>
            <a:endParaRPr kumimoji="1" lang="en-US" altLang="ja-JP" dirty="0" smtClean="0"/>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dirty="0" smtClean="0"/>
              <a:t>比例代表の投票用紙には、政党等名を記入します。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34</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参議院議員選挙では、各都道府県の区域や、２つの県の区域を合わせた区域を選挙区とする「選挙区」と、</a:t>
            </a:r>
            <a:endParaRPr kumimoji="1" lang="en-US" altLang="ja-JP" dirty="0" smtClean="0"/>
          </a:p>
          <a:p>
            <a:pPr defTabSz="914331">
              <a:defRPr/>
            </a:pPr>
            <a:r>
              <a:rPr kumimoji="1" lang="ja-JP" altLang="en-US" dirty="0" smtClean="0"/>
              <a:t>全国を１つの選挙区とする「比例代表」があります。</a:t>
            </a:r>
            <a:endParaRPr kumimoji="1" lang="en-US" altLang="ja-JP" dirty="0" smtClean="0"/>
          </a:p>
          <a:p>
            <a:pPr defTabSz="914331">
              <a:defRPr/>
            </a:pPr>
            <a:r>
              <a:rPr kumimoji="1" lang="ja-JP" altLang="en-US" dirty="0" smtClean="0"/>
              <a:t>選挙区の投票用紙には候補者名を記入します。</a:t>
            </a:r>
            <a:endParaRPr kumimoji="1" lang="en-US" altLang="ja-JP" dirty="0" smtClean="0"/>
          </a:p>
          <a:p>
            <a:pPr defTabSz="914331">
              <a:defRPr/>
            </a:pPr>
            <a:r>
              <a:rPr kumimoji="1" lang="ja-JP" altLang="en-US" dirty="0" smtClean="0"/>
              <a:t>比例代表の投票用紙には候補者名もしくは政党等名を記入します。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35</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そのほか、大阪府の知事・府議会議員選挙と</a:t>
            </a:r>
            <a:endParaRPr kumimoji="1" lang="en-US" altLang="ja-JP" dirty="0" smtClean="0"/>
          </a:p>
          <a:p>
            <a:pPr defTabSz="914331">
              <a:defRPr/>
            </a:pPr>
            <a:r>
              <a:rPr kumimoji="1" lang="ja-JP" altLang="en-US" dirty="0" smtClean="0"/>
              <a:t>市町村の長・議会議員選挙があります。</a:t>
            </a:r>
            <a:endParaRPr kumimoji="1" lang="en-US" altLang="ja-JP" dirty="0" smtClean="0"/>
          </a:p>
          <a:p>
            <a:pPr defTabSz="914331">
              <a:defRPr/>
            </a:pPr>
            <a:r>
              <a:rPr kumimoji="1" lang="ja-JP" altLang="en-US" dirty="0" smtClean="0"/>
              <a:t>これらの選挙では、候補者名を記入します。</a:t>
            </a: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36</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さて、投票日当日に用事があって投票できない場合はどのようにすればよいでしょうか。</a:t>
            </a:r>
            <a:endParaRPr kumimoji="1" lang="en-US" altLang="ja-JP" dirty="0" smtClean="0"/>
          </a:p>
          <a:p>
            <a:pPr defTabSz="914331">
              <a:defRPr/>
            </a:pPr>
            <a:endParaRPr kumimoji="1" lang="en-US" altLang="ja-JP" dirty="0" smtClean="0"/>
          </a:p>
          <a:p>
            <a:pPr defTabSz="914331">
              <a:defRPr/>
            </a:pPr>
            <a:r>
              <a:rPr kumimoji="1" lang="ja-JP" altLang="en-US" dirty="0" smtClean="0"/>
              <a:t>そんな時には期日前投票ができます。</a:t>
            </a:r>
            <a:endParaRPr kumimoji="1" lang="en-US" altLang="ja-JP" dirty="0" smtClean="0"/>
          </a:p>
          <a:p>
            <a:pPr defTabSz="914331">
              <a:defRPr/>
            </a:pPr>
            <a:r>
              <a:rPr lang="ja-JP" altLang="en-US" sz="1200" dirty="0" smtClean="0">
                <a:latin typeface="+mn-ea"/>
                <a:ea typeface="+mn-ea"/>
              </a:rPr>
              <a:t>公示日（告示日）の翌日から投票日前日までの間に</a:t>
            </a:r>
            <a:endParaRPr kumimoji="1" lang="en-US" altLang="ja-JP" dirty="0" smtClean="0">
              <a:latin typeface="+mn-ea"/>
              <a:ea typeface="+mn-ea"/>
            </a:endParaRPr>
          </a:p>
          <a:p>
            <a:pPr defTabSz="914331">
              <a:defRPr/>
            </a:pPr>
            <a:r>
              <a:rPr kumimoji="1" lang="ja-JP" altLang="en-US" dirty="0" smtClean="0"/>
              <a:t>投票所入場整理券を持って期日前投票所に行き、</a:t>
            </a:r>
            <a:endParaRPr kumimoji="1" lang="en-US" altLang="ja-JP" dirty="0" smtClean="0"/>
          </a:p>
          <a:p>
            <a:pPr defTabSz="914331">
              <a:defRPr/>
            </a:pPr>
            <a:r>
              <a:rPr kumimoji="1" lang="ja-JP" altLang="en-US" dirty="0" smtClean="0"/>
              <a:t>名前と投票日当日に投票できない事由を書いたうえで、投票します。</a:t>
            </a:r>
            <a:endParaRPr kumimoji="1" lang="en-US" altLang="ja-JP" dirty="0" smtClean="0"/>
          </a:p>
          <a:p>
            <a:pPr defTabSz="914331">
              <a:defRPr/>
            </a:pPr>
            <a:r>
              <a:rPr kumimoji="1" lang="ja-JP" altLang="en-US" dirty="0" smtClean="0"/>
              <a:t>期日前投票所は市役所などに設置されることが一般的です。</a:t>
            </a:r>
            <a:endParaRPr kumimoji="1" lang="en-US" altLang="ja-JP" dirty="0" smtClean="0"/>
          </a:p>
          <a:p>
            <a:pPr defTabSz="914331">
              <a:defRPr/>
            </a:pPr>
            <a:r>
              <a:rPr kumimoji="1" lang="ja-JP" altLang="en-US" dirty="0" smtClean="0"/>
              <a:t>最近はこの期日前投票をする人が多くなっています。</a:t>
            </a: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37</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kumimoji="1" lang="ja-JP" altLang="en-US" dirty="0" smtClean="0"/>
              <a:t>そのほか、ちょっと変わった投票方法もご紹介します。</a:t>
            </a:r>
            <a:endParaRPr kumimoji="1" lang="en-US" altLang="ja-JP" dirty="0" smtClean="0"/>
          </a:p>
          <a:p>
            <a:pPr defTabSz="914331">
              <a:defRPr/>
            </a:pPr>
            <a:endParaRPr lang="en-US" altLang="ja-JP" dirty="0" smtClean="0">
              <a:effectLst/>
            </a:endParaRPr>
          </a:p>
          <a:p>
            <a:pPr defTabSz="914331">
              <a:defRPr/>
            </a:pPr>
            <a:r>
              <a:rPr lang="ja-JP" altLang="en-US" dirty="0" smtClean="0">
                <a:effectLst/>
              </a:rPr>
              <a:t>選挙期間中、名簿登録地以外の市町村に滞在している場合や、</a:t>
            </a:r>
            <a:endParaRPr lang="en-US" altLang="ja-JP" dirty="0" smtClean="0">
              <a:effectLst/>
            </a:endParaRPr>
          </a:p>
          <a:p>
            <a:pPr defTabSz="914331">
              <a:defRPr/>
            </a:pPr>
            <a:r>
              <a:rPr lang="ja-JP" altLang="en-US" dirty="0" smtClean="0">
                <a:effectLst/>
              </a:rPr>
              <a:t>入院していて当日投票に行けない場合</a:t>
            </a:r>
            <a:r>
              <a:rPr kumimoji="1" lang="ja-JP" altLang="en-US" dirty="0" smtClean="0"/>
              <a:t>は、不在者投票ができます。</a:t>
            </a:r>
            <a:endParaRPr kumimoji="1" lang="en-US" altLang="ja-JP" dirty="0" smtClean="0"/>
          </a:p>
          <a:p>
            <a:pPr defTabSz="914331">
              <a:defRPr/>
            </a:pPr>
            <a:r>
              <a:rPr lang="ja-JP" altLang="en-US" dirty="0" smtClean="0">
                <a:effectLst/>
              </a:rPr>
              <a:t>住所地の市町村選挙管理委員会から、投票用紙などを</a:t>
            </a:r>
            <a:r>
              <a:rPr kumimoji="1" lang="ja-JP" altLang="en-US" dirty="0" smtClean="0">
                <a:effectLst/>
              </a:rPr>
              <a:t>取り寄せた上で、近くの市町村選挙管理委員会や病院などで投票をします。</a:t>
            </a:r>
            <a:endParaRPr kumimoji="1" lang="en-US" altLang="ja-JP" dirty="0" smtClean="0"/>
          </a:p>
          <a:p>
            <a:pPr defTabSz="914331">
              <a:defRPr/>
            </a:pPr>
            <a:endParaRPr kumimoji="1" lang="en-US" altLang="ja-JP" dirty="0" smtClean="0"/>
          </a:p>
          <a:p>
            <a:pPr defTabSz="914331">
              <a:defRPr/>
            </a:pPr>
            <a:r>
              <a:rPr kumimoji="1" lang="ja-JP" altLang="en-US" dirty="0" smtClean="0"/>
              <a:t>また国政選挙の場合、海外に居住していても投票できる、在外投票という制度もあります。</a:t>
            </a:r>
            <a:endParaRPr kumimoji="1" lang="en-US" altLang="ja-JP" dirty="0" smtClean="0"/>
          </a:p>
          <a:p>
            <a:pPr defTabSz="914331">
              <a:defRPr/>
            </a:pPr>
            <a:r>
              <a:rPr lang="ja-JP" altLang="en-US" dirty="0" smtClean="0">
                <a:effectLst/>
              </a:rPr>
              <a:t>出国前に市町村窓口で在外選挙人名簿への登録を申請するか、在外公館（大使館・領事館）の窓口</a:t>
            </a:r>
            <a:r>
              <a:rPr kumimoji="1" lang="ja-JP" altLang="en-US" dirty="0" smtClean="0"/>
              <a:t>で</a:t>
            </a:r>
            <a:r>
              <a:rPr lang="ja-JP" altLang="en-US" dirty="0" smtClean="0">
                <a:effectLst/>
              </a:rPr>
              <a:t>在外選挙人名簿への登録を</a:t>
            </a:r>
            <a:r>
              <a:rPr kumimoji="1" lang="ja-JP" altLang="en-US" dirty="0" smtClean="0"/>
              <a:t>申請することで、</a:t>
            </a:r>
            <a:r>
              <a:rPr lang="ja-JP" altLang="en-US" dirty="0" smtClean="0">
                <a:latin typeface="+mn-ea"/>
              </a:rPr>
              <a:t>在外選挙人証が発行され、投票することが可能になります。</a:t>
            </a:r>
            <a:endParaRPr lang="en-US" altLang="ja-JP" dirty="0" smtClean="0">
              <a:latin typeface="+mn-ea"/>
            </a:endParaRPr>
          </a:p>
          <a:p>
            <a:pPr defTabSz="914331">
              <a:defRPr/>
            </a:pPr>
            <a:r>
              <a:rPr lang="ja-JP" altLang="en-US" dirty="0" smtClean="0">
                <a:latin typeface="+mn-ea"/>
              </a:rPr>
              <a:t>投票の方法は、在外公館で投票するやり方と、郵便等で投票するやり方、日本に一時帰国して国内で投票するやり方の３種類があります。</a:t>
            </a:r>
            <a:endParaRPr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38</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それでは、最後に「選挙運動」について説明します。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39</a:t>
            </a:fld>
            <a:endParaRPr kumimoji="1" lang="ja-JP" altLang="en-US"/>
          </a:p>
        </p:txBody>
      </p:sp>
    </p:spTree>
    <p:extLst>
      <p:ext uri="{BB962C8B-B14F-4D97-AF65-F5344CB8AC3E}">
        <p14:creationId xmlns:p14="http://schemas.microsoft.com/office/powerpoint/2010/main" val="415154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それでは、まず、</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なぜ選挙権が</a:t>
            </a:r>
            <a:r>
              <a:rPr kumimoji="1" lang="en-US" altLang="ja-JP" dirty="0" smtClean="0"/>
              <a:t>18</a:t>
            </a:r>
            <a:r>
              <a:rPr kumimoji="1" lang="ja-JP" altLang="en-US" dirty="0" smtClean="0"/>
              <a:t>歳以上に変更されたかについて説明します。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a:t>
            </a:fld>
            <a:endParaRPr kumimoji="1" lang="ja-JP" altLang="en-US"/>
          </a:p>
        </p:txBody>
      </p:sp>
    </p:spTree>
    <p:extLst>
      <p:ext uri="{BB962C8B-B14F-4D97-AF65-F5344CB8AC3E}">
        <p14:creationId xmlns:p14="http://schemas.microsoft.com/office/powerpoint/2010/main" val="3025867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smtClean="0"/>
              <a:t>“選挙運動とはなにか”をきちんと説明するのは難しいのですが、シンプルにいうと、</a:t>
            </a:r>
            <a:endParaRPr lang="en-US" altLang="ja-JP" dirty="0" smtClean="0"/>
          </a:p>
          <a:p>
            <a:pPr defTabSz="914331">
              <a:defRPr/>
            </a:pPr>
            <a:r>
              <a:rPr lang="ja-JP" altLang="en-US" dirty="0" smtClean="0"/>
              <a:t>「特定の選挙において、特定の候補者への投票を依頼すること」になります。</a:t>
            </a:r>
            <a:endParaRPr lang="en-US" altLang="ja-JP" dirty="0" smtClean="0"/>
          </a:p>
          <a:p>
            <a:pPr defTabSz="914331">
              <a:defRPr/>
            </a:pPr>
            <a:r>
              <a:rPr lang="ja-JP" altLang="en-US" dirty="0" smtClean="0"/>
              <a:t>例にあるような内容を、いろんな方法で呼びかけることが、典型的な選挙運動です。</a:t>
            </a:r>
            <a:endParaRPr lang="en-US" altLang="ja-JP" dirty="0" smtClean="0"/>
          </a:p>
          <a:p>
            <a:pPr defTabSz="914331">
              <a:defRPr/>
            </a:pPr>
            <a:r>
              <a:rPr lang="ja-JP" altLang="en-US" dirty="0" smtClean="0"/>
              <a:t>候補者はもちろん、一般の有権者も、支持する候補者の応援として選挙運動を行うことができますが、</a:t>
            </a:r>
            <a:endParaRPr lang="en-US" altLang="ja-JP" dirty="0" smtClean="0"/>
          </a:p>
          <a:p>
            <a:pPr defTabSz="914331">
              <a:defRPr/>
            </a:pPr>
            <a:r>
              <a:rPr lang="ja-JP" altLang="en-US" dirty="0" smtClean="0"/>
              <a:t>この選挙運動には、法律上様々なルールがあります。</a:t>
            </a:r>
            <a:endParaRPr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40</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smtClean="0"/>
              <a:t>まず、大きなルールの一つが、選挙運動ができる期間は決まっているということです。</a:t>
            </a:r>
            <a:endParaRPr lang="en-US" altLang="ja-JP" dirty="0" smtClean="0"/>
          </a:p>
          <a:p>
            <a:pPr defTabSz="914331">
              <a:defRPr/>
            </a:pPr>
            <a:r>
              <a:rPr lang="ja-JP" altLang="en-US" dirty="0" smtClean="0"/>
              <a:t>この期間は選挙の種類によって異なっていて、例えば、衆議院議員選挙なら公示日から投票日前日までの</a:t>
            </a:r>
            <a:r>
              <a:rPr lang="en-US" altLang="ja-JP" dirty="0" smtClean="0"/>
              <a:t>12</a:t>
            </a:r>
            <a:r>
              <a:rPr lang="ja-JP" altLang="en-US" dirty="0" smtClean="0"/>
              <a:t>日間、参議院議員選挙なら</a:t>
            </a:r>
            <a:r>
              <a:rPr lang="en-US" altLang="ja-JP" dirty="0" smtClean="0"/>
              <a:t>17</a:t>
            </a:r>
            <a:r>
              <a:rPr lang="ja-JP" altLang="en-US" dirty="0" smtClean="0"/>
              <a:t>日間です。</a:t>
            </a:r>
            <a:endParaRPr lang="en-US" altLang="ja-JP" dirty="0" smtClean="0"/>
          </a:p>
          <a:p>
            <a:pPr defTabSz="914331">
              <a:defRPr/>
            </a:pPr>
            <a:r>
              <a:rPr lang="ja-JP" altLang="en-US" dirty="0" smtClean="0"/>
              <a:t>候補者であっても、一般の有権者であっても、この決められた期間の前から選挙運動をすることはできません。</a:t>
            </a:r>
            <a:endParaRPr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41</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smtClean="0"/>
              <a:t>そして、皆さんにとってもう一つ大きなルールが、選挙運動は</a:t>
            </a:r>
            <a:r>
              <a:rPr lang="en-US" altLang="ja-JP" dirty="0" smtClean="0"/>
              <a:t>18</a:t>
            </a:r>
            <a:r>
              <a:rPr lang="ja-JP" altLang="en-US" dirty="0" smtClean="0"/>
              <a:t>歳以上でないとできないという点です。</a:t>
            </a:r>
            <a:endParaRPr lang="en-US" altLang="ja-JP" dirty="0" smtClean="0"/>
          </a:p>
          <a:p>
            <a:pPr defTabSz="914331">
              <a:defRPr/>
            </a:pPr>
            <a:r>
              <a:rPr lang="ja-JP" altLang="en-US" dirty="0" smtClean="0"/>
              <a:t>だから、同級生であっても、</a:t>
            </a:r>
            <a:r>
              <a:rPr lang="en-US" altLang="ja-JP" dirty="0" smtClean="0"/>
              <a:t>17</a:t>
            </a:r>
            <a:r>
              <a:rPr lang="ja-JP" altLang="en-US" dirty="0" smtClean="0"/>
              <a:t>歳だと選挙運動は一切できませんが、</a:t>
            </a:r>
            <a:r>
              <a:rPr lang="en-US" altLang="ja-JP" dirty="0" smtClean="0"/>
              <a:t>18</a:t>
            </a:r>
            <a:r>
              <a:rPr lang="ja-JP" altLang="en-US" dirty="0" smtClean="0"/>
              <a:t>歳ならできることになります。</a:t>
            </a:r>
            <a:endParaRPr lang="en-US" altLang="ja-JP" dirty="0" smtClean="0"/>
          </a:p>
          <a:p>
            <a:pPr defTabSz="914331">
              <a:defRPr/>
            </a:pPr>
            <a:r>
              <a:rPr lang="ja-JP" altLang="en-US" dirty="0" smtClean="0"/>
              <a:t>たとえば、</a:t>
            </a:r>
            <a:r>
              <a:rPr lang="en-US" altLang="ja-JP" dirty="0" smtClean="0"/>
              <a:t>18</a:t>
            </a:r>
            <a:r>
              <a:rPr lang="ja-JP" altLang="en-US" dirty="0" smtClean="0"/>
              <a:t>歳なら、選挙の時に、自分が良いと思う候補者の応援を他の有権者に依頼することや、</a:t>
            </a:r>
            <a:endParaRPr lang="en-US" altLang="ja-JP" dirty="0" smtClean="0"/>
          </a:p>
          <a:p>
            <a:pPr defTabSz="914331">
              <a:defRPr/>
            </a:pPr>
            <a:r>
              <a:rPr lang="ja-JP" altLang="en-US" dirty="0" smtClean="0"/>
              <a:t>候補者の選挙運動メッセージをリツィートしたりシェアしたりして広めることができますが、</a:t>
            </a:r>
            <a:r>
              <a:rPr lang="en-US" altLang="ja-JP" dirty="0" smtClean="0"/>
              <a:t>17</a:t>
            </a:r>
            <a:r>
              <a:rPr lang="ja-JP" altLang="en-US" dirty="0" smtClean="0"/>
              <a:t>歳はできません。</a:t>
            </a:r>
            <a:endParaRPr lang="en-US" altLang="ja-JP" dirty="0" smtClean="0"/>
          </a:p>
          <a:p>
            <a:pPr defTabSz="914331">
              <a:defRPr/>
            </a:pPr>
            <a:r>
              <a:rPr lang="ja-JP" altLang="en-US" dirty="0" smtClean="0"/>
              <a:t>ただし、</a:t>
            </a:r>
            <a:r>
              <a:rPr lang="en-US" altLang="ja-JP" dirty="0" smtClean="0"/>
              <a:t>18</a:t>
            </a:r>
            <a:r>
              <a:rPr lang="ja-JP" altLang="en-US" dirty="0" smtClean="0"/>
              <a:t>歳であっても、学校内で選挙運動を行うことは、校則などで禁止されている場合があるので注意してください。</a:t>
            </a:r>
            <a:endParaRPr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42</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defTabSz="914331">
              <a:defRPr/>
            </a:pPr>
            <a:r>
              <a:rPr lang="ja-JP" altLang="en-US" dirty="0" smtClean="0"/>
              <a:t>また、</a:t>
            </a:r>
            <a:r>
              <a:rPr lang="en-US" altLang="ja-JP" dirty="0" smtClean="0"/>
              <a:t>18</a:t>
            </a:r>
            <a:r>
              <a:rPr lang="ja-JP" altLang="en-US" dirty="0" smtClean="0"/>
              <a:t>歳以上なら何をしてもいいわけではありません。</a:t>
            </a:r>
            <a:endParaRPr lang="en-US" altLang="ja-JP" dirty="0" smtClean="0"/>
          </a:p>
          <a:p>
            <a:pPr defTabSz="914331">
              <a:defRPr/>
            </a:pPr>
            <a:r>
              <a:rPr lang="ja-JP" altLang="en-US" dirty="0" smtClean="0"/>
              <a:t>たとえば、選挙運動に使用するビラやポスターは枚数制限等のルールがありますので、</a:t>
            </a:r>
            <a:endParaRPr lang="en-US" altLang="ja-JP" dirty="0" smtClean="0"/>
          </a:p>
          <a:p>
            <a:pPr defTabSz="914331">
              <a:defRPr/>
            </a:pPr>
            <a:r>
              <a:rPr lang="ja-JP" altLang="en-US" dirty="0" smtClean="0"/>
              <a:t>自分で勝手に作成して配布したり掲示したりすることはできません。</a:t>
            </a:r>
            <a:endParaRPr lang="en-US" altLang="ja-JP" dirty="0" smtClean="0"/>
          </a:p>
          <a:p>
            <a:pPr defTabSz="914331">
              <a:defRPr/>
            </a:pPr>
            <a:r>
              <a:rPr lang="ja-JP" altLang="en-US" dirty="0" smtClean="0"/>
              <a:t>また、友達や近所の家を訪問して回って、特定候補への投票を呼び掛けることも禁止されています。</a:t>
            </a:r>
            <a:endParaRPr lang="en-US" altLang="ja-JP" dirty="0" smtClean="0"/>
          </a:p>
          <a:p>
            <a:pPr defTabSz="914331">
              <a:defRPr/>
            </a:pPr>
            <a:r>
              <a:rPr lang="ja-JP" altLang="en-US" dirty="0" smtClean="0"/>
              <a:t>それから、投票の見返りとしてお金や物を渡すような行為は、買収罪などにあたるおそれがあります。</a:t>
            </a:r>
            <a:endParaRPr lang="en-US" altLang="ja-JP" dirty="0" smtClean="0"/>
          </a:p>
          <a:p>
            <a:pPr defTabSz="914331">
              <a:defRPr/>
            </a:pPr>
            <a:r>
              <a:rPr lang="ja-JP" altLang="en-US" dirty="0" smtClean="0"/>
              <a:t>友達に、「○○候補に入れてよ、昼メシおごるから！」というのもダメです。</a:t>
            </a:r>
            <a:endParaRPr lang="en-US" altLang="ja-JP" dirty="0" smtClean="0"/>
          </a:p>
          <a:p>
            <a:pPr defTabSz="914331">
              <a:defRPr/>
            </a:pPr>
            <a:r>
              <a:rPr lang="ja-JP" altLang="en-US" dirty="0" smtClean="0"/>
              <a:t>また、インターネットを使った選挙運動は可能ですが、</a:t>
            </a:r>
            <a:r>
              <a:rPr lang="en-US" altLang="ja-JP" dirty="0" smtClean="0"/>
              <a:t>E</a:t>
            </a:r>
            <a:r>
              <a:rPr lang="ja-JP" altLang="en-US" dirty="0" smtClean="0"/>
              <a:t>メールは一般の有権者は使えないので注意が必要です。</a:t>
            </a:r>
            <a:endParaRPr lang="en-US" altLang="ja-JP" dirty="0" smtClean="0"/>
          </a:p>
          <a:p>
            <a:pPr defTabSz="914331">
              <a:defRPr/>
            </a:pPr>
            <a:r>
              <a:rPr lang="ja-JP" altLang="en-US" dirty="0" smtClean="0"/>
              <a:t>このように、選挙運動には色々なルールがあるので、普通の高校生が自分でできる選挙運動は、</a:t>
            </a:r>
            <a:endParaRPr lang="en-US" altLang="ja-JP" dirty="0" smtClean="0"/>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dirty="0" smtClean="0"/>
              <a:t>・インターネット（ホームページ、ツイッター、フェイスブック、</a:t>
            </a:r>
            <a:r>
              <a:rPr lang="en-US" altLang="ja-JP" dirty="0" smtClean="0"/>
              <a:t>LINE</a:t>
            </a:r>
            <a:r>
              <a:rPr lang="ja-JP" altLang="en-US" dirty="0" smtClean="0"/>
              <a:t>など）を使ったもの</a:t>
            </a:r>
            <a:endParaRPr lang="en-US" altLang="ja-JP" dirty="0" smtClean="0"/>
          </a:p>
          <a:p>
            <a:pPr defTabSz="914331">
              <a:defRPr/>
            </a:pPr>
            <a:r>
              <a:rPr lang="ja-JP" altLang="en-US" dirty="0" smtClean="0"/>
              <a:t>・街頭で出会った友人・知人に直接、投票や特定候補の応援を依頼すること</a:t>
            </a: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dirty="0" smtClean="0"/>
              <a:t>・電話で投票や特定候補の応援を依頼すること</a:t>
            </a:r>
            <a:endParaRPr lang="en-US" altLang="ja-JP" dirty="0" smtClean="0"/>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dirty="0" smtClean="0"/>
              <a:t>・イベント等の</a:t>
            </a:r>
            <a:r>
              <a:rPr kumimoji="1" lang="ja-JP" altLang="en-US" dirty="0" smtClean="0"/>
              <a:t>合間等に、集まった人に対して投票や特定候補の応援を依頼すること</a:t>
            </a:r>
            <a:endParaRPr kumimoji="1" lang="en-US" altLang="ja-JP" dirty="0" smtClean="0"/>
          </a:p>
          <a:p>
            <a:pPr defTabSz="914331">
              <a:defRPr/>
            </a:pPr>
            <a:r>
              <a:rPr lang="ja-JP" altLang="en-US" dirty="0" err="1" smtClean="0"/>
              <a:t>ぐらい</a:t>
            </a:r>
            <a:r>
              <a:rPr lang="ja-JP" altLang="en-US" dirty="0" smtClean="0"/>
              <a:t>だと思っておいてください。</a:t>
            </a:r>
            <a:endParaRPr lang="en-US" altLang="ja-JP" dirty="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43</a:t>
            </a:fld>
            <a:endParaRPr kumimoji="1" lang="ja-JP" altLang="en-US"/>
          </a:p>
        </p:txBody>
      </p:sp>
    </p:spTree>
    <p:extLst>
      <p:ext uri="{BB962C8B-B14F-4D97-AF65-F5344CB8AC3E}">
        <p14:creationId xmlns:p14="http://schemas.microsoft.com/office/powerpoint/2010/main" val="1059697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これで本日の授業は終わりです。</a:t>
            </a:r>
            <a:endParaRPr kumimoji="1" lang="en-US" altLang="ja-JP" dirty="0" smtClean="0"/>
          </a:p>
          <a:p>
            <a:r>
              <a:rPr kumimoji="1" lang="ja-JP" altLang="en-US" dirty="0" smtClean="0"/>
              <a:t>皆さんは、選挙権をもったら、選挙に行きますか？</a:t>
            </a:r>
            <a:endParaRPr kumimoji="1" lang="en-US" altLang="ja-JP" dirty="0" smtClean="0"/>
          </a:p>
          <a:p>
            <a:r>
              <a:rPr kumimoji="1" lang="ja-JP" altLang="en-US" dirty="0" smtClean="0"/>
              <a:t>絶対行こうと思っている人もいれば、あんまり興味ないなと思っている人もいると思います。</a:t>
            </a:r>
            <a:endParaRPr kumimoji="1" lang="en-US" altLang="ja-JP" dirty="0" smtClean="0"/>
          </a:p>
          <a:p>
            <a:r>
              <a:rPr kumimoji="1" lang="ja-JP" altLang="en-US" dirty="0" smtClean="0"/>
              <a:t>傍観するか、参加するかは皆さん次第ですが、選挙権という権利は、行使することによって守っていかなければならないものであるということを、本日の授業で知っていただければと思います。</a:t>
            </a:r>
            <a:endParaRPr kumimoji="1" lang="en-US" altLang="ja-JP" dirty="0" smtClean="0"/>
          </a:p>
          <a:p>
            <a:r>
              <a:rPr kumimoji="1" lang="ja-JP" altLang="en-US" dirty="0" smtClean="0"/>
              <a:t>ありがとうございました。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44</a:t>
            </a:fld>
            <a:endParaRPr kumimoji="1" lang="ja-JP" altLang="en-US"/>
          </a:p>
        </p:txBody>
      </p:sp>
    </p:spTree>
    <p:extLst>
      <p:ext uri="{BB962C8B-B14F-4D97-AF65-F5344CB8AC3E}">
        <p14:creationId xmlns:p14="http://schemas.microsoft.com/office/powerpoint/2010/main" val="3831415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CD4E8-278E-43D3-A826-DF06B429F59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6555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23219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投票箱の実物を用意し、デモンストレーション等を行う。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45133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4145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6506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みなさんも御存じのとおり、平成</a:t>
            </a:r>
            <a:r>
              <a:rPr kumimoji="1" lang="en-US" altLang="ja-JP" dirty="0" smtClean="0"/>
              <a:t>27</a:t>
            </a:r>
            <a:r>
              <a:rPr kumimoji="1" lang="ja-JP" altLang="en-US" dirty="0" smtClean="0"/>
              <a:t>年に公職選挙法が改正され、選挙権が「</a:t>
            </a:r>
            <a:r>
              <a:rPr kumimoji="1" lang="en-US" altLang="ja-JP" dirty="0" smtClean="0"/>
              <a:t>20</a:t>
            </a:r>
            <a:r>
              <a:rPr kumimoji="1" lang="ja-JP" altLang="en-US" dirty="0" smtClean="0"/>
              <a:t>歳以上」から「</a:t>
            </a:r>
            <a:r>
              <a:rPr kumimoji="1" lang="en-US" altLang="ja-JP" dirty="0" smtClean="0"/>
              <a:t>18</a:t>
            </a:r>
            <a:r>
              <a:rPr kumimoji="1" lang="ja-JP" altLang="en-US" dirty="0" smtClean="0"/>
              <a:t>歳以上」に引き下げられました。</a:t>
            </a:r>
            <a:endParaRPr kumimoji="1" lang="en-US" altLang="ja-JP" dirty="0" smtClean="0"/>
          </a:p>
          <a:p>
            <a:r>
              <a:rPr kumimoji="1" lang="ja-JP" altLang="en-US" dirty="0" smtClean="0"/>
              <a:t>選挙権年齢の変更は、実に</a:t>
            </a:r>
            <a:r>
              <a:rPr kumimoji="1" lang="en-US" altLang="ja-JP" dirty="0" smtClean="0"/>
              <a:t>70</a:t>
            </a:r>
            <a:r>
              <a:rPr kumimoji="1" lang="ja-JP" altLang="en-US" dirty="0" smtClean="0"/>
              <a:t>年以上ぶりのことで、日本の民主主義の歴史の中で、とても大きな出来事でした。</a:t>
            </a:r>
          </a:p>
          <a:p>
            <a:r>
              <a:rPr kumimoji="1" lang="ja-JP" altLang="en-US" dirty="0" smtClean="0"/>
              <a:t>この中には、今年、</a:t>
            </a:r>
            <a:r>
              <a:rPr kumimoji="1" lang="en-US" altLang="ja-JP" dirty="0" smtClean="0"/>
              <a:t>18</a:t>
            </a:r>
            <a:r>
              <a:rPr kumimoji="1" lang="ja-JP" altLang="en-US" dirty="0" smtClean="0"/>
              <a:t>歳で投票することになる人もいると思います。</a:t>
            </a:r>
          </a:p>
          <a:p>
            <a:endParaRPr kumimoji="1" lang="en-US" altLang="ja-JP" dirty="0" smtClean="0"/>
          </a:p>
          <a:p>
            <a:r>
              <a:rPr kumimoji="1" lang="ja-JP" altLang="en-US" dirty="0" smtClean="0"/>
              <a:t>それではなぜ、選挙権が「</a:t>
            </a:r>
            <a:r>
              <a:rPr kumimoji="1" lang="en-US" altLang="ja-JP" dirty="0" smtClean="0"/>
              <a:t>18</a:t>
            </a:r>
            <a:r>
              <a:rPr kumimoji="1" lang="ja-JP" altLang="en-US" dirty="0" smtClean="0"/>
              <a:t>歳」に引き下げられることになったのでしょうか。</a:t>
            </a:r>
            <a:endParaRPr kumimoji="1" lang="en-US" altLang="ja-JP" dirty="0" smtClean="0"/>
          </a:p>
          <a:p>
            <a:endParaRPr kumimoji="1" lang="en-US" altLang="ja-JP" dirty="0" smtClean="0"/>
          </a:p>
          <a:p>
            <a:r>
              <a:rPr kumimoji="1" lang="ja-JP" altLang="en-US" dirty="0" smtClean="0"/>
              <a:t>大きな理由の一つとして、今の日本の少子高齢化があります。</a:t>
            </a:r>
            <a:endParaRPr kumimoji="1" lang="en-US" altLang="ja-JP" dirty="0" smtClean="0"/>
          </a:p>
          <a:p>
            <a:r>
              <a:rPr kumimoji="1" lang="ja-JP" altLang="en-US" dirty="0" smtClean="0"/>
              <a:t>少子高齢化の進む日本で、将来の日本に生きていく世代である</a:t>
            </a:r>
            <a:r>
              <a:rPr kumimoji="1" lang="en-US" altLang="ja-JP" dirty="0" smtClean="0"/>
              <a:t>18</a:t>
            </a:r>
            <a:r>
              <a:rPr kumimoji="1" lang="ja-JP" altLang="en-US" dirty="0" smtClean="0"/>
              <a:t>歳や</a:t>
            </a:r>
            <a:r>
              <a:rPr kumimoji="1" lang="en-US" altLang="ja-JP" dirty="0" smtClean="0"/>
              <a:t>19</a:t>
            </a:r>
            <a:r>
              <a:rPr kumimoji="1" lang="ja-JP" altLang="en-US" dirty="0" smtClean="0"/>
              <a:t>歳も、これからの日本のあり方を決める仕組みである「政治」に、選挙を通して関与できるようにすべきだということで、</a:t>
            </a:r>
            <a:r>
              <a:rPr kumimoji="1" lang="en-US" altLang="ja-JP" dirty="0" smtClean="0"/>
              <a:t>18</a:t>
            </a:r>
            <a:r>
              <a:rPr kumimoji="1" lang="ja-JP" altLang="en-US" dirty="0" smtClean="0"/>
              <a:t>歳選挙権が実現したんですね。</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5</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52132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17548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9757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36742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79298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790337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問題と選択肢を読み上げ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各選択肢で手を挙げてもらう</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1846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解答と解説を読み上げ</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4C2E0-AA84-4A64-A1A0-97582651783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21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18</a:t>
            </a:r>
            <a:r>
              <a:rPr kumimoji="1" lang="ja-JP" altLang="en-US" dirty="0" smtClean="0"/>
              <a:t>歳選挙権ですが、世界的にみると、既に約</a:t>
            </a:r>
            <a:r>
              <a:rPr kumimoji="1" lang="en-US" altLang="ja-JP" dirty="0" smtClean="0"/>
              <a:t>92</a:t>
            </a:r>
            <a:r>
              <a:rPr kumimoji="1" lang="ja-JP" altLang="en-US" dirty="0" smtClean="0"/>
              <a:t>％の国で、</a:t>
            </a:r>
            <a:r>
              <a:rPr kumimoji="1" lang="en-US" altLang="ja-JP" dirty="0" smtClean="0"/>
              <a:t>18</a:t>
            </a:r>
            <a:r>
              <a:rPr kumimoji="1" lang="ja-JP" altLang="en-US" dirty="0" smtClean="0"/>
              <a:t>歳までに選挙権が認められています。</a:t>
            </a:r>
            <a:endParaRPr kumimoji="1" lang="en-US" altLang="ja-JP" dirty="0" smtClean="0"/>
          </a:p>
          <a:p>
            <a:r>
              <a:rPr kumimoji="1" lang="en-US" altLang="ja-JP" dirty="0" smtClean="0"/>
              <a:t>18</a:t>
            </a:r>
            <a:r>
              <a:rPr kumimoji="1" lang="ja-JP" altLang="en-US" dirty="0" smtClean="0"/>
              <a:t>歳で選挙権があるのは世界的にみれば標準的なんです。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6</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そもそも、選挙ってなぜ必要なんでしょうか？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選挙がなかった時代をみれば、占いでリーダーを決めたり、一部の人達だけが世襲制で独占的に政治をコントロールしたりしていました。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つまり、選挙制度がなければ、多くの人々にとって、自分達の生活に関わるはずの政治が、手の届かない遠い世界の出来事になってしまうのです。</a:t>
            </a:r>
            <a:endParaRPr kumimoji="1" lang="en-US" altLang="ja-JP" dirty="0" smtClean="0"/>
          </a:p>
          <a:p>
            <a:pPr defTabSz="906445">
              <a:defRPr/>
            </a:pPr>
            <a:r>
              <a:rPr lang="ja-JP" altLang="en-US" dirty="0" smtClean="0">
                <a:effectLst/>
              </a:rPr>
              <a:t>選挙というのは、私たちが政治に参加し、その意思を政治に反映させることのできる最も重要な機会なんです。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7</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ここで、日本の選挙制度の４原則をおさらいしておきましょう。</a:t>
            </a:r>
            <a:endParaRPr kumimoji="1" lang="en-US" altLang="ja-JP" dirty="0" smtClean="0"/>
          </a:p>
          <a:p>
            <a:r>
              <a:rPr lang="ja-JP" altLang="en-US" sz="1200" dirty="0" smtClean="0"/>
              <a:t>それは、財産や納税の有無、性別等にかかわらず、投票する権利や立候補する権利がある「普通選挙」、</a:t>
            </a:r>
            <a:endParaRPr lang="en-US" altLang="ja-JP" sz="1200" dirty="0" smtClean="0"/>
          </a:p>
          <a:p>
            <a:r>
              <a:rPr lang="ja-JP" altLang="en-US" sz="1200" dirty="0" smtClean="0"/>
              <a:t>有権者が行う全ての投票は</a:t>
            </a:r>
            <a:r>
              <a:rPr lang="en-US" altLang="ja-JP" sz="1200" dirty="0" smtClean="0"/>
              <a:t>1</a:t>
            </a:r>
            <a:r>
              <a:rPr lang="ja-JP" altLang="en-US" sz="1200" dirty="0" smtClean="0"/>
              <a:t>人につき</a:t>
            </a:r>
            <a:r>
              <a:rPr lang="en-US" altLang="ja-JP" sz="1200" dirty="0" smtClean="0"/>
              <a:t>1</a:t>
            </a:r>
            <a:r>
              <a:rPr lang="ja-JP" altLang="en-US" sz="1200" dirty="0" smtClean="0"/>
              <a:t>票として平等に扱われる「平等選挙」、</a:t>
            </a:r>
            <a:endParaRPr lang="en-US" altLang="ja-JP" sz="1200" dirty="0" smtClean="0"/>
          </a:p>
          <a:p>
            <a:r>
              <a:rPr lang="ja-JP" altLang="en-US" sz="1200" dirty="0" smtClean="0"/>
              <a:t>誰に投票したのかわからないよう無記名で投票を行う「秘密選挙」、</a:t>
            </a:r>
            <a:endParaRPr lang="en-US" altLang="ja-JP" sz="1200" dirty="0" smtClean="0"/>
          </a:p>
          <a:p>
            <a:r>
              <a:rPr kumimoji="1" lang="ja-JP" altLang="en-US" sz="1200" dirty="0" smtClean="0"/>
              <a:t>首長や議員など国民の代表者を一般の有権者が選挙で選ぶ「直接選挙」の４つです。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8</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もし選挙が、これらの原則にそったものでなかったらどうなるでしょう。</a:t>
            </a:r>
            <a:endParaRPr kumimoji="1" lang="en-US" altLang="ja-JP" dirty="0" smtClean="0"/>
          </a:p>
          <a:p>
            <a:r>
              <a:rPr kumimoji="1" lang="ja-JP" altLang="en-US" dirty="0" smtClean="0"/>
              <a:t>たとえば、秘密選挙でなければ、誰が誰に投票したのかわかってしまうために、</a:t>
            </a:r>
            <a:endParaRPr kumimoji="1" lang="en-US" altLang="ja-JP" dirty="0" smtClean="0"/>
          </a:p>
          <a:p>
            <a:r>
              <a:rPr kumimoji="1" lang="ja-JP" altLang="en-US" dirty="0" smtClean="0"/>
              <a:t>投票する人達に圧力がかかって、本当に自分が投票したい人に投票できない可能性がでてきます。</a:t>
            </a:r>
            <a:endParaRPr kumimoji="1" lang="en-US" altLang="ja-JP" dirty="0" smtClean="0"/>
          </a:p>
          <a:p>
            <a:r>
              <a:rPr kumimoji="1" lang="ja-JP" altLang="en-US" dirty="0" smtClean="0"/>
              <a:t>また、普通選挙でなければ、例えばお金持ちしか投票できないことになります。</a:t>
            </a:r>
            <a:endParaRPr kumimoji="1" lang="en-US" altLang="ja-JP" dirty="0" smtClean="0"/>
          </a:p>
          <a:p>
            <a:r>
              <a:rPr lang="ja-JP" altLang="en-US" sz="1200" dirty="0" smtClean="0"/>
              <a:t>これでは、公正な選挙とはいえないですね。</a:t>
            </a:r>
            <a:endParaRPr lang="en-US" altLang="ja-JP" sz="1200" dirty="0" smtClean="0"/>
          </a:p>
        </p:txBody>
      </p:sp>
      <p:sp>
        <p:nvSpPr>
          <p:cNvPr id="4" name="スライド番号プレースホルダー 3"/>
          <p:cNvSpPr>
            <a:spLocks noGrp="1"/>
          </p:cNvSpPr>
          <p:nvPr>
            <p:ph type="sldNum" sz="quarter" idx="10"/>
          </p:nvPr>
        </p:nvSpPr>
        <p:spPr/>
        <p:txBody>
          <a:bodyPr/>
          <a:lstStyle/>
          <a:p>
            <a:fld id="{48CCD4E8-278E-43D3-A826-DF06B429F59A}" type="slidenum">
              <a:rPr kumimoji="1" lang="ja-JP" altLang="en-US" smtClean="0"/>
              <a:t>9</a:t>
            </a:fld>
            <a:endParaRPr kumimoji="1" lang="ja-JP" altLang="en-US"/>
          </a:p>
        </p:txBody>
      </p:sp>
    </p:spTree>
    <p:extLst>
      <p:ext uri="{BB962C8B-B14F-4D97-AF65-F5344CB8AC3E}">
        <p14:creationId xmlns:p14="http://schemas.microsoft.com/office/powerpoint/2010/main" val="302523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1"/>
            </a:lvl1pPr>
          </a:lstStyle>
          <a:p>
            <a:r>
              <a:rPr kumimoji="1" lang="ja-JP" altLang="en-US" dirty="0" smtClean="0"/>
              <a:t>タイトル</a:t>
            </a:r>
            <a:endParaRPr kumimoji="1" lang="ja-JP" altLang="en-US" dirty="0"/>
          </a:p>
        </p:txBody>
      </p:sp>
    </p:spTree>
    <p:extLst>
      <p:ext uri="{BB962C8B-B14F-4D97-AF65-F5344CB8AC3E}">
        <p14:creationId xmlns:p14="http://schemas.microsoft.com/office/powerpoint/2010/main" val="24260110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912650-324B-48A8-86EE-CA48CA961C25}" type="datetimeFigureOut">
              <a:rPr kumimoji="1" lang="ja-JP" altLang="en-US" smtClean="0"/>
              <a:t>2018/7/27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BE5CC-E56A-40DE-84B3-274B0B093150}" type="slidenum">
              <a:rPr kumimoji="1" lang="ja-JP" altLang="en-US" smtClean="0"/>
              <a:t>‹#›</a:t>
            </a:fld>
            <a:endParaRPr kumimoji="1" lang="ja-JP" altLang="en-US"/>
          </a:p>
        </p:txBody>
      </p:sp>
    </p:spTree>
    <p:extLst>
      <p:ext uri="{BB962C8B-B14F-4D97-AF65-F5344CB8AC3E}">
        <p14:creationId xmlns:p14="http://schemas.microsoft.com/office/powerpoint/2010/main" val="70548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75500" y="171000"/>
            <a:ext cx="9555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9321000" y="6534000"/>
            <a:ext cx="585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1717937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75500" y="171000"/>
            <a:ext cx="9555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9321000" y="6534000"/>
            <a:ext cx="585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
        <p:nvSpPr>
          <p:cNvPr id="2" name="正方形/長方形 1"/>
          <p:cNvSpPr/>
          <p:nvPr userDrawn="1"/>
        </p:nvSpPr>
        <p:spPr bwMode="gray">
          <a:xfrm>
            <a:off x="350489" y="594000"/>
            <a:ext cx="4485000"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a:off x="447989" y="710704"/>
            <a:ext cx="429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bwMode="gray">
          <a:xfrm>
            <a:off x="521516" y="782704"/>
            <a:ext cx="4134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6">
                  <a:lumMod val="75000"/>
                </a:schemeClr>
              </a:solidFill>
              <a:latin typeface="+mj-ea"/>
              <a:ea typeface="+mj-ea"/>
            </a:endParaRPr>
          </a:p>
        </p:txBody>
      </p:sp>
      <p:sp>
        <p:nvSpPr>
          <p:cNvPr id="4" name="角丸四角形 3"/>
          <p:cNvSpPr/>
          <p:nvPr userDrawn="1"/>
        </p:nvSpPr>
        <p:spPr bwMode="gray">
          <a:xfrm>
            <a:off x="5010477" y="594000"/>
            <a:ext cx="4545034"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bwMode="gray">
          <a:xfrm rot="16200000">
            <a:off x="4026546" y="2930281"/>
            <a:ext cx="936104" cy="1267439"/>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686847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6464" y="188640"/>
            <a:ext cx="9661074" cy="850106"/>
          </a:xfrm>
          <a:prstGeom prst="rect">
            <a:avLst/>
          </a:prstGeom>
          <a:solidFill>
            <a:schemeClr val="accent1"/>
          </a:solidFill>
        </p:spPr>
        <p:txBody>
          <a:bodyPr vert="horz" lIns="91440" tIns="45720" rIns="91440" bIns="45720" rtlCol="0" anchor="ctr">
            <a:normAutofit/>
          </a:bodyPr>
          <a:lstStyle/>
          <a:p>
            <a:r>
              <a:rPr kumimoji="1" lang="ja-JP" altLang="en-US" dirty="0" smtClean="0"/>
              <a:t>タイトル</a:t>
            </a:r>
            <a:endParaRPr kumimoji="1" lang="ja-JP" altLang="en-US" dirty="0"/>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A5B27-250A-4E25-915A-A391E98395D1}" type="datetime1">
              <a:rPr kumimoji="1" lang="ja-JP" altLang="en-US" smtClean="0"/>
              <a:t>2018/7/27</a:t>
            </a:fld>
            <a:endParaRPr kumimoji="1" lang="ja-JP" altLang="en-US" dirty="0"/>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E8C02-415A-44D6-BBFF-C90234ED1F77}" type="slidenum">
              <a:rPr kumimoji="1" lang="ja-JP" altLang="en-US" smtClean="0"/>
              <a:t>‹#›</a:t>
            </a:fld>
            <a:endParaRPr kumimoji="1" lang="ja-JP" altLang="en-US"/>
          </a:p>
        </p:txBody>
      </p:sp>
      <p:sp>
        <p:nvSpPr>
          <p:cNvPr id="8" name="AutoShape 1" descr="src=&quot;logo_img/153_osaka.gif"/>
          <p:cNvSpPr>
            <a:spLocks noChangeAspect="1" noChangeArrowheads="1"/>
          </p:cNvSpPr>
          <p:nvPr/>
        </p:nvSpPr>
        <p:spPr bwMode="auto">
          <a:xfrm>
            <a:off x="3988197" y="3113088"/>
            <a:ext cx="619125" cy="438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57080703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Lst>
  <p:timing>
    <p:tnLst>
      <p:par>
        <p:cTn id="1" dur="indefinite" restart="never" nodeType="tmRoot"/>
      </p:par>
    </p:tnLst>
  </p:timing>
  <p:hf hdr="0" ftr="0"/>
  <p:txStyles>
    <p:titleStyle>
      <a:lvl1pPr algn="l" defTabSz="914400" rtl="0" eaLnBrk="1" latinLnBrk="0" hangingPunct="1">
        <a:spcBef>
          <a:spcPct val="0"/>
        </a:spcBef>
        <a:buNone/>
        <a:defRPr kumimoji="1" sz="2400" b="1" kern="1200">
          <a:solidFill>
            <a:schemeClr val="bg1"/>
          </a:solidFill>
          <a:latin typeface="+mn-ea"/>
          <a:ea typeface="+mn-ea"/>
          <a:cs typeface="+mj-cs"/>
        </a:defRPr>
      </a:lvl1pPr>
    </p:titleStyle>
    <p:bodyStyle>
      <a:lvl1pPr marL="179388" indent="-179388" algn="l" defTabSz="914400" rtl="0" eaLnBrk="1" latinLnBrk="0" hangingPunct="1">
        <a:spcBef>
          <a:spcPct val="20000"/>
        </a:spcBef>
        <a:buFont typeface="Arial" pitchFamily="34" charset="0"/>
        <a:buChar char="•"/>
        <a:defRPr kumimoji="1" sz="2000" b="0" kern="1200">
          <a:solidFill>
            <a:schemeClr val="tx1"/>
          </a:solidFill>
          <a:latin typeface="+mn-ea"/>
          <a:ea typeface="+mn-ea"/>
          <a:cs typeface="+mn-cs"/>
        </a:defRPr>
      </a:lvl1pPr>
      <a:lvl2pPr marL="457200" indent="0" algn="l" defTabSz="914400" rtl="0" eaLnBrk="1" latinLnBrk="0" hangingPunct="1">
        <a:spcBef>
          <a:spcPct val="20000"/>
        </a:spcBef>
        <a:buFont typeface="Arial" pitchFamily="34" charset="0"/>
        <a:buNone/>
        <a:defRPr kumimoji="1" sz="2000" b="0" kern="1200">
          <a:solidFill>
            <a:schemeClr val="tx1"/>
          </a:solidFill>
          <a:latin typeface="+mn-ea"/>
          <a:ea typeface="+mn-ea"/>
          <a:cs typeface="+mn-cs"/>
        </a:defRPr>
      </a:lvl2pPr>
      <a:lvl3pPr marL="914400" indent="0" algn="l" defTabSz="914400" rtl="0" eaLnBrk="1" latinLnBrk="0" hangingPunct="1">
        <a:spcBef>
          <a:spcPct val="20000"/>
        </a:spcBef>
        <a:buFont typeface="Arial" pitchFamily="34" charset="0"/>
        <a:buNone/>
        <a:defRPr kumimoji="1" sz="1800" b="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j2ObB05LMAhWBi5QKHfENDJcQjRwIBw&amp;url=http://kfm.sakura.ne.jp/ekiben/250kansai.htm&amp;psig=AFQjCNEXm3woOX3zIfKZ7wDaBzCG9wyUNg&amp;ust=1460878733629957"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gif"/></Relationships>
</file>

<file path=ppt/slides/_rels/slide3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428500" y="404664"/>
            <a:ext cx="9087459" cy="2448272"/>
          </a:xfrm>
        </p:spPr>
        <p:txBody>
          <a:bodyPr>
            <a:normAutofit/>
          </a:bodyPr>
          <a:lstStyle/>
          <a:p>
            <a:pPr algn="ctr"/>
            <a:r>
              <a:rPr lang="ja-JP" altLang="en-US" sz="3100" dirty="0" smtClean="0">
                <a:latin typeface="Meiryo UI" panose="020B0604030504040204" pitchFamily="50" charset="-128"/>
                <a:ea typeface="Meiryo UI" panose="020B0604030504040204" pitchFamily="50" charset="-128"/>
                <a:cs typeface="Meiryo UI" panose="020B0604030504040204" pitchFamily="50" charset="-128"/>
              </a:rPr>
              <a:t>選挙に関する特別授業</a:t>
            </a:r>
            <a:r>
              <a:rPr lang="en-US" altLang="ja-JP" sz="6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6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6600" dirty="0" smtClean="0">
                <a:latin typeface="Meiryo UI" panose="020B0604030504040204" pitchFamily="50" charset="-128"/>
                <a:ea typeface="Meiryo UI" panose="020B0604030504040204" pitchFamily="50" charset="-128"/>
                <a:cs typeface="Meiryo UI" panose="020B0604030504040204" pitchFamily="50" charset="-128"/>
              </a:rPr>
              <a:t>「あした選挙へ行くまえに」</a:t>
            </a:r>
            <a:endParaRPr kumimoji="1" lang="ja-JP" altLang="en-US" sz="6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a:spLocks noGrp="1"/>
          </p:cNvSpPr>
          <p:nvPr>
            <p:ph type="subTitle" idx="1"/>
          </p:nvPr>
        </p:nvSpPr>
        <p:spPr>
          <a:xfrm>
            <a:off x="1568624" y="6093296"/>
            <a:ext cx="6934200" cy="792088"/>
          </a:xfrm>
        </p:spPr>
        <p:txBody>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選挙管理委員会・○○学校</a:t>
            </a: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10023sv0fs001\net_data\06_【選挙】\03 経常業務全般\56_18歳引下げ対応\06模擬選挙関係\01旭高校\テキスト\めいすいく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832" y="3377319"/>
            <a:ext cx="3168352" cy="249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34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選挙権拡大の歩み</a:t>
            </a:r>
            <a:endParaRPr lang="ja-JP" altLang="en-US"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848544" y="1106098"/>
            <a:ext cx="7632848" cy="4804724"/>
          </a:xfrm>
          <a:prstGeom prst="rect">
            <a:avLst/>
          </a:prstGeom>
        </p:spPr>
      </p:pic>
    </p:spTree>
    <p:extLst>
      <p:ext uri="{BB962C8B-B14F-4D97-AF65-F5344CB8AC3E}">
        <p14:creationId xmlns:p14="http://schemas.microsoft.com/office/powerpoint/2010/main" val="1863969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選挙は自分の意見を反映する機会</a:t>
            </a:r>
          </a:p>
        </p:txBody>
      </p:sp>
      <p:pic>
        <p:nvPicPr>
          <p:cNvPr id="11" name="Picture 8" descr="http://1.bp.blogspot.com/-uyfQ8mPI3UA/UnyF5yE59nI/AAAAAAAAaWw/ac97JIXGrWQ/s800/senkyo_touh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642963" y="2391705"/>
            <a:ext cx="1871799" cy="1773409"/>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4"/>
          <a:stretch>
            <a:fillRect/>
          </a:stretch>
        </p:blipFill>
        <p:spPr bwMode="gray">
          <a:xfrm>
            <a:off x="1804629" y="2538658"/>
            <a:ext cx="913816" cy="1390214"/>
          </a:xfrm>
          <a:prstGeom prst="rect">
            <a:avLst/>
          </a:prstGeom>
        </p:spPr>
      </p:pic>
      <p:sp>
        <p:nvSpPr>
          <p:cNvPr id="17" name="テキスト ボックス 16"/>
          <p:cNvSpPr txBox="1"/>
          <p:nvPr/>
        </p:nvSpPr>
        <p:spPr bwMode="gray">
          <a:xfrm>
            <a:off x="4377990" y="2115857"/>
            <a:ext cx="738664" cy="3735563"/>
          </a:xfrm>
          <a:prstGeom prst="rect">
            <a:avLst/>
          </a:prstGeom>
          <a:noFill/>
        </p:spPr>
        <p:txBody>
          <a:bodyPr vert="eaVert" wrap="square" rtlCol="0">
            <a:spAutoFit/>
          </a:bodyPr>
          <a:lstStyle/>
          <a:p>
            <a:r>
              <a:rPr kumimoji="1" lang="ja-JP" altLang="en-US" sz="3600" b="1" spc="300" dirty="0" smtClean="0">
                <a:latin typeface="Meiryo UI" panose="020B0604030504040204" pitchFamily="50" charset="-128"/>
                <a:ea typeface="Meiryo UI" panose="020B0604030504040204" pitchFamily="50" charset="-128"/>
              </a:rPr>
              <a:t>それとも・・・</a:t>
            </a:r>
            <a:endParaRPr kumimoji="1" lang="ja-JP" altLang="en-US" sz="3600" b="1" spc="300" dirty="0">
              <a:latin typeface="Meiryo UI" panose="020B0604030504040204" pitchFamily="50" charset="-128"/>
              <a:ea typeface="Meiryo UI" panose="020B0604030504040204" pitchFamily="50" charset="-128"/>
            </a:endParaRPr>
          </a:p>
        </p:txBody>
      </p:sp>
      <p:sp>
        <p:nvSpPr>
          <p:cNvPr id="18" name="円/楕円 17"/>
          <p:cNvSpPr/>
          <p:nvPr/>
        </p:nvSpPr>
        <p:spPr bwMode="gray">
          <a:xfrm>
            <a:off x="3233875" y="2594979"/>
            <a:ext cx="828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テキスト ボックス 18"/>
          <p:cNvSpPr txBox="1"/>
          <p:nvPr/>
        </p:nvSpPr>
        <p:spPr bwMode="gray">
          <a:xfrm>
            <a:off x="3417044" y="2929047"/>
            <a:ext cx="461665" cy="1938992"/>
          </a:xfrm>
          <a:prstGeom prst="rect">
            <a:avLst/>
          </a:prstGeom>
          <a:noFill/>
        </p:spPr>
        <p:txBody>
          <a:bodyPr vert="eaVert" wrap="none" rtlCol="0">
            <a:spAutoFit/>
          </a:bodyPr>
          <a:lstStyle/>
          <a:p>
            <a:r>
              <a:rPr kumimoji="1" lang="ja-JP" altLang="en-US" dirty="0" smtClean="0">
                <a:solidFill>
                  <a:srgbClr val="007033"/>
                </a:solidFill>
                <a:latin typeface="Meiryo UI" panose="020B0604030504040204" pitchFamily="50" charset="-128"/>
                <a:ea typeface="Meiryo UI" panose="020B0604030504040204" pitchFamily="50" charset="-128"/>
              </a:rPr>
              <a:t>関係</a:t>
            </a:r>
            <a:r>
              <a:rPr lang="ja-JP" altLang="en-US" dirty="0" smtClean="0">
                <a:solidFill>
                  <a:srgbClr val="007033"/>
                </a:solidFill>
                <a:latin typeface="Meiryo UI" panose="020B0604030504040204" pitchFamily="50" charset="-128"/>
                <a:ea typeface="Meiryo UI" panose="020B0604030504040204" pitchFamily="50" charset="-128"/>
              </a:rPr>
              <a:t>ないね・・・</a:t>
            </a:r>
            <a:endParaRPr kumimoji="1" lang="ja-JP" altLang="en-US" dirty="0">
              <a:solidFill>
                <a:srgbClr val="007033"/>
              </a:solidFill>
              <a:latin typeface="Meiryo UI" panose="020B0604030504040204" pitchFamily="50" charset="-128"/>
              <a:ea typeface="Meiryo UI" panose="020B0604030504040204" pitchFamily="50" charset="-128"/>
            </a:endParaRPr>
          </a:p>
        </p:txBody>
      </p:sp>
      <p:sp>
        <p:nvSpPr>
          <p:cNvPr id="20" name="正方形/長方形 19"/>
          <p:cNvSpPr/>
          <p:nvPr/>
        </p:nvSpPr>
        <p:spPr bwMode="gray">
          <a:xfrm rot="21229419">
            <a:off x="6067643" y="1733629"/>
            <a:ext cx="2549096" cy="707886"/>
          </a:xfrm>
          <a:prstGeom prst="rect">
            <a:avLst/>
          </a:prstGeom>
        </p:spPr>
        <p:txBody>
          <a:bodyPr wrap="none">
            <a:spAutoFit/>
          </a:bodyPr>
          <a:lstStyle/>
          <a:p>
            <a:r>
              <a:rPr lang="ja-JP" altLang="en-US" sz="4000" dirty="0" smtClean="0">
                <a:solidFill>
                  <a:srgbClr val="FF0000"/>
                </a:solidFill>
                <a:latin typeface="Meiryo UI" panose="020B0604030504040204" pitchFamily="50" charset="-128"/>
                <a:ea typeface="Meiryo UI" panose="020B0604030504040204" pitchFamily="50" charset="-128"/>
              </a:rPr>
              <a:t>行動</a:t>
            </a:r>
            <a:r>
              <a:rPr lang="ja-JP" altLang="en-US" sz="4000" dirty="0">
                <a:solidFill>
                  <a:srgbClr val="FF0000"/>
                </a:solidFill>
                <a:latin typeface="Meiryo UI" panose="020B0604030504040204" pitchFamily="50" charset="-128"/>
                <a:ea typeface="Meiryo UI" panose="020B0604030504040204" pitchFamily="50" charset="-128"/>
              </a:rPr>
              <a:t>する？</a:t>
            </a:r>
          </a:p>
        </p:txBody>
      </p:sp>
      <p:sp>
        <p:nvSpPr>
          <p:cNvPr id="21" name="正方形/長方形 20"/>
          <p:cNvSpPr/>
          <p:nvPr/>
        </p:nvSpPr>
        <p:spPr bwMode="gray">
          <a:xfrm rot="21229419">
            <a:off x="980480" y="1839744"/>
            <a:ext cx="2723823" cy="707886"/>
          </a:xfrm>
          <a:prstGeom prst="rect">
            <a:avLst/>
          </a:prstGeom>
        </p:spPr>
        <p:txBody>
          <a:bodyPr wrap="none">
            <a:spAutoFit/>
          </a:bodyPr>
          <a:lstStyle/>
          <a:p>
            <a:r>
              <a:rPr lang="ja-JP" altLang="en-US" sz="4000" dirty="0">
                <a:solidFill>
                  <a:srgbClr val="FF0000"/>
                </a:solidFill>
                <a:latin typeface="Meiryo UI" panose="020B0604030504040204" pitchFamily="50" charset="-128"/>
                <a:ea typeface="Meiryo UI" panose="020B0604030504040204" pitchFamily="50" charset="-128"/>
              </a:rPr>
              <a:t>知らん</a:t>
            </a:r>
            <a:r>
              <a:rPr lang="ja-JP" altLang="en-US" sz="4000" dirty="0" err="1">
                <a:solidFill>
                  <a:srgbClr val="FF0000"/>
                </a:solidFill>
                <a:latin typeface="Meiryo UI" panose="020B0604030504040204" pitchFamily="50" charset="-128"/>
                <a:ea typeface="Meiryo UI" panose="020B0604030504040204" pitchFamily="50" charset="-128"/>
              </a:rPr>
              <a:t>ぷり</a:t>
            </a:r>
            <a:r>
              <a:rPr lang="ja-JP" altLang="en-US" sz="4000" dirty="0">
                <a:solidFill>
                  <a:srgbClr val="FF0000"/>
                </a:solidFill>
                <a:latin typeface="Meiryo UI" panose="020B0604030504040204" pitchFamily="50" charset="-128"/>
                <a:ea typeface="Meiryo UI" panose="020B0604030504040204" pitchFamily="50" charset="-128"/>
              </a:rPr>
              <a:t>？</a:t>
            </a:r>
          </a:p>
        </p:txBody>
      </p:sp>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0323" y="2707711"/>
            <a:ext cx="2571030" cy="3767076"/>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76" y="3916535"/>
            <a:ext cx="3776019" cy="2558253"/>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512" y="3599114"/>
            <a:ext cx="1293706" cy="1131993"/>
          </a:xfrm>
          <a:prstGeom prst="rect">
            <a:avLst/>
          </a:prstGeom>
        </p:spPr>
      </p:pic>
    </p:spTree>
    <p:extLst>
      <p:ext uri="{BB962C8B-B14F-4D97-AF65-F5344CB8AC3E}">
        <p14:creationId xmlns:p14="http://schemas.microsoft.com/office/powerpoint/2010/main" val="3041865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27330" t="15767" r="25063" b="36852"/>
          <a:stretch/>
        </p:blipFill>
        <p:spPr bwMode="gray">
          <a:xfrm>
            <a:off x="3392828" y="2060849"/>
            <a:ext cx="3276364" cy="3024336"/>
          </a:xfrm>
          <a:prstGeom prst="rect">
            <a:avLst/>
          </a:prstGeom>
        </p:spPr>
      </p:pic>
      <p:sp>
        <p:nvSpPr>
          <p:cNvPr id="4" name="正方形/長方形 3"/>
          <p:cNvSpPr/>
          <p:nvPr/>
        </p:nvSpPr>
        <p:spPr bwMode="gray">
          <a:xfrm>
            <a:off x="1691641" y="2348880"/>
            <a:ext cx="6285695" cy="2800767"/>
          </a:xfrm>
          <a:prstGeom prst="rect">
            <a:avLst/>
          </a:prstGeom>
        </p:spPr>
        <p:txBody>
          <a:bodyPr wrap="none">
            <a:spAutoFit/>
          </a:bodyPr>
          <a:lstStyle/>
          <a:p>
            <a:pPr algn="ctr"/>
            <a:r>
              <a:rPr lang="ja-JP" altLang="en-US" sz="8800" b="1" dirty="0" smtClean="0">
                <a:latin typeface="Meiryo UI" panose="020B0604030504040204" pitchFamily="50" charset="-128"/>
                <a:ea typeface="Meiryo UI" panose="020B0604030504040204" pitchFamily="50" charset="-128"/>
                <a:cs typeface="Meiryo UI" panose="020B0604030504040204" pitchFamily="50" charset="-128"/>
              </a:rPr>
              <a:t>選挙あるある</a:t>
            </a:r>
            <a:endParaRPr lang="en-US" altLang="ja-JP" sz="8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800" b="1" dirty="0">
                <a:latin typeface="Meiryo UI" panose="020B0604030504040204" pitchFamily="50" charset="-128"/>
                <a:ea typeface="Meiryo UI" panose="020B0604030504040204" pitchFamily="50" charset="-128"/>
                <a:cs typeface="Meiryo UI" panose="020B0604030504040204" pitchFamily="50" charset="-128"/>
              </a:rPr>
              <a:t>クイズ</a:t>
            </a:r>
          </a:p>
        </p:txBody>
      </p:sp>
      <p:sp>
        <p:nvSpPr>
          <p:cNvPr id="5" name="正方形/長方形 4"/>
          <p:cNvSpPr/>
          <p:nvPr/>
        </p:nvSpPr>
        <p:spPr>
          <a:xfrm rot="20700000">
            <a:off x="556998" y="1019953"/>
            <a:ext cx="4450257" cy="769441"/>
          </a:xfrm>
          <a:prstGeom prst="rect">
            <a:avLst/>
          </a:prstGeom>
        </p:spPr>
        <p:txBody>
          <a:bodyPr wrap="none">
            <a:spAutoFit/>
          </a:bodyPr>
          <a:lstStyle/>
          <a:p>
            <a:r>
              <a:rPr lang="ja-JP" altLang="en-US" sz="4400" b="1" dirty="0" smtClean="0">
                <a:latin typeface="+mn-ea"/>
              </a:rPr>
              <a:t>ちょっとブレイク！</a:t>
            </a:r>
            <a:endParaRPr lang="en-US" altLang="ja-JP" sz="4400" b="1" dirty="0" smtClean="0">
              <a:latin typeface="+mn-ea"/>
            </a:endParaRPr>
          </a:p>
        </p:txBody>
      </p:sp>
    </p:spTree>
    <p:extLst>
      <p:ext uri="{BB962C8B-B14F-4D97-AF65-F5344CB8AC3E}">
        <p14:creationId xmlns:p14="http://schemas.microsoft.com/office/powerpoint/2010/main" val="2044606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1680116" y="1095061"/>
            <a:ext cx="8031413" cy="1323439"/>
          </a:xfrm>
          <a:prstGeom prst="rect">
            <a:avLst/>
          </a:prstGeom>
        </p:spPr>
        <p:txBody>
          <a:bodyPr wrap="square">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選挙</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使われる</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投票用紙、実は普通の紙とは少し違います。何が違う？</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360712" y="3481844"/>
            <a:ext cx="5400600" cy="523220"/>
          </a:xfrm>
          <a:prstGeom prst="rect">
            <a:avLst/>
          </a:prstGeom>
          <a:noFill/>
        </p:spPr>
        <p:txBody>
          <a:bodyPr wrap="squar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①実はプラスチックでできている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288704" y="4695418"/>
            <a:ext cx="5760640" cy="523220"/>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②実は鉛筆でしか書けなくなっている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216696"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371744" y="5643245"/>
            <a:ext cx="5461576" cy="954107"/>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③実は水に溶かして処分できるよう</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になっている </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06762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 name="角丸四角形 4"/>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1277688" y="980728"/>
            <a:ext cx="2954655" cy="923330"/>
          </a:xfrm>
          <a:prstGeom prst="rect">
            <a:avLst/>
          </a:prstGeom>
          <a:noFill/>
        </p:spPr>
        <p:txBody>
          <a:bodyPr wrap="none" rtlCol="0">
            <a:spAutoFit/>
          </a:bodyPr>
          <a:lstStyle/>
          <a:p>
            <a:pPr algn="ctr"/>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679446" y="2519316"/>
            <a:ext cx="1063112"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962890" y="5818139"/>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21053" y="2028281"/>
            <a:ext cx="3547535" cy="2677656"/>
          </a:xfrm>
          <a:prstGeom prst="rect">
            <a:avLst/>
          </a:prstGeom>
        </p:spPr>
        <p:txBody>
          <a:bodyPr wrap="square">
            <a:spAutoFit/>
          </a:bodyPr>
          <a:lstStyle/>
          <a:p>
            <a:pPr>
              <a:lnSpc>
                <a:spcPct val="120000"/>
              </a:lnSpc>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折ってもすぐ開くため、プラスチック投票用紙が採用されるようになり、開票に要する時間が大幅に短縮</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380279" y="2245508"/>
            <a:ext cx="2749471" cy="3170099"/>
          </a:xfrm>
          <a:prstGeom prst="rect">
            <a:avLst/>
          </a:prstGeom>
          <a:noFill/>
        </p:spPr>
        <p:txBody>
          <a:bodyPr wrap="none" rtlCol="0">
            <a:spAutoFit/>
          </a:bodyPr>
          <a:lstStyle/>
          <a:p>
            <a:r>
              <a:rPr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gray">
          <a:xfrm>
            <a:off x="524507" y="5354052"/>
            <a:ext cx="4644517" cy="523220"/>
          </a:xfrm>
          <a:prstGeom prst="rect">
            <a:avLst/>
          </a:prstGeom>
          <a:noFill/>
        </p:spPr>
        <p:txBody>
          <a:bodyPr wrap="squar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実はプラスチックでできている。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1482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「あした</a:t>
            </a:r>
            <a:r>
              <a:rPr lang="ja-JP" altLang="en-US" dirty="0">
                <a:latin typeface="Meiryo UI" panose="020B0604030504040204" pitchFamily="50" charset="-128"/>
                <a:ea typeface="Meiryo UI" panose="020B0604030504040204" pitchFamily="50" charset="-128"/>
              </a:rPr>
              <a:t>選挙へ行くまえ</a:t>
            </a:r>
            <a:r>
              <a:rPr lang="ja-JP" altLang="en-US" dirty="0" smtClean="0">
                <a:latin typeface="Meiryo UI" panose="020B0604030504040204" pitchFamily="50" charset="-128"/>
                <a:ea typeface="Meiryo UI" panose="020B0604030504040204" pitchFamily="50" charset="-128"/>
              </a:rPr>
              <a:t>に」　</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a:t>
            </a:r>
            <a:r>
              <a:rPr lang="ja-JP" altLang="en-US" dirty="0" smtClean="0">
                <a:latin typeface="Meiryo UI" panose="020B0604030504040204" pitchFamily="50" charset="-128"/>
                <a:ea typeface="Meiryo UI" panose="020B0604030504040204" pitchFamily="50" charset="-128"/>
              </a:rPr>
              <a:t>メニュー</a:t>
            </a:r>
            <a:endParaRPr lang="ja-JP" altLang="en-US" dirty="0">
              <a:latin typeface="Meiryo UI" panose="020B0604030504040204" pitchFamily="50" charset="-128"/>
              <a:ea typeface="Meiryo UI" panose="020B0604030504040204" pitchFamily="50" charset="-128"/>
            </a:endParaRPr>
          </a:p>
        </p:txBody>
      </p:sp>
      <p:graphicFrame>
        <p:nvGraphicFramePr>
          <p:cNvPr id="3" name="図表 2"/>
          <p:cNvGraphicFramePr/>
          <p:nvPr>
            <p:extLst>
              <p:ext uri="{D42A27DB-BD31-4B8C-83A1-F6EECF244321}">
                <p14:modId xmlns:p14="http://schemas.microsoft.com/office/powerpoint/2010/main" val="3269274218"/>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30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b="30916"/>
          <a:stretch/>
        </p:blipFill>
        <p:spPr>
          <a:xfrm>
            <a:off x="379513" y="1196752"/>
            <a:ext cx="9289034" cy="4737774"/>
          </a:xfrm>
          <a:prstGeom prst="rect">
            <a:avLst/>
          </a:prstGeom>
        </p:spPr>
      </p:pic>
      <p:sp>
        <p:nvSpPr>
          <p:cNvPr id="2" name="タイトル 1"/>
          <p:cNvSpPr>
            <a:spLocks noGrp="1"/>
          </p:cNvSpPr>
          <p:nvPr>
            <p:ph type="title"/>
          </p:nvPr>
        </p:nvSpPr>
        <p:spPr/>
        <p:txBody>
          <a:bodyPr>
            <a:normAutofit/>
          </a:bodyPr>
          <a:lstStyle/>
          <a:p>
            <a:pPr lvl="0"/>
            <a:r>
              <a:rPr lang="ja-JP" altLang="en-US" dirty="0">
                <a:latin typeface="Meiryo UI" panose="020B0604030504040204" pitchFamily="50" charset="-128"/>
                <a:ea typeface="Meiryo UI" panose="020B0604030504040204" pitchFamily="50" charset="-128"/>
              </a:rPr>
              <a:t>投票率が低いとどうなるのか</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若者の投票率は年々低くなっている</a:t>
            </a:r>
            <a:endParaRPr lang="ja-JP" altLang="en-US" dirty="0">
              <a:latin typeface="Meiryo UI" panose="020B0604030504040204" pitchFamily="50" charset="-128"/>
              <a:ea typeface="Meiryo UI" panose="020B0604030504040204" pitchFamily="50" charset="-128"/>
            </a:endParaRPr>
          </a:p>
        </p:txBody>
      </p:sp>
      <p:cxnSp>
        <p:nvCxnSpPr>
          <p:cNvPr id="8" name="直線矢印コネクタ 7"/>
          <p:cNvCxnSpPr/>
          <p:nvPr/>
        </p:nvCxnSpPr>
        <p:spPr>
          <a:xfrm flipV="1">
            <a:off x="4304928" y="3861048"/>
            <a:ext cx="432048" cy="504056"/>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 name="テキスト ボックス 8"/>
          <p:cNvSpPr txBox="1"/>
          <p:nvPr/>
        </p:nvSpPr>
        <p:spPr>
          <a:xfrm>
            <a:off x="3008784" y="4134271"/>
            <a:ext cx="1296144" cy="461665"/>
          </a:xfrm>
          <a:prstGeom prst="rect">
            <a:avLst/>
          </a:prstGeom>
          <a:noFill/>
        </p:spPr>
        <p:txBody>
          <a:bodyPr wrap="square" rtlCol="0">
            <a:spAutoFit/>
          </a:bodyPr>
          <a:lstStyle/>
          <a:p>
            <a:r>
              <a:rPr kumimoji="1" lang="en-US" altLang="ja-JP" sz="2400" b="1" dirty="0" smtClean="0">
                <a:solidFill>
                  <a:srgbClr val="FF0000"/>
                </a:solidFill>
                <a:latin typeface="Meiryo UI" panose="020B0604030504040204" pitchFamily="50" charset="-128"/>
                <a:ea typeface="Meiryo UI" panose="020B0604030504040204" pitchFamily="50" charset="-128"/>
              </a:rPr>
              <a:t>20</a:t>
            </a:r>
            <a:r>
              <a:rPr kumimoji="1" lang="ja-JP" altLang="en-US" sz="2400" b="1" dirty="0" smtClean="0">
                <a:solidFill>
                  <a:srgbClr val="FF0000"/>
                </a:solidFill>
                <a:latin typeface="Meiryo UI" panose="020B0604030504040204" pitchFamily="50" charset="-128"/>
                <a:ea typeface="Meiryo UI" panose="020B0604030504040204" pitchFamily="50" charset="-128"/>
              </a:rPr>
              <a:t>歳代</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168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投票率が低いとどうなるのか？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世代間の投票数格差</a:t>
            </a:r>
            <a:endParaRPr lang="ja-JP" altLang="en-US" dirty="0">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848544" y="6286500"/>
            <a:ext cx="86409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28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104586" y="5987663"/>
            <a:ext cx="4698609" cy="416074"/>
          </a:xfrm>
          <a:prstGeom prst="rect">
            <a:avLst/>
          </a:prstGeom>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50" dirty="0" smtClean="0">
                <a:latin typeface="Meiryo UI" panose="020B0604030504040204" pitchFamily="50" charset="-128"/>
                <a:ea typeface="Meiryo UI" panose="020B0604030504040204" pitchFamily="50" charset="-128"/>
              </a:rPr>
              <a:t>平成</a:t>
            </a:r>
            <a:r>
              <a:rPr lang="en-US" altLang="ja-JP" sz="1050" dirty="0" smtClean="0">
                <a:latin typeface="Meiryo UI" panose="020B0604030504040204" pitchFamily="50" charset="-128"/>
                <a:ea typeface="Meiryo UI" panose="020B0604030504040204" pitchFamily="50" charset="-128"/>
              </a:rPr>
              <a:t>29</a:t>
            </a:r>
            <a:r>
              <a:rPr lang="ja-JP" altLang="en-US" sz="1050" dirty="0" smtClean="0">
                <a:latin typeface="Meiryo UI" panose="020B0604030504040204" pitchFamily="50" charset="-128"/>
                <a:ea typeface="Meiryo UI" panose="020B0604030504040204" pitchFamily="50" charset="-128"/>
              </a:rPr>
              <a:t>年衆院選世代別投票率と平成</a:t>
            </a:r>
            <a:r>
              <a:rPr lang="en-US" altLang="ja-JP" sz="1050" dirty="0" smtClean="0">
                <a:latin typeface="Meiryo UI" panose="020B0604030504040204" pitchFamily="50" charset="-128"/>
                <a:ea typeface="Meiryo UI" panose="020B0604030504040204" pitchFamily="50" charset="-128"/>
              </a:rPr>
              <a:t>29</a:t>
            </a:r>
            <a:r>
              <a:rPr lang="ja-JP" altLang="en-US" sz="1050" dirty="0" smtClean="0">
                <a:latin typeface="Meiryo UI" panose="020B0604030504040204" pitchFamily="50" charset="-128"/>
                <a:ea typeface="Meiryo UI" panose="020B0604030504040204" pitchFamily="50" charset="-128"/>
              </a:rPr>
              <a:t>年</a:t>
            </a:r>
            <a:r>
              <a:rPr lang="ja-JP" altLang="en-US" sz="1050" dirty="0">
                <a:latin typeface="Meiryo UI" panose="020B0604030504040204" pitchFamily="50" charset="-128"/>
                <a:ea typeface="Meiryo UI" panose="020B0604030504040204" pitchFamily="50" charset="-128"/>
              </a:rPr>
              <a:t>９</a:t>
            </a:r>
            <a:r>
              <a:rPr lang="ja-JP" altLang="en-US" sz="1050" dirty="0" smtClean="0">
                <a:latin typeface="Meiryo UI" panose="020B0604030504040204" pitchFamily="50" charset="-128"/>
                <a:ea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日現在の人口から算出</a:t>
            </a:r>
            <a:endParaRPr lang="ja-JP" altLang="en-US" sz="1050" dirty="0">
              <a:latin typeface="Meiryo UI" panose="020B0604030504040204" pitchFamily="50" charset="-128"/>
              <a:ea typeface="Meiryo UI" panose="020B0604030504040204" pitchFamily="50" charset="-128"/>
            </a:endParaRPr>
          </a:p>
        </p:txBody>
      </p:sp>
      <p:sp>
        <p:nvSpPr>
          <p:cNvPr id="13" name="円形吹き出し 12"/>
          <p:cNvSpPr/>
          <p:nvPr/>
        </p:nvSpPr>
        <p:spPr>
          <a:xfrm>
            <a:off x="6321152" y="4849533"/>
            <a:ext cx="2227497" cy="721917"/>
          </a:xfrm>
          <a:prstGeom prst="wedgeEllipseCallout">
            <a:avLst>
              <a:gd name="adj1" fmla="val 11513"/>
              <a:gd name="adj2" fmla="val 14779"/>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４２０</a:t>
            </a:r>
            <a:r>
              <a:rPr kumimoji="1"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万票</a:t>
            </a:r>
            <a:endPar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円形吹き出し 13"/>
          <p:cNvSpPr/>
          <p:nvPr/>
        </p:nvSpPr>
        <p:spPr>
          <a:xfrm>
            <a:off x="5854856" y="1459815"/>
            <a:ext cx="2804451" cy="2412643"/>
          </a:xfrm>
          <a:prstGeom prst="wedgeEllipseCallout">
            <a:avLst>
              <a:gd name="adj1" fmla="val -9849"/>
              <a:gd name="adj2" fmla="val 33875"/>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altLang="ja-JP"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1,280</a:t>
            </a:r>
            <a:r>
              <a:rPr kumimoji="1"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万票</a:t>
            </a:r>
            <a:endPar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47236" y="2533392"/>
            <a:ext cx="5006313" cy="523220"/>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約</a:t>
            </a:r>
            <a:r>
              <a:rPr lang="en-US" altLang="ja-JP" sz="2800" b="1" dirty="0" smtClean="0">
                <a:latin typeface="Meiryo UI" panose="020B0604030504040204" pitchFamily="50" charset="-128"/>
                <a:ea typeface="Meiryo UI" panose="020B0604030504040204" pitchFamily="50" charset="-128"/>
              </a:rPr>
              <a:t>1,780</a:t>
            </a:r>
            <a:r>
              <a:rPr lang="ja-JP" altLang="en-US" sz="2800" b="1" dirty="0" smtClean="0">
                <a:latin typeface="Meiryo UI" panose="020B0604030504040204" pitchFamily="50" charset="-128"/>
                <a:ea typeface="Meiryo UI" panose="020B0604030504040204" pitchFamily="50" charset="-128"/>
              </a:rPr>
              <a:t>万人 </a:t>
            </a:r>
            <a:r>
              <a:rPr lang="en-US" altLang="ja-JP" sz="2800" b="1" dirty="0" smtClean="0">
                <a:latin typeface="Meiryo UI" panose="020B0604030504040204" pitchFamily="50" charset="-128"/>
                <a:ea typeface="Meiryo UI" panose="020B0604030504040204" pitchFamily="50" charset="-128"/>
              </a:rPr>
              <a:t>× 72.04</a:t>
            </a:r>
            <a:r>
              <a:rPr lang="ja-JP" altLang="en-US" sz="2800" b="1" dirty="0" smtClean="0">
                <a:latin typeface="Meiryo UI" panose="020B0604030504040204" pitchFamily="50" charset="-128"/>
                <a:ea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848544" y="4495023"/>
            <a:ext cx="5206033" cy="954107"/>
          </a:xfrm>
          <a:prstGeom prst="rect">
            <a:avLst/>
          </a:prstGeom>
          <a:noFill/>
        </p:spPr>
        <p:txBody>
          <a:bodyPr wrap="square" rtlCol="0">
            <a:spAutoFit/>
          </a:bodyPr>
          <a:lstStyle/>
          <a:p>
            <a:endParaRPr lang="en-US" altLang="ja-JP" sz="2800" b="1" u="sng" dirty="0" smtClean="0">
              <a:latin typeface="Meiryo UI" panose="020B0604030504040204" pitchFamily="50" charset="-128"/>
              <a:ea typeface="Meiryo UI" panose="020B0604030504040204" pitchFamily="50" charset="-128"/>
            </a:endParaRPr>
          </a:p>
          <a:p>
            <a:r>
              <a:rPr lang="ja-JP" altLang="en-US" sz="2800" b="1" dirty="0" smtClean="0">
                <a:latin typeface="Meiryo UI" panose="020B0604030504040204" pitchFamily="50" charset="-128"/>
                <a:ea typeface="Meiryo UI" panose="020B0604030504040204" pitchFamily="50" charset="-128"/>
              </a:rPr>
              <a:t>約</a:t>
            </a:r>
            <a:r>
              <a:rPr lang="en-US" altLang="ja-JP" sz="2800" b="1" dirty="0" smtClean="0">
                <a:latin typeface="Meiryo UI" panose="020B0604030504040204" pitchFamily="50" charset="-128"/>
                <a:ea typeface="Meiryo UI" panose="020B0604030504040204" pitchFamily="50" charset="-128"/>
              </a:rPr>
              <a:t>1,250</a:t>
            </a:r>
            <a:r>
              <a:rPr lang="ja-JP" altLang="en-US" sz="2800" b="1" dirty="0" smtClean="0">
                <a:latin typeface="Meiryo UI" panose="020B0604030504040204" pitchFamily="50" charset="-128"/>
                <a:ea typeface="Meiryo UI" panose="020B0604030504040204" pitchFamily="50" charset="-128"/>
              </a:rPr>
              <a:t>万人</a:t>
            </a:r>
            <a:r>
              <a:rPr lang="en-US" altLang="ja-JP" sz="2800" b="1" dirty="0" smtClean="0">
                <a:latin typeface="Meiryo UI" panose="020B0604030504040204" pitchFamily="50" charset="-128"/>
                <a:ea typeface="Meiryo UI" panose="020B0604030504040204" pitchFamily="50" charset="-128"/>
              </a:rPr>
              <a:t> × 33.85</a:t>
            </a:r>
            <a:r>
              <a:rPr lang="ja-JP" altLang="en-US" sz="2800" b="1" dirty="0" smtClean="0">
                <a:latin typeface="Meiryo UI" panose="020B0604030504040204" pitchFamily="50" charset="-128"/>
                <a:ea typeface="Meiryo UI" panose="020B0604030504040204" pitchFamily="50" charset="-128"/>
              </a:rPr>
              <a:t>％　＝</a:t>
            </a:r>
            <a:endParaRPr kumimoji="1" lang="ja-JP" altLang="en-US" sz="2800" b="1" dirty="0">
              <a:latin typeface="Meiryo UI" panose="020B0604030504040204" pitchFamily="50" charset="-128"/>
              <a:ea typeface="Meiryo UI" panose="020B0604030504040204" pitchFamily="50" charset="-128"/>
            </a:endParaRPr>
          </a:p>
        </p:txBody>
      </p:sp>
      <p:sp>
        <p:nvSpPr>
          <p:cNvPr id="8" name="上下矢印 7"/>
          <p:cNvSpPr/>
          <p:nvPr/>
        </p:nvSpPr>
        <p:spPr>
          <a:xfrm>
            <a:off x="6609009" y="4039655"/>
            <a:ext cx="1296144" cy="648072"/>
          </a:xfrm>
          <a:prstGeom prst="upDownArrow">
            <a:avLst>
              <a:gd name="adj1" fmla="val 53002"/>
              <a:gd name="adj2" fmla="val 31988"/>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4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96888" y="3977766"/>
            <a:ext cx="1620957"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２０歳代</a:t>
            </a:r>
            <a:endParaRPr lang="en-US" altLang="ja-JP"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88504" y="1655302"/>
            <a:ext cx="1620957"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６０歳代</a:t>
            </a:r>
            <a:endParaRPr lang="en-US" altLang="ja-JP"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爆発 1 11"/>
          <p:cNvSpPr/>
          <p:nvPr/>
        </p:nvSpPr>
        <p:spPr>
          <a:xfrm>
            <a:off x="4048198" y="3611130"/>
            <a:ext cx="2294236" cy="1052736"/>
          </a:xfrm>
          <a:prstGeom prst="irregularSeal1">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kumimoji="1" lang="ja-JP" altLang="en-US" sz="4400" dirty="0" smtClean="0">
                <a:latin typeface="Meiryo UI" panose="020B0604030504040204" pitchFamily="50" charset="-128"/>
                <a:ea typeface="Meiryo UI" panose="020B0604030504040204" pitchFamily="50" charset="-128"/>
              </a:rPr>
              <a:t>⅓</a:t>
            </a:r>
            <a:r>
              <a:rPr lang="en-US" altLang="ja-JP" sz="3200" dirty="0">
                <a:latin typeface="Meiryo UI" panose="020B0604030504040204" pitchFamily="50" charset="-128"/>
                <a:ea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9955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投票率が低いとどうなるのか</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若者の低投票率</a:t>
            </a:r>
            <a:r>
              <a:rPr lang="ja-JP" altLang="en-US" dirty="0">
                <a:latin typeface="Meiryo UI" panose="020B0604030504040204" pitchFamily="50" charset="-128"/>
                <a:ea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rPr>
              <a:t>問題点</a:t>
            </a:r>
            <a:endParaRPr lang="ja-JP" altLang="en-US" dirty="0">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848544" y="6286500"/>
            <a:ext cx="86409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2800" dirty="0"/>
          </a:p>
        </p:txBody>
      </p:sp>
      <p:graphicFrame>
        <p:nvGraphicFramePr>
          <p:cNvPr id="3" name="図表 2"/>
          <p:cNvGraphicFramePr/>
          <p:nvPr>
            <p:extLst>
              <p:ext uri="{D42A27DB-BD31-4B8C-83A1-F6EECF244321}">
                <p14:modId xmlns:p14="http://schemas.microsoft.com/office/powerpoint/2010/main" val="110566174"/>
              </p:ext>
            </p:extLst>
          </p:nvPr>
        </p:nvGraphicFramePr>
        <p:xfrm>
          <a:off x="200474" y="1196752"/>
          <a:ext cx="9577064" cy="544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20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投票率が低いとどうなるのか？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若者の投票率を下げる「負のスパイラル」</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6827923" y="3107871"/>
            <a:ext cx="3021623" cy="970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smtClean="0">
                <a:latin typeface="Meiryo UI" panose="020B0604030504040204" pitchFamily="50" charset="-128"/>
                <a:ea typeface="Meiryo UI" panose="020B0604030504040204" pitchFamily="50" charset="-128"/>
              </a:rPr>
              <a:t>政治における若者</a:t>
            </a:r>
            <a:r>
              <a:rPr kumimoji="1" lang="ja-JP" altLang="en-US" sz="2400" b="1" dirty="0" smtClean="0">
                <a:latin typeface="Meiryo UI" panose="020B0604030504040204" pitchFamily="50" charset="-128"/>
                <a:ea typeface="Meiryo UI" panose="020B0604030504040204" pitchFamily="50" charset="-128"/>
              </a:rPr>
              <a:t>の</a:t>
            </a:r>
            <a:endParaRPr kumimoji="1" lang="en-US" altLang="ja-JP" sz="2400" b="1" dirty="0" smtClean="0">
              <a:latin typeface="Meiryo UI" panose="020B0604030504040204" pitchFamily="50" charset="-128"/>
              <a:ea typeface="Meiryo UI" panose="020B0604030504040204" pitchFamily="50" charset="-128"/>
            </a:endParaRPr>
          </a:p>
          <a:p>
            <a:pPr algn="ctr"/>
            <a:r>
              <a:rPr kumimoji="1" lang="ja-JP" altLang="en-US" sz="2400" b="1" dirty="0" smtClean="0">
                <a:latin typeface="Meiryo UI" panose="020B0604030504040204" pitchFamily="50" charset="-128"/>
                <a:ea typeface="Meiryo UI" panose="020B0604030504040204" pitchFamily="50" charset="-128"/>
              </a:rPr>
              <a:t>存在感の低下</a:t>
            </a:r>
            <a:endParaRPr kumimoji="1" lang="ja-JP" altLang="en-US" sz="24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3254266" y="4430035"/>
            <a:ext cx="3570942" cy="9431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若者に向けた政策</a:t>
            </a:r>
            <a:r>
              <a:rPr lang="ja-JP" altLang="en-US" sz="2400" b="1" dirty="0">
                <a:latin typeface="Meiryo UI" panose="020B0604030504040204" pitchFamily="50" charset="-128"/>
                <a:ea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rPr>
              <a:t>減少</a:t>
            </a:r>
            <a:endParaRPr kumimoji="1" lang="ja-JP" altLang="en-US"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68499" y="3154647"/>
            <a:ext cx="3248711" cy="970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選挙活動に</a:t>
            </a:r>
            <a:r>
              <a:rPr lang="ja-JP" altLang="en-US" sz="2400" b="1" dirty="0" smtClean="0">
                <a:latin typeface="Meiryo UI" panose="020B0604030504040204" pitchFamily="50" charset="-128"/>
                <a:ea typeface="Meiryo UI" panose="020B0604030504040204" pitchFamily="50" charset="-128"/>
              </a:rPr>
              <a:t>おける公約</a:t>
            </a:r>
            <a:endParaRPr lang="en-US" altLang="ja-JP" sz="2400" b="1" dirty="0" smtClean="0">
              <a:latin typeface="Meiryo UI" panose="020B0604030504040204" pitchFamily="50" charset="-128"/>
              <a:ea typeface="Meiryo UI" panose="020B0604030504040204" pitchFamily="50" charset="-128"/>
            </a:endParaRPr>
          </a:p>
          <a:p>
            <a:pPr algn="ctr"/>
            <a:r>
              <a:rPr lang="ja-JP" altLang="en-US" sz="2400" b="1" dirty="0" smtClean="0">
                <a:latin typeface="Meiryo UI" panose="020B0604030504040204" pitchFamily="50" charset="-128"/>
                <a:ea typeface="Meiryo UI" panose="020B0604030504040204" pitchFamily="50" charset="-128"/>
              </a:rPr>
              <a:t>マニフェストの若者離れ</a:t>
            </a:r>
            <a:endParaRPr kumimoji="1" lang="ja-JP" altLang="en-US" sz="24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3191770" y="1628800"/>
            <a:ext cx="3545547" cy="10081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若者の投票率</a:t>
            </a:r>
            <a:r>
              <a:rPr lang="ja-JP" altLang="en-US" sz="2400" b="1" dirty="0">
                <a:latin typeface="Meiryo UI" panose="020B0604030504040204" pitchFamily="50" charset="-128"/>
                <a:ea typeface="Meiryo UI" panose="020B0604030504040204" pitchFamily="50" charset="-128"/>
              </a:rPr>
              <a:t>低下</a:t>
            </a:r>
            <a:endParaRPr kumimoji="1" lang="ja-JP" altLang="en-US" sz="2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7041232" y="1196752"/>
            <a:ext cx="2813770"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若者の人口の減少</a:t>
            </a:r>
            <a:endParaRPr kumimoji="1" lang="ja-JP" altLang="en-US" sz="24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149063" y="5927161"/>
            <a:ext cx="3820161"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高齢者</a:t>
            </a:r>
            <a:r>
              <a:rPr lang="ja-JP" altLang="en-US" sz="2400" b="1" dirty="0">
                <a:latin typeface="Meiryo UI" panose="020B0604030504040204" pitchFamily="50" charset="-128"/>
                <a:ea typeface="Meiryo UI" panose="020B0604030504040204" pitchFamily="50" charset="-128"/>
              </a:rPr>
              <a:t>に</a:t>
            </a:r>
            <a:r>
              <a:rPr lang="ja-JP" altLang="en-US" sz="2400" b="1" dirty="0" smtClean="0">
                <a:latin typeface="Meiryo UI" panose="020B0604030504040204" pitchFamily="50" charset="-128"/>
                <a:ea typeface="Meiryo UI" panose="020B0604030504040204" pitchFamily="50" charset="-128"/>
              </a:rPr>
              <a:t>向けた</a:t>
            </a:r>
            <a:r>
              <a:rPr lang="ja-JP" altLang="en-US" sz="2400" b="1" dirty="0">
                <a:latin typeface="Meiryo UI" panose="020B0604030504040204" pitchFamily="50" charset="-128"/>
                <a:ea typeface="Meiryo UI" panose="020B0604030504040204" pitchFamily="50" charset="-128"/>
              </a:rPr>
              <a:t>政策</a:t>
            </a:r>
            <a:r>
              <a:rPr lang="ja-JP" altLang="en-US" sz="2400" b="1" dirty="0" smtClean="0">
                <a:latin typeface="Meiryo UI" panose="020B0604030504040204" pitchFamily="50" charset="-128"/>
                <a:ea typeface="Meiryo UI" panose="020B0604030504040204" pitchFamily="50" charset="-128"/>
              </a:rPr>
              <a:t>の</a:t>
            </a:r>
            <a:r>
              <a:rPr lang="ja-JP" altLang="en-US" sz="2400" b="1" dirty="0">
                <a:latin typeface="Meiryo UI" panose="020B0604030504040204" pitchFamily="50" charset="-128"/>
                <a:ea typeface="Meiryo UI" panose="020B0604030504040204" pitchFamily="50" charset="-128"/>
              </a:rPr>
              <a:t>増加</a:t>
            </a:r>
            <a:endParaRPr kumimoji="1" lang="ja-JP" altLang="en-US" sz="2400" b="1" dirty="0">
              <a:latin typeface="Meiryo UI" panose="020B0604030504040204" pitchFamily="50" charset="-128"/>
              <a:ea typeface="Meiryo UI" panose="020B0604030504040204" pitchFamily="50" charset="-128"/>
            </a:endParaRPr>
          </a:p>
        </p:txBody>
      </p:sp>
      <p:sp>
        <p:nvSpPr>
          <p:cNvPr id="5" name="爆発 2 4"/>
          <p:cNvSpPr/>
          <p:nvPr/>
        </p:nvSpPr>
        <p:spPr>
          <a:xfrm>
            <a:off x="3296818" y="2683780"/>
            <a:ext cx="3528392" cy="1609316"/>
          </a:xfrm>
          <a:prstGeom prst="irregularSeal2">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kumimoji="1"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負の</a:t>
            </a:r>
            <a:endParaRPr kumimoji="1"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スパイラル</a:t>
            </a:r>
            <a:endPar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曲折矢印 11"/>
          <p:cNvSpPr/>
          <p:nvPr/>
        </p:nvSpPr>
        <p:spPr>
          <a:xfrm rot="5400000">
            <a:off x="6992071" y="2177435"/>
            <a:ext cx="813816" cy="868681"/>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3" name="曲折矢印 12"/>
          <p:cNvSpPr/>
          <p:nvPr/>
        </p:nvSpPr>
        <p:spPr>
          <a:xfrm rot="10800000">
            <a:off x="6964641" y="4142108"/>
            <a:ext cx="813817" cy="868680"/>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4" name="曲折矢印 13"/>
          <p:cNvSpPr/>
          <p:nvPr/>
        </p:nvSpPr>
        <p:spPr>
          <a:xfrm rot="16200000">
            <a:off x="2100112" y="4151826"/>
            <a:ext cx="813816" cy="868681"/>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5" name="曲折矢印 14"/>
          <p:cNvSpPr/>
          <p:nvPr/>
        </p:nvSpPr>
        <p:spPr>
          <a:xfrm>
            <a:off x="2100111" y="2166568"/>
            <a:ext cx="813817" cy="868680"/>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6" name="上下矢印 15"/>
          <p:cNvSpPr/>
          <p:nvPr/>
        </p:nvSpPr>
        <p:spPr>
          <a:xfrm>
            <a:off x="4736978" y="5470739"/>
            <a:ext cx="542775" cy="338811"/>
          </a:xfrm>
          <a:prstGeom prst="upDownArrow">
            <a:avLst>
              <a:gd name="adj1" fmla="val 50000"/>
              <a:gd name="adj2" fmla="val 3798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下矢印 16"/>
          <p:cNvSpPr/>
          <p:nvPr/>
        </p:nvSpPr>
        <p:spPr>
          <a:xfrm>
            <a:off x="8257312" y="2127424"/>
            <a:ext cx="415935" cy="946968"/>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872880" y="6586512"/>
            <a:ext cx="6024406"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rPr>
              <a:t>　公益社団法人日本経済研究センター「もう一度、投票の持つチカラ信じてみませんか？</a:t>
            </a:r>
            <a:r>
              <a:rPr lang="ja-JP" altLang="en-US" sz="1050" dirty="0" smtClean="0">
                <a:latin typeface="Meiryo UI" panose="020B0604030504040204" pitchFamily="50" charset="-128"/>
                <a:ea typeface="Meiryo UI" panose="020B0604030504040204" pitchFamily="50" charset="-128"/>
              </a:rPr>
              <a:t>」（一部改）</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233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88032" y="4509124"/>
            <a:ext cx="6681192" cy="830997"/>
          </a:xfrm>
          <a:prstGeom prst="rect">
            <a:avLst/>
          </a:prstGeom>
        </p:spPr>
        <p:txBody>
          <a:bodyPr wrap="square">
            <a:spAutoFit/>
          </a:bodyPr>
          <a:lstStyle/>
          <a:p>
            <a:r>
              <a:rPr lang="ja-JP" altLang="en-US" sz="4800" dirty="0" smtClean="0">
                <a:latin typeface="HG丸ｺﾞｼｯｸM-PRO" pitchFamily="50" charset="-128"/>
                <a:ea typeface="HG丸ｺﾞｼｯｸM-PRO" pitchFamily="50" charset="-128"/>
              </a:rPr>
              <a:t>（制限時間　３分）</a:t>
            </a:r>
            <a:endParaRPr lang="en-US" altLang="ja-JP" sz="4800" dirty="0">
              <a:latin typeface="HG丸ｺﾞｼｯｸM-PRO" pitchFamily="50" charset="-128"/>
              <a:ea typeface="HG丸ｺﾞｼｯｸM-PRO" pitchFamily="50" charset="-128"/>
            </a:endParaRPr>
          </a:p>
        </p:txBody>
      </p:sp>
      <p:pic>
        <p:nvPicPr>
          <p:cNvPr id="1026" name="Picture 2" descr="\\10023sv0fs001\net_data\06_【選挙】\03 経常業務全般\56_18歳引下げ対応\23出前授業体制構築関係\10モデルテキスト\テキスト用画像\めいすい１.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68" y="3320988"/>
            <a:ext cx="3280366"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288031" y="620688"/>
            <a:ext cx="8265369" cy="2700300"/>
          </a:xfrm>
          <a:prstGeom prst="wedgeRoundRectCallout">
            <a:avLst>
              <a:gd name="adj1" fmla="val 29121"/>
              <a:gd name="adj2" fmla="val 6694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6000" dirty="0" smtClean="0"/>
              <a:t>「選挙あるあるクイズ」に</a:t>
            </a:r>
            <a:endParaRPr kumimoji="1" lang="en-US" altLang="ja-JP" sz="6000" dirty="0" smtClean="0"/>
          </a:p>
          <a:p>
            <a:pPr algn="ctr"/>
            <a:r>
              <a:rPr kumimoji="1" lang="ja-JP" altLang="en-US" sz="6000" dirty="0" smtClean="0"/>
              <a:t>チャレンジ！</a:t>
            </a:r>
            <a:endParaRPr kumimoji="1" lang="ja-JP" altLang="en-US" sz="6000" dirty="0"/>
          </a:p>
        </p:txBody>
      </p:sp>
    </p:spTree>
    <p:extLst>
      <p:ext uri="{BB962C8B-B14F-4D97-AF65-F5344CB8AC3E}">
        <p14:creationId xmlns:p14="http://schemas.microsoft.com/office/powerpoint/2010/main" val="4066868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27330" t="15767" r="25063" b="36852"/>
          <a:stretch/>
        </p:blipFill>
        <p:spPr bwMode="gray">
          <a:xfrm>
            <a:off x="3392828" y="2060849"/>
            <a:ext cx="3276364" cy="3024336"/>
          </a:xfrm>
          <a:prstGeom prst="rect">
            <a:avLst/>
          </a:prstGeom>
        </p:spPr>
      </p:pic>
      <p:sp>
        <p:nvSpPr>
          <p:cNvPr id="4" name="正方形/長方形 3"/>
          <p:cNvSpPr/>
          <p:nvPr/>
        </p:nvSpPr>
        <p:spPr bwMode="gray">
          <a:xfrm>
            <a:off x="1691641" y="2348880"/>
            <a:ext cx="6285695" cy="280076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選挙あるある</a:t>
            </a:r>
            <a:endParaRPr kumimoji="1" lang="en-US" altLang="ja-JP" sz="8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クイズ</a:t>
            </a:r>
          </a:p>
        </p:txBody>
      </p:sp>
      <p:sp>
        <p:nvSpPr>
          <p:cNvPr id="5" name="正方形/長方形 4"/>
          <p:cNvSpPr/>
          <p:nvPr/>
        </p:nvSpPr>
        <p:spPr>
          <a:xfrm rot="20700000">
            <a:off x="556998" y="1019953"/>
            <a:ext cx="445025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ちょっとブレイク！</a:t>
            </a:r>
            <a:endParaRPr kumimoji="1" lang="en-US" altLang="ja-JP" sz="4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74349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504728" y="3481844"/>
            <a:ext cx="5400600" cy="523220"/>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①決選投票</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503612" y="4697510"/>
            <a:ext cx="5760640"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②くじ引きで決める</a:t>
            </a: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526854" y="5848425"/>
            <a:ext cx="6145652"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③もう一度選挙をする</a:t>
            </a:r>
          </a:p>
        </p:txBody>
      </p:sp>
      <p:sp>
        <p:nvSpPr>
          <p:cNvPr id="20" name="正方形/長方形 19"/>
          <p:cNvSpPr/>
          <p:nvPr/>
        </p:nvSpPr>
        <p:spPr bwMode="gray">
          <a:xfrm>
            <a:off x="2360712" y="970273"/>
            <a:ext cx="7233324" cy="1323439"/>
          </a:xfrm>
          <a:prstGeom prst="rect">
            <a:avLst/>
          </a:prstGeom>
        </p:spPr>
        <p:txBody>
          <a:bodyPr wrap="square">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得票数が同じ候補者がいる場合</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rPr>
              <a:t>当選人の決定方法は</a:t>
            </a:r>
            <a:r>
              <a:rPr lang="ja-JP" altLang="en-US" sz="4000" b="1" dirty="0" smtClean="0">
                <a:latin typeface="Meiryo UI" panose="020B0604030504040204" pitchFamily="50" charset="-128"/>
                <a:ea typeface="Meiryo UI" panose="020B0604030504040204" pitchFamily="50" charset="-128"/>
              </a:rPr>
              <a:t>？</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2272632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algn="ctr"/>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969224" y="832356"/>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716925" y="1586409"/>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gray">
          <a:xfrm>
            <a:off x="1302853" y="2359957"/>
            <a:ext cx="2749471" cy="3170099"/>
          </a:xfrm>
          <a:prstGeom prst="rect">
            <a:avLst/>
          </a:prstGeom>
          <a:noFill/>
        </p:spPr>
        <p:txBody>
          <a:bodyPr wrap="none" rtlCol="0">
            <a:spAutoFit/>
          </a:bodyPr>
          <a:lstStyle/>
          <a:p>
            <a:r>
              <a:rPr lang="ja-JP" altLang="en-US" sz="20000" b="1" dirty="0" smtClean="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gray">
          <a:xfrm>
            <a:off x="1559660" y="5419446"/>
            <a:ext cx="3024336" cy="523220"/>
          </a:xfrm>
          <a:prstGeom prst="rect">
            <a:avLst/>
          </a:prstGeom>
          <a:noFill/>
        </p:spPr>
        <p:txBody>
          <a:bodyPr wrap="square" rtlCol="0">
            <a:spAutoFit/>
          </a:bodyPr>
          <a:lstStyle/>
          <a:p>
            <a:r>
              <a:rPr lang="ja-JP" altLang="ja-JP" sz="2800" b="1" u="sng" dirty="0">
                <a:latin typeface="Meiryo UI" panose="020B0604030504040204" pitchFamily="50" charset="-128"/>
                <a:ea typeface="Meiryo UI" panose="020B0604030504040204" pitchFamily="50" charset="-128"/>
              </a:rPr>
              <a:t>くじ引きで</a:t>
            </a:r>
            <a:r>
              <a:rPr lang="ja-JP" altLang="ja-JP" sz="2800" b="1" u="sng" dirty="0" smtClean="0">
                <a:latin typeface="Meiryo UI" panose="020B0604030504040204" pitchFamily="50" charset="-128"/>
                <a:ea typeface="Meiryo UI" panose="020B0604030504040204" pitchFamily="50" charset="-128"/>
              </a:rPr>
              <a:t>決める</a:t>
            </a:r>
            <a:endParaRPr lang="ja-JP" altLang="ja-JP" sz="2800" b="1" dirty="0">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5581715" y="1816700"/>
            <a:ext cx="3780419" cy="4524315"/>
          </a:xfrm>
          <a:prstGeom prst="rect">
            <a:avLst/>
          </a:prstGeom>
        </p:spPr>
        <p:txBody>
          <a:bodyPr wrap="square">
            <a:spAutoFit/>
          </a:bodyPr>
          <a:lstStyle/>
          <a:p>
            <a:pPr>
              <a:lnSpc>
                <a:spcPct val="120000"/>
              </a:lnSpc>
            </a:pPr>
            <a:r>
              <a:rPr lang="ja-JP" altLang="ja-JP" sz="2400" b="1" dirty="0" smtClean="0">
                <a:latin typeface="Meiryo UI" panose="020B0604030504040204" pitchFamily="50" charset="-128"/>
                <a:ea typeface="Meiryo UI" panose="020B0604030504040204" pitchFamily="50" charset="-128"/>
              </a:rPr>
              <a:t>当選人</a:t>
            </a:r>
            <a:r>
              <a:rPr lang="ja-JP" altLang="ja-JP" sz="2400" b="1" dirty="0">
                <a:latin typeface="Meiryo UI" panose="020B0604030504040204" pitchFamily="50" charset="-128"/>
                <a:ea typeface="Meiryo UI" panose="020B0604030504040204" pitchFamily="50" charset="-128"/>
              </a:rPr>
              <a:t>を決定する</a:t>
            </a:r>
            <a:r>
              <a:rPr lang="ja-JP" altLang="ja-JP" sz="2400" b="1" dirty="0" smtClean="0">
                <a:latin typeface="Meiryo UI" panose="020B0604030504040204" pitchFamily="50" charset="-128"/>
                <a:ea typeface="Meiryo UI" panose="020B0604030504040204" pitchFamily="50" charset="-128"/>
              </a:rPr>
              <a:t>に</a:t>
            </a:r>
            <a:r>
              <a:rPr lang="ja-JP" altLang="en-US" sz="2400" b="1" dirty="0" smtClean="0">
                <a:latin typeface="Meiryo UI" panose="020B0604030504040204" pitchFamily="50" charset="-128"/>
                <a:ea typeface="Meiryo UI" panose="020B0604030504040204" pitchFamily="50" charset="-128"/>
              </a:rPr>
              <a:t>当た</a:t>
            </a:r>
            <a:r>
              <a:rPr lang="ja-JP" altLang="ja-JP" sz="2400" b="1" dirty="0" smtClean="0">
                <a:latin typeface="Meiryo UI" panose="020B0604030504040204" pitchFamily="50" charset="-128"/>
                <a:ea typeface="Meiryo UI" panose="020B0604030504040204" pitchFamily="50" charset="-128"/>
              </a:rPr>
              <a:t>って</a:t>
            </a:r>
            <a:r>
              <a:rPr lang="ja-JP" altLang="ja-JP" sz="2400" b="1" dirty="0">
                <a:latin typeface="Meiryo UI" panose="020B0604030504040204" pitchFamily="50" charset="-128"/>
                <a:ea typeface="Meiryo UI" panose="020B0604030504040204" pitchFamily="50" charset="-128"/>
              </a:rPr>
              <a:t>、各候補者の得票数が同じ場合、当選人はくじで定めるとされています</a:t>
            </a:r>
            <a:r>
              <a:rPr lang="ja-JP" altLang="ja-JP" sz="2400" b="1" dirty="0" smtClean="0">
                <a:latin typeface="Meiryo UI" panose="020B0604030504040204" pitchFamily="50" charset="-128"/>
                <a:ea typeface="Meiryo UI" panose="020B0604030504040204" pitchFamily="50" charset="-128"/>
              </a:rPr>
              <a:t>。</a:t>
            </a:r>
            <a:endParaRPr lang="en-US" altLang="ja-JP" sz="2400" b="1" dirty="0" smtClean="0">
              <a:latin typeface="Meiryo UI" panose="020B0604030504040204" pitchFamily="50" charset="-128"/>
              <a:ea typeface="Meiryo UI" panose="020B0604030504040204" pitchFamily="50" charset="-128"/>
            </a:endParaRPr>
          </a:p>
          <a:p>
            <a:pPr>
              <a:lnSpc>
                <a:spcPct val="120000"/>
              </a:lnSpc>
            </a:pPr>
            <a:r>
              <a:rPr lang="ja-JP" altLang="en-US" sz="2400" b="1" dirty="0" smtClean="0">
                <a:latin typeface="Meiryo UI" panose="020B0604030504040204" pitchFamily="50" charset="-128"/>
                <a:ea typeface="Meiryo UI" panose="020B0604030504040204" pitchFamily="50" charset="-128"/>
              </a:rPr>
              <a:t>最近</a:t>
            </a:r>
            <a:r>
              <a:rPr lang="ja-JP" altLang="en-US" sz="2400" b="1" dirty="0">
                <a:latin typeface="Meiryo UI" panose="020B0604030504040204" pitchFamily="50" charset="-128"/>
                <a:ea typeface="Meiryo UI" panose="020B0604030504040204" pitchFamily="50" charset="-128"/>
              </a:rPr>
              <a:t>の例では、</a:t>
            </a:r>
            <a:r>
              <a:rPr lang="en-US" altLang="ja-JP" sz="2400" b="1" dirty="0">
                <a:latin typeface="Meiryo UI" panose="020B0604030504040204" pitchFamily="50" charset="-128"/>
                <a:ea typeface="Meiryo UI" panose="020B0604030504040204" pitchFamily="50" charset="-128"/>
              </a:rPr>
              <a:t>2017</a:t>
            </a:r>
            <a:r>
              <a:rPr lang="ja-JP" altLang="en-US" sz="2400" b="1" dirty="0">
                <a:latin typeface="Meiryo UI" panose="020B0604030504040204" pitchFamily="50" charset="-128"/>
                <a:ea typeface="Meiryo UI" panose="020B0604030504040204" pitchFamily="50" charset="-128"/>
              </a:rPr>
              <a:t>年の島根県飯南町議選で、定数１０のうち第９位の得票数が同数で３人が並んだため、くじ引きを実施し、２人が当選、１人が落選となりました。</a:t>
            </a:r>
            <a:endParaRPr lang="ja-JP"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90242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467708" y="970273"/>
            <a:ext cx="7233324" cy="1323439"/>
          </a:xfrm>
          <a:prstGeom prst="rect">
            <a:avLst/>
          </a:prstGeom>
        </p:spPr>
        <p:txBody>
          <a:bodyPr wrap="square">
            <a:sp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候補者が</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投票を依頼するため</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にしてはいけないことは？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358816" y="3480066"/>
            <a:ext cx="5400600" cy="523220"/>
          </a:xfrm>
          <a:prstGeom prst="rect">
            <a:avLst/>
          </a:prstGeom>
          <a:noFill/>
        </p:spPr>
        <p:txBody>
          <a:bodyPr wrap="squar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各家庭に電話をかける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341634" y="4697510"/>
            <a:ext cx="5159604" cy="523220"/>
          </a:xfrm>
          <a:prstGeom prst="rect">
            <a:avLst/>
          </a:prstGeom>
          <a:noFill/>
        </p:spPr>
        <p:txBody>
          <a:bodyPr wrap="square" rtlCol="0">
            <a:spAutoFit/>
          </a:bodyPr>
          <a:lstStyle/>
          <a:p>
            <a:pPr marL="358775" indent="-358775"/>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②各家庭を訪問する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358196" y="5859120"/>
            <a:ext cx="6145652"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③葉書を送る</a:t>
            </a:r>
          </a:p>
        </p:txBody>
      </p:sp>
    </p:spTree>
    <p:extLst>
      <p:ext uri="{BB962C8B-B14F-4D97-AF65-F5344CB8AC3E}">
        <p14:creationId xmlns:p14="http://schemas.microsoft.com/office/powerpoint/2010/main" val="42071355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algn="ctr"/>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385048" y="2028281"/>
            <a:ext cx="3744416" cy="2258567"/>
          </a:xfrm>
          <a:prstGeom prst="rect">
            <a:avLst/>
          </a:prstGeom>
        </p:spPr>
        <p:txBody>
          <a:bodyPr wrap="square">
            <a:spAutoFit/>
          </a:bodyPr>
          <a:lstStyle/>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各家庭を訪問</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して、投票の依頼や投票を得させないように依頼する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戸別訪問は、公職選挙法で禁止されています。</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302853" y="2530446"/>
            <a:ext cx="2749471" cy="3170099"/>
          </a:xfrm>
          <a:prstGeom prst="rect">
            <a:avLst/>
          </a:prstGeom>
          <a:noFill/>
        </p:spPr>
        <p:txBody>
          <a:bodyPr wrap="none" rtlCol="0">
            <a:spAutoFit/>
          </a:bodyPr>
          <a:lstStyle/>
          <a:p>
            <a:r>
              <a:rPr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gray">
          <a:xfrm>
            <a:off x="952386" y="5700545"/>
            <a:ext cx="3116954" cy="523220"/>
          </a:xfrm>
          <a:prstGeom prst="rect">
            <a:avLst/>
          </a:prstGeom>
          <a:noFill/>
        </p:spPr>
        <p:txBody>
          <a:bodyPr wrap="square" rtlCol="0">
            <a:spAutoFit/>
          </a:bodyPr>
          <a:lstStyle/>
          <a:p>
            <a:pPr marL="358775" indent="-358775"/>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各家庭</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を訪問する</a:t>
            </a:r>
            <a:endPar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5809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792760" y="1237405"/>
            <a:ext cx="7233324" cy="707886"/>
          </a:xfrm>
          <a:prstGeom prst="rect">
            <a:avLst/>
          </a:prstGeom>
        </p:spPr>
        <p:txBody>
          <a:bodyPr wrap="square">
            <a:spAutoFi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政治家が</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できることは？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495800"/>
            <a:ext cx="5655000" cy="9144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2360712" y="3266981"/>
            <a:ext cx="5400600" cy="954107"/>
          </a:xfrm>
          <a:prstGeom prst="rect">
            <a:avLst/>
          </a:prstGeom>
          <a:noFill/>
        </p:spPr>
        <p:txBody>
          <a:bodyPr wrap="squar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選挙区内の友人が病気で</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入院</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したの</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、見舞</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金を</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持っていく</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358196" y="4485637"/>
            <a:ext cx="5779718" cy="954107"/>
          </a:xfrm>
          <a:prstGeom prst="rect">
            <a:avLst/>
          </a:prstGeom>
          <a:noFill/>
        </p:spPr>
        <p:txBody>
          <a:bodyPr wrap="square" rtlCol="0">
            <a:spAutoFit/>
          </a:bodyPr>
          <a:lstStyle/>
          <a:p>
            <a:pPr marL="358775" indent="-358775"/>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②正月に遊びに来た選挙区内に</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住</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358775" indent="-358775"/>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む</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歳の孫にお年玉を</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あげる</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2358196" y="5661248"/>
            <a:ext cx="6145652"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③選挙区内で行われるお祭りに、</a:t>
            </a:r>
            <a:r>
              <a:rPr lang="ja-JP" altLang="en-US" sz="2800" b="1" dirty="0" err="1" smtClean="0">
                <a:latin typeface="Meiryo UI" panose="020B0604030504040204" pitchFamily="50" charset="-128"/>
                <a:ea typeface="Meiryo UI" panose="020B0604030504040204" pitchFamily="50" charset="-128"/>
                <a:cs typeface="Meiryo UI" panose="020B0604030504040204" pitchFamily="50" charset="-128"/>
              </a:rPr>
              <a:t>お</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酒</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の差し入れをする</a:t>
            </a:r>
          </a:p>
        </p:txBody>
      </p:sp>
    </p:spTree>
    <p:extLst>
      <p:ext uri="{BB962C8B-B14F-4D97-AF65-F5344CB8AC3E}">
        <p14:creationId xmlns:p14="http://schemas.microsoft.com/office/powerpoint/2010/main" val="41039928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gray">
          <a:xfrm>
            <a:off x="499427" y="5038825"/>
            <a:ext cx="4471132" cy="1384995"/>
          </a:xfrm>
          <a:prstGeom prst="rect">
            <a:avLst/>
          </a:prstGeom>
          <a:noFill/>
        </p:spPr>
        <p:txBody>
          <a:bodyPr wrap="square" rtlCol="0">
            <a:spAutoFit/>
          </a:bodyPr>
          <a:lstStyle/>
          <a:p>
            <a:pPr marL="358775" indent="-358775"/>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正月に遊びに来た</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選挙区内</a:t>
            </a:r>
            <a:endParaRPr lang="en-US" altLang="ja-JP" sz="28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358775" indent="-358775"/>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に住む</a:t>
            </a:r>
            <a:r>
              <a:rPr lang="en-US" altLang="ja-JP" sz="2800" b="1" u="sng" dirty="0">
                <a:latin typeface="Meiryo UI" panose="020B0604030504040204" pitchFamily="50" charset="-128"/>
                <a:ea typeface="Meiryo UI" panose="020B0604030504040204" pitchFamily="50" charset="-128"/>
                <a:cs typeface="Meiryo UI" panose="020B0604030504040204" pitchFamily="50" charset="-128"/>
              </a:rPr>
              <a:t>18</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歳の孫にお年</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玉を</a:t>
            </a:r>
            <a:endParaRPr lang="en-US" altLang="ja-JP" sz="28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358775" indent="-358775"/>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あげる</a:t>
            </a:r>
            <a:endParaRPr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algn="ctr"/>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385048" y="2028281"/>
            <a:ext cx="3744416" cy="4081117"/>
          </a:xfrm>
          <a:prstGeom prst="rect">
            <a:avLst/>
          </a:prstGeom>
        </p:spPr>
        <p:txBody>
          <a:bodyPr wrap="square">
            <a:spAutoFit/>
          </a:bodyPr>
          <a:lstStyle/>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政治家は</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当該選挙区内にある者に対し、</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どんな理由</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あっても</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寄附</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ことができない</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とされています。</a:t>
            </a:r>
          </a:p>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ただし</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、政党その他の政治団体に対してする場合や候補者の親族に対してする場合は例外として認められています</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447635" y="2048074"/>
            <a:ext cx="2749471" cy="3170099"/>
          </a:xfrm>
          <a:prstGeom prst="rect">
            <a:avLst/>
          </a:prstGeom>
          <a:noFill/>
        </p:spPr>
        <p:txBody>
          <a:bodyPr wrap="none" rtlCol="0">
            <a:spAutoFit/>
          </a:bodyPr>
          <a:lstStyle/>
          <a:p>
            <a:r>
              <a:rPr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20000" b="1" dirty="0">
              <a:ln w="19050">
                <a:solidFill>
                  <a:schemeClr val="bg1"/>
                </a:solid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06534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「あした</a:t>
            </a:r>
            <a:r>
              <a:rPr lang="ja-JP" altLang="en-US" dirty="0">
                <a:latin typeface="Meiryo UI" panose="020B0604030504040204" pitchFamily="50" charset="-128"/>
                <a:ea typeface="Meiryo UI" panose="020B0604030504040204" pitchFamily="50" charset="-128"/>
              </a:rPr>
              <a:t>選挙へ行くまえ</a:t>
            </a:r>
            <a:r>
              <a:rPr lang="ja-JP" altLang="en-US" dirty="0" smtClean="0">
                <a:latin typeface="Meiryo UI" panose="020B0604030504040204" pitchFamily="50" charset="-128"/>
                <a:ea typeface="Meiryo UI" panose="020B0604030504040204" pitchFamily="50" charset="-128"/>
              </a:rPr>
              <a:t>に」　</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a:t>
            </a:r>
            <a:r>
              <a:rPr lang="ja-JP" altLang="en-US" dirty="0" smtClean="0">
                <a:latin typeface="Meiryo UI" panose="020B0604030504040204" pitchFamily="50" charset="-128"/>
                <a:ea typeface="Meiryo UI" panose="020B0604030504040204" pitchFamily="50" charset="-128"/>
              </a:rPr>
              <a:t>メニュー</a:t>
            </a:r>
            <a:endParaRPr lang="ja-JP" altLang="en-US" dirty="0">
              <a:latin typeface="Meiryo UI" panose="020B0604030504040204" pitchFamily="50" charset="-128"/>
              <a:ea typeface="Meiryo UI" panose="020B0604030504040204" pitchFamily="50" charset="-128"/>
            </a:endParaRPr>
          </a:p>
        </p:txBody>
      </p:sp>
      <p:graphicFrame>
        <p:nvGraphicFramePr>
          <p:cNvPr id="3" name="図表 2"/>
          <p:cNvGraphicFramePr/>
          <p:nvPr>
            <p:extLst>
              <p:ext uri="{D42A27DB-BD31-4B8C-83A1-F6EECF244321}">
                <p14:modId xmlns:p14="http://schemas.microsoft.com/office/powerpoint/2010/main" val="2501078235"/>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4747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eiryo UI" panose="020B0604030504040204" pitchFamily="50" charset="-128"/>
                <a:ea typeface="Meiryo UI" panose="020B0604030504040204" pitchFamily="50" charset="-128"/>
              </a:rPr>
              <a:t>どうやって投票するのか？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投票</a:t>
            </a:r>
            <a:r>
              <a:rPr lang="ja-JP" altLang="en-US" dirty="0">
                <a:latin typeface="Meiryo UI" panose="020B0604030504040204" pitchFamily="50" charset="-128"/>
                <a:ea typeface="Meiryo UI" panose="020B0604030504040204" pitchFamily="50" charset="-128"/>
              </a:rPr>
              <a:t>まで</a:t>
            </a:r>
            <a:r>
              <a:rPr lang="ja-JP" altLang="en-US" dirty="0" smtClean="0">
                <a:latin typeface="Meiryo UI" panose="020B0604030504040204" pitchFamily="50" charset="-128"/>
                <a:ea typeface="Meiryo UI" panose="020B0604030504040204" pitchFamily="50" charset="-128"/>
              </a:rPr>
              <a:t>の４ステップ</a:t>
            </a:r>
            <a:endParaRPr lang="ja-JP" altLang="en-US" dirty="0">
              <a:latin typeface="Meiryo UI" panose="020B0604030504040204" pitchFamily="50" charset="-128"/>
              <a:ea typeface="Meiryo UI" panose="020B0604030504040204" pitchFamily="50" charset="-128"/>
            </a:endParaRPr>
          </a:p>
        </p:txBody>
      </p:sp>
      <p:graphicFrame>
        <p:nvGraphicFramePr>
          <p:cNvPr id="10" name="コンテンツ プレースホルダー 5"/>
          <p:cNvGraphicFramePr>
            <a:graphicFrameLocks/>
          </p:cNvGraphicFramePr>
          <p:nvPr>
            <p:extLst>
              <p:ext uri="{D42A27DB-BD31-4B8C-83A1-F6EECF244321}">
                <p14:modId xmlns:p14="http://schemas.microsoft.com/office/powerpoint/2010/main" val="2151701881"/>
              </p:ext>
            </p:extLst>
          </p:nvPr>
        </p:nvGraphicFramePr>
        <p:xfrm>
          <a:off x="416498" y="1412776"/>
          <a:ext cx="864096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210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0472" y="2317522"/>
            <a:ext cx="4726260" cy="44958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smtClean="0">
                <a:latin typeface="Meiryo UI" panose="020B0604030504040204" pitchFamily="50" charset="-128"/>
                <a:ea typeface="Meiryo UI" panose="020B0604030504040204" pitchFamily="50" charset="-128"/>
              </a:rPr>
              <a:t>どうやって投票するのか？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投票までの流れ</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bwMode="gray">
          <a:xfrm>
            <a:off x="200472" y="1055638"/>
            <a:ext cx="9452520" cy="1077218"/>
          </a:xfrm>
          <a:prstGeom prst="rect">
            <a:avLst/>
          </a:prstGeom>
          <a:solidFill>
            <a:schemeClr val="bg1">
              <a:alpha val="20000"/>
            </a:schemeClr>
          </a:solidFill>
        </p:spPr>
        <p:txBody>
          <a:bodyPr wrap="square" rtlCol="0" anchor="ctr">
            <a:spAutoFit/>
          </a:bodyPr>
          <a:lstStyle/>
          <a:p>
            <a:r>
              <a:rPr lang="ja-JP" altLang="en-US" sz="3200" b="1" dirty="0" smtClean="0">
                <a:latin typeface="Meiryo UI" panose="020B0604030504040204" pitchFamily="50" charset="-128"/>
                <a:ea typeface="Meiryo UI" panose="020B0604030504040204" pitchFamily="50" charset="-128"/>
              </a:rPr>
              <a:t>①選挙が公示（告示）されたら、</a:t>
            </a:r>
            <a:endParaRPr lang="en-US" altLang="ja-JP" sz="3200" b="1" dirty="0" smtClean="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rPr>
              <a:t>　　　　　　　　　　　　投票所入場整理券</a:t>
            </a:r>
            <a:r>
              <a:rPr lang="ja-JP" altLang="en-US" sz="3200" b="1" dirty="0">
                <a:latin typeface="Meiryo UI" panose="020B0604030504040204" pitchFamily="50" charset="-128"/>
                <a:ea typeface="Meiryo UI" panose="020B0604030504040204" pitchFamily="50" charset="-128"/>
              </a:rPr>
              <a:t>が</a:t>
            </a:r>
            <a:r>
              <a:rPr lang="ja-JP" altLang="en-US" sz="3200" b="1" dirty="0" smtClean="0">
                <a:latin typeface="Meiryo UI" panose="020B0604030504040204" pitchFamily="50" charset="-128"/>
                <a:ea typeface="Meiryo UI" panose="020B0604030504040204" pitchFamily="50" charset="-128"/>
              </a:rPr>
              <a:t>届きます。</a:t>
            </a:r>
            <a:endParaRPr lang="ja-JP" altLang="en-US" sz="3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805916" y="1988840"/>
            <a:ext cx="1562908" cy="491747"/>
          </a:xfrm>
          <a:prstGeom prst="ellipse">
            <a:avLst/>
          </a:prstGeom>
        </p:spPr>
        <p:style>
          <a:lnRef idx="1">
            <a:schemeClr val="accent6"/>
          </a:lnRef>
          <a:fillRef idx="3">
            <a:schemeClr val="accent6"/>
          </a:fillRef>
          <a:effectRef idx="2">
            <a:schemeClr val="accent6"/>
          </a:effectRef>
          <a:fontRef idx="minor">
            <a:schemeClr val="lt1"/>
          </a:fontRef>
        </p:style>
        <p:txBody>
          <a:bodyPr wrap="none" lIns="36000" tIns="36000" rIns="36000" bIns="36000" rtlCol="0">
            <a:spAutoFit/>
          </a:bodyPr>
          <a:lstStyle/>
          <a:p>
            <a:r>
              <a:rPr lang="ja-JP" altLang="en-US" b="1" dirty="0">
                <a:latin typeface="Meiryo UI" panose="020B0604030504040204" pitchFamily="50" charset="-128"/>
                <a:ea typeface="Meiryo UI" panose="020B0604030504040204" pitchFamily="50" charset="-128"/>
              </a:rPr>
              <a:t>封書</a:t>
            </a:r>
            <a:r>
              <a:rPr kumimoji="1" lang="ja-JP" altLang="en-US" b="1" dirty="0" smtClean="0">
                <a:latin typeface="Meiryo UI" panose="020B0604030504040204" pitchFamily="50" charset="-128"/>
                <a:ea typeface="Meiryo UI" panose="020B0604030504040204" pitchFamily="50" charset="-128"/>
              </a:rPr>
              <a:t>タイプ</a:t>
            </a:r>
            <a:endParaRPr kumimoji="1"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817096" y="2448801"/>
            <a:ext cx="1418978" cy="369332"/>
          </a:xfrm>
          <a:prstGeom prst="rect">
            <a:avLst/>
          </a:prstGeom>
          <a:noFill/>
        </p:spPr>
        <p:txBody>
          <a:bodyPr wrap="none" rtlCol="0">
            <a:spAutoFit/>
          </a:bodyPr>
          <a:lstStyle/>
          <a:p>
            <a:r>
              <a:rPr lang="ja-JP" altLang="en-US" b="1" dirty="0"/>
              <a:t>はがき</a:t>
            </a:r>
            <a:r>
              <a:rPr kumimoji="1" lang="ja-JP" altLang="en-US" b="1" dirty="0" smtClean="0"/>
              <a:t>タイプ</a:t>
            </a:r>
            <a:endParaRPr kumimoji="1" lang="ja-JP" altLang="en-US" b="1" dirty="0"/>
          </a:p>
        </p:txBody>
      </p:sp>
      <p:pic>
        <p:nvPicPr>
          <p:cNvPr id="13"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2" y="2602779"/>
            <a:ext cx="4128024" cy="19197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156045" y="3090089"/>
            <a:ext cx="461665" cy="784830"/>
          </a:xfrm>
          <a:prstGeom prst="rect">
            <a:avLst/>
          </a:prstGeom>
          <a:noFill/>
        </p:spPr>
        <p:txBody>
          <a:bodyPr vert="eaVert" wrap="none" rtlCol="0">
            <a:spAutoFit/>
          </a:bodyPr>
          <a:lstStyle/>
          <a:p>
            <a:r>
              <a:rPr lang="ja-JP" altLang="en-US" b="1" dirty="0">
                <a:latin typeface="Meiryo UI" panose="020B0604030504040204" pitchFamily="50" charset="-128"/>
                <a:ea typeface="Meiryo UI" panose="020B0604030504040204" pitchFamily="50" charset="-128"/>
              </a:rPr>
              <a:t>おもて</a:t>
            </a:r>
            <a:endParaRPr kumimoji="1" lang="ja-JP" altLang="en-US"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70855" y="5324010"/>
            <a:ext cx="461665" cy="553998"/>
          </a:xfrm>
          <a:prstGeom prst="rect">
            <a:avLst/>
          </a:prstGeom>
          <a:noFill/>
        </p:spPr>
        <p:txBody>
          <a:bodyPr vert="eaVert" wrap="none" rtlCol="0">
            <a:spAutoFit/>
          </a:bodyPr>
          <a:lstStyle/>
          <a:p>
            <a:r>
              <a:rPr kumimoji="1" lang="ja-JP" altLang="en-US" b="1" dirty="0" smtClean="0">
                <a:latin typeface="Meiryo UI" panose="020B0604030504040204" pitchFamily="50" charset="-128"/>
                <a:ea typeface="Meiryo UI" panose="020B0604030504040204" pitchFamily="50" charset="-128"/>
              </a:rPr>
              <a:t>うら</a:t>
            </a:r>
            <a:endParaRPr kumimoji="1" lang="ja-JP" altLang="en-US" b="1" dirty="0">
              <a:latin typeface="Meiryo UI" panose="020B0604030504040204" pitchFamily="50" charset="-128"/>
              <a:ea typeface="Meiryo UI" panose="020B0604030504040204" pitchFamily="50" charset="-128"/>
            </a:endParaRPr>
          </a:p>
        </p:txBody>
      </p:sp>
      <p:pic>
        <p:nvPicPr>
          <p:cNvPr id="16" name="図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81" y="4725144"/>
            <a:ext cx="4109261" cy="1948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5092366" y="2317522"/>
            <a:ext cx="4613162" cy="44958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6499465" y="2051556"/>
            <a:ext cx="1747746" cy="491747"/>
          </a:xfrm>
          <a:prstGeom prst="ellipse">
            <a:avLst/>
          </a:prstGeom>
        </p:spPr>
        <p:style>
          <a:lnRef idx="1">
            <a:schemeClr val="accent6"/>
          </a:lnRef>
          <a:fillRef idx="3">
            <a:schemeClr val="accent6"/>
          </a:fillRef>
          <a:effectRef idx="2">
            <a:schemeClr val="accent6"/>
          </a:effectRef>
          <a:fontRef idx="minor">
            <a:schemeClr val="lt1"/>
          </a:fontRef>
        </p:style>
        <p:txBody>
          <a:bodyPr wrap="none" lIns="36000" tIns="36000" rIns="36000" bIns="36000" rtlCol="0">
            <a:spAutoFit/>
          </a:bodyPr>
          <a:lstStyle/>
          <a:p>
            <a:r>
              <a:rPr lang="ja-JP" altLang="en-US" b="1" dirty="0">
                <a:latin typeface="Meiryo UI" panose="020B0604030504040204" pitchFamily="50" charset="-128"/>
                <a:ea typeface="Meiryo UI" panose="020B0604030504040204" pitchFamily="50" charset="-128"/>
              </a:rPr>
              <a:t>はがき</a:t>
            </a:r>
            <a:r>
              <a:rPr kumimoji="1" lang="ja-JP" altLang="en-US" b="1" dirty="0" smtClean="0">
                <a:latin typeface="Meiryo UI" panose="020B0604030504040204" pitchFamily="50" charset="-128"/>
                <a:ea typeface="Meiryo UI" panose="020B0604030504040204" pitchFamily="50" charset="-128"/>
              </a:rPr>
              <a:t>タイプ</a:t>
            </a:r>
            <a:endParaRPr kumimoji="1" lang="ja-JP" altLang="en-US" b="1"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395" y="3590945"/>
            <a:ext cx="2092918" cy="27329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127" y="3582541"/>
            <a:ext cx="2125035" cy="27413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テキスト ボックス 18"/>
          <p:cNvSpPr txBox="1"/>
          <p:nvPr/>
        </p:nvSpPr>
        <p:spPr>
          <a:xfrm>
            <a:off x="5880973" y="3089461"/>
            <a:ext cx="758541" cy="369332"/>
          </a:xfrm>
          <a:prstGeom prst="rect">
            <a:avLst/>
          </a:prstGeom>
          <a:noFill/>
        </p:spPr>
        <p:txBody>
          <a:bodyPr vert="horz" wrap="none" rtlCol="0">
            <a:spAutoFit/>
          </a:bodyPr>
          <a:lstStyle/>
          <a:p>
            <a:r>
              <a:rPr lang="ja-JP" altLang="en-US" b="1" dirty="0">
                <a:latin typeface="Meiryo UI" panose="020B0604030504040204" pitchFamily="50" charset="-128"/>
                <a:ea typeface="Meiryo UI" panose="020B0604030504040204" pitchFamily="50" charset="-128"/>
              </a:rPr>
              <a:t>おもて</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251451" y="3114237"/>
            <a:ext cx="534121" cy="369332"/>
          </a:xfrm>
          <a:prstGeom prst="rect">
            <a:avLst/>
          </a:prstGeom>
          <a:noFill/>
        </p:spPr>
        <p:txBody>
          <a:bodyPr vert="horz" wrap="none" rtlCol="0">
            <a:spAutoFit/>
          </a:bodyPr>
          <a:lstStyle/>
          <a:p>
            <a:r>
              <a:rPr kumimoji="1" lang="ja-JP" altLang="en-US" b="1" dirty="0" smtClean="0">
                <a:latin typeface="Meiryo UI" panose="020B0604030504040204" pitchFamily="50" charset="-128"/>
                <a:ea typeface="Meiryo UI" panose="020B0604030504040204" pitchFamily="50" charset="-128"/>
              </a:rPr>
              <a:t>うら</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8706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「あした</a:t>
            </a:r>
            <a:r>
              <a:rPr lang="ja-JP" altLang="en-US" dirty="0">
                <a:latin typeface="Meiryo UI" panose="020B0604030504040204" pitchFamily="50" charset="-128"/>
                <a:ea typeface="Meiryo UI" panose="020B0604030504040204" pitchFamily="50" charset="-128"/>
              </a:rPr>
              <a:t>選挙へ行くまえ</a:t>
            </a:r>
            <a:r>
              <a:rPr lang="ja-JP" altLang="en-US" dirty="0" smtClean="0">
                <a:latin typeface="Meiryo UI" panose="020B0604030504040204" pitchFamily="50" charset="-128"/>
                <a:ea typeface="Meiryo UI" panose="020B0604030504040204" pitchFamily="50" charset="-128"/>
              </a:rPr>
              <a:t>に」　</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a:t>
            </a:r>
            <a:r>
              <a:rPr lang="ja-JP" altLang="en-US" dirty="0" smtClean="0">
                <a:latin typeface="Meiryo UI" panose="020B0604030504040204" pitchFamily="50" charset="-128"/>
                <a:ea typeface="Meiryo UI" panose="020B0604030504040204" pitchFamily="50" charset="-128"/>
              </a:rPr>
              <a:t>メニュー</a:t>
            </a:r>
            <a:endParaRPr lang="ja-JP" altLang="en-US" dirty="0">
              <a:latin typeface="Meiryo UI" panose="020B0604030504040204" pitchFamily="50" charset="-128"/>
              <a:ea typeface="Meiryo UI" panose="020B0604030504040204" pitchFamily="50" charset="-128"/>
            </a:endParaRPr>
          </a:p>
        </p:txBody>
      </p:sp>
      <p:graphicFrame>
        <p:nvGraphicFramePr>
          <p:cNvPr id="3" name="図表 2"/>
          <p:cNvGraphicFramePr/>
          <p:nvPr>
            <p:extLst>
              <p:ext uri="{D42A27DB-BD31-4B8C-83A1-F6EECF244321}">
                <p14:modId xmlns:p14="http://schemas.microsoft.com/office/powerpoint/2010/main" val="3487978885"/>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055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eiryo UI" panose="020B0604030504040204" pitchFamily="50" charset="-128"/>
                <a:ea typeface="Meiryo UI" panose="020B0604030504040204" pitchFamily="50" charset="-128"/>
              </a:rPr>
              <a:t>どうやって投票するのか？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投票までの流れ</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bwMode="gray">
          <a:xfrm>
            <a:off x="253008" y="1165977"/>
            <a:ext cx="7796336" cy="584775"/>
          </a:xfrm>
          <a:prstGeom prst="rect">
            <a:avLst/>
          </a:prstGeom>
          <a:solidFill>
            <a:schemeClr val="bg1">
              <a:alpha val="20000"/>
            </a:schemeClr>
          </a:solidFill>
        </p:spPr>
        <p:txBody>
          <a:bodyPr wrap="square" rtlCol="0" anchor="ctr">
            <a:spAutoFit/>
          </a:bodyPr>
          <a:lstStyle/>
          <a:p>
            <a:r>
              <a:rPr lang="ja-JP" altLang="en-US" sz="3200" b="1" dirty="0" smtClean="0">
                <a:latin typeface="Meiryo UI" panose="020B0604030504040204" pitchFamily="50" charset="-128"/>
                <a:ea typeface="Meiryo UI" panose="020B0604030504040204" pitchFamily="50" charset="-128"/>
              </a:rPr>
              <a:t>②</a:t>
            </a:r>
            <a:r>
              <a:rPr lang="ja-JP" altLang="en-US" sz="3200" b="1" dirty="0">
                <a:latin typeface="Meiryo UI" panose="020B0604030504040204" pitchFamily="50" charset="-128"/>
                <a:ea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rPr>
              <a:t>投票先</a:t>
            </a:r>
            <a:r>
              <a:rPr lang="ja-JP" altLang="en-US" sz="3200" b="1" dirty="0">
                <a:latin typeface="Meiryo UI" panose="020B0604030504040204" pitchFamily="50" charset="-128"/>
                <a:ea typeface="Meiryo UI" panose="020B0604030504040204" pitchFamily="50" charset="-128"/>
              </a:rPr>
              <a:t>を決めるための情報を集めます。</a:t>
            </a:r>
          </a:p>
        </p:txBody>
      </p:sp>
      <p:sp>
        <p:nvSpPr>
          <p:cNvPr id="21" name="正方形/長方形 20"/>
          <p:cNvSpPr/>
          <p:nvPr/>
        </p:nvSpPr>
        <p:spPr bwMode="gray">
          <a:xfrm>
            <a:off x="6321152" y="3465318"/>
            <a:ext cx="2700000" cy="1512000"/>
          </a:xfrm>
          <a:prstGeom prst="rect">
            <a:avLst/>
          </a:prstGeom>
          <a:solidFill>
            <a:srgbClr val="FFB9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選挙ポスター</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gray">
          <a:xfrm>
            <a:off x="465500" y="1866925"/>
            <a:ext cx="2700000" cy="1512000"/>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smtClean="0">
                <a:solidFill>
                  <a:srgbClr val="007033"/>
                </a:solidFill>
                <a:latin typeface="Meiryo UI" panose="020B0604030504040204" pitchFamily="50" charset="-128"/>
                <a:ea typeface="Meiryo UI" panose="020B0604030504040204" pitchFamily="50" charset="-128"/>
              </a:rPr>
              <a:t>　</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選挙公報</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gray">
          <a:xfrm>
            <a:off x="525584" y="5064134"/>
            <a:ext cx="2700000" cy="1512000"/>
          </a:xfrm>
          <a:prstGeom prst="rect">
            <a:avLst/>
          </a:prstGeom>
          <a:solidFill>
            <a:srgbClr val="66FF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選挙の</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政見放送</a:t>
            </a:r>
          </a:p>
        </p:txBody>
      </p:sp>
      <p:sp>
        <p:nvSpPr>
          <p:cNvPr id="24" name="正方形/長方形 23"/>
          <p:cNvSpPr/>
          <p:nvPr/>
        </p:nvSpPr>
        <p:spPr bwMode="gray">
          <a:xfrm>
            <a:off x="497012" y="3434290"/>
            <a:ext cx="2700000" cy="1512000"/>
          </a:xfrm>
          <a:prstGeom prst="rect">
            <a:avLst/>
          </a:prstGeom>
          <a:solidFill>
            <a:srgbClr val="9933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街宣</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bwMode="gray">
          <a:xfrm>
            <a:off x="3430376" y="5078649"/>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endParaRPr lang="en-US" altLang="ja-JP" dirty="0">
              <a:solidFill>
                <a:srgbClr val="007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bwMode="gray">
          <a:xfrm>
            <a:off x="3440831" y="3455293"/>
            <a:ext cx="2700000" cy="1512000"/>
          </a:xfrm>
          <a:prstGeom prst="rect">
            <a:avLst/>
          </a:prstGeom>
          <a:solidFill>
            <a:srgbClr val="33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や政党</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ビラ・はがき等</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gray">
          <a:xfrm>
            <a:off x="3428774" y="1858417"/>
            <a:ext cx="2700000" cy="15120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政党の</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ホームページや</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ＳＮＳ等</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bwMode="gray">
          <a:xfrm>
            <a:off x="6318562" y="1869177"/>
            <a:ext cx="2700000" cy="1512000"/>
          </a:xfrm>
          <a:prstGeom prst="rect">
            <a:avLst/>
          </a:prstGeom>
          <a:solidFill>
            <a:srgbClr val="0000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テレビ・新聞</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のマスメディア</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による報道</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bwMode="gray">
          <a:xfrm>
            <a:off x="6321152" y="5085184"/>
            <a:ext cx="2700000" cy="15120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サイトなど</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上の情報</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Picture 2" descr="C:\Users\T0521154\Desktop\net_senky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959" y="2039663"/>
            <a:ext cx="1501559" cy="133075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T0521154\Desktop\senkyo_c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624" y="3444791"/>
            <a:ext cx="1222618" cy="14909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T0521154\Desktop\tv_jikkyou_ch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7184" y="1869177"/>
            <a:ext cx="1364580" cy="151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T0521154\Desktop\zei_eta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4938" y="5266431"/>
            <a:ext cx="1454127" cy="12832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T0521154\Desktop\kubari_chira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4619" y="3459261"/>
            <a:ext cx="1453639" cy="14870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T0521154\Desktop\処理済～200908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2464" y="3762408"/>
            <a:ext cx="1619880" cy="12149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T0521154\Desktop\shinbun_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5479" y="1844826"/>
            <a:ext cx="1336799" cy="15255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 descr="C:\Users\T0521154\Desktop\政見放送.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8277" y="5254287"/>
            <a:ext cx="1319261" cy="1410695"/>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p:cNvSpPr/>
          <p:nvPr/>
        </p:nvSpPr>
        <p:spPr bwMode="gray">
          <a:xfrm>
            <a:off x="3430376" y="5078649"/>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友達や身近な</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ひとに聞く</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6856" y="5123549"/>
            <a:ext cx="1299716" cy="147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908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44490" y="1831272"/>
            <a:ext cx="9289032" cy="4838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24" name="テキスト ボックス 23"/>
          <p:cNvSpPr txBox="1"/>
          <p:nvPr/>
        </p:nvSpPr>
        <p:spPr bwMode="gray">
          <a:xfrm>
            <a:off x="56456" y="1165977"/>
            <a:ext cx="9471522"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r>
              <a:rPr lang="ja-JP" altLang="en-US" sz="3200" dirty="0">
                <a:latin typeface="Meiryo UI" panose="020B0604030504040204" pitchFamily="50" charset="-128"/>
                <a:ea typeface="Meiryo UI" panose="020B0604030504040204" pitchFamily="50" charset="-128"/>
              </a:rPr>
              <a:t> ③　投票所</a:t>
            </a:r>
            <a:r>
              <a:rPr lang="ja-JP" altLang="en-US" sz="3200" dirty="0" smtClean="0">
                <a:latin typeface="Meiryo UI" panose="020B0604030504040204" pitchFamily="50" charset="-128"/>
                <a:ea typeface="Meiryo UI" panose="020B0604030504040204" pitchFamily="50" charset="-128"/>
              </a:rPr>
              <a:t>入場整理券</a:t>
            </a:r>
            <a:r>
              <a:rPr lang="ja-JP" altLang="en-US" sz="3200" dirty="0">
                <a:latin typeface="Meiryo UI" panose="020B0604030504040204" pitchFamily="50" charset="-128"/>
                <a:ea typeface="Meiryo UI" panose="020B0604030504040204" pitchFamily="50" charset="-128"/>
              </a:rPr>
              <a:t>を持って投票所に行きます。</a:t>
            </a:r>
          </a:p>
        </p:txBody>
      </p:sp>
      <p:pic>
        <p:nvPicPr>
          <p:cNvPr id="26" name="Picture 4" descr="C:\Users\T0521154\Desktop\はじめての投票\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461166"/>
            <a:ext cx="4773488" cy="3680068"/>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920555" y="1988840"/>
            <a:ext cx="3300904"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投票所（学校、公民館など）</a:t>
            </a:r>
            <a:endParaRPr kumimoji="1" lang="ja-JP" altLang="en-US" sz="1600" dirty="0">
              <a:latin typeface="Meiryo UI" panose="020B0604030504040204" pitchFamily="50" charset="-128"/>
              <a:ea typeface="Meiryo UI" panose="020B0604030504040204" pitchFamily="50" charset="-128"/>
            </a:endParaRPr>
          </a:p>
        </p:txBody>
      </p:sp>
      <p:pic>
        <p:nvPicPr>
          <p:cNvPr id="28" name="Picture 2" descr="\\10.66.34.11\default\選挙課啓発係\B  うんきょう\26部会\5 出前授業・模擬投票　ホームページフォーム\08 校正・納品物\モデル\0323 選挙公報作成依頼\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11" y="2420888"/>
            <a:ext cx="3910205" cy="3720346"/>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177138" y="2004810"/>
            <a:ext cx="1980029"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rPr>
              <a:t>投票所内の様子</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8294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44490" y="1831272"/>
            <a:ext cx="9289032" cy="4838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24" name="テキスト ボックス 23"/>
          <p:cNvSpPr txBox="1"/>
          <p:nvPr/>
        </p:nvSpPr>
        <p:spPr bwMode="gray">
          <a:xfrm>
            <a:off x="56456" y="1124744"/>
            <a:ext cx="9577066"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r>
              <a:rPr lang="ja-JP" altLang="en-US" sz="3200" dirty="0">
                <a:latin typeface="Meiryo UI" panose="020B0604030504040204" pitchFamily="50" charset="-128"/>
                <a:ea typeface="Meiryo UI" panose="020B0604030504040204" pitchFamily="50" charset="-128"/>
              </a:rPr>
              <a:t> </a:t>
            </a:r>
            <a:r>
              <a:rPr lang="ja-JP" altLang="en-US" sz="3200" dirty="0" smtClean="0">
                <a:latin typeface="Meiryo UI" panose="020B0604030504040204" pitchFamily="50" charset="-128"/>
                <a:ea typeface="Meiryo UI" panose="020B0604030504040204" pitchFamily="50" charset="-128"/>
              </a:rPr>
              <a:t>④投票所入場整理券</a:t>
            </a:r>
            <a:r>
              <a:rPr lang="ja-JP" altLang="en-US" sz="3200" dirty="0">
                <a:latin typeface="Meiryo UI" panose="020B0604030504040204" pitchFamily="50" charset="-128"/>
                <a:ea typeface="Meiryo UI" panose="020B0604030504040204" pitchFamily="50" charset="-128"/>
              </a:rPr>
              <a:t>を</a:t>
            </a:r>
            <a:r>
              <a:rPr lang="ja-JP" altLang="en-US" sz="3200" dirty="0" smtClean="0">
                <a:latin typeface="Meiryo UI" panose="020B0604030504040204" pitchFamily="50" charset="-128"/>
                <a:ea typeface="Meiryo UI" panose="020B0604030504040204" pitchFamily="50" charset="-128"/>
              </a:rPr>
              <a:t>渡して投票</a:t>
            </a:r>
            <a:r>
              <a:rPr lang="ja-JP" altLang="en-US" sz="3200" dirty="0">
                <a:latin typeface="Meiryo UI" panose="020B0604030504040204" pitchFamily="50" charset="-128"/>
                <a:ea typeface="Meiryo UI" panose="020B0604030504040204" pitchFamily="50" charset="-128"/>
              </a:rPr>
              <a:t>用紙をもらいます。</a:t>
            </a:r>
          </a:p>
        </p:txBody>
      </p:sp>
      <p:sp>
        <p:nvSpPr>
          <p:cNvPr id="9" name="テキスト ボックス 8"/>
          <p:cNvSpPr txBox="1"/>
          <p:nvPr/>
        </p:nvSpPr>
        <p:spPr bwMode="gray">
          <a:xfrm>
            <a:off x="507040" y="1794098"/>
            <a:ext cx="8820000" cy="584775"/>
          </a:xfrm>
          <a:prstGeom prst="rect">
            <a:avLst/>
          </a:prstGeom>
          <a:solidFill>
            <a:schemeClr val="bg1">
              <a:alpha val="20000"/>
            </a:schemeClr>
          </a:solidFill>
        </p:spPr>
        <p:txBody>
          <a:bodyPr wrap="square" rtlCol="0" anchor="ctr">
            <a:spAutoFit/>
          </a:bodyPr>
          <a:lstStyle/>
          <a:p>
            <a:endParaRPr lang="ja-JP" altLang="en-US" sz="3200" dirty="0">
              <a:latin typeface="Meiryo UI" panose="020B0604030504040204" pitchFamily="50" charset="-128"/>
              <a:ea typeface="Meiryo UI" panose="020B0604030504040204" pitchFamily="50" charset="-128"/>
            </a:endParaRPr>
          </a:p>
        </p:txBody>
      </p:sp>
      <p:pic>
        <p:nvPicPr>
          <p:cNvPr id="10" name="Picture 2" descr="C:\Users\T0521154\Desktop\はじめての投票\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09" y="2420888"/>
            <a:ext cx="4017198" cy="37481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0521154\Desktop\はじめての投票\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496" y="2429180"/>
            <a:ext cx="4014000" cy="3735894"/>
          </a:xfrm>
          <a:prstGeom prst="rect">
            <a:avLst/>
          </a:prstGeom>
          <a:noFill/>
          <a:extLst>
            <a:ext uri="{909E8E84-426E-40DD-AFC4-6F175D3DCCD1}">
              <a14:hiddenFill xmlns:a14="http://schemas.microsoft.com/office/drawing/2010/main">
                <a:solidFill>
                  <a:srgbClr val="FFFFFF"/>
                </a:solidFill>
              </a14:hiddenFill>
            </a:ext>
          </a:extLst>
        </p:spPr>
      </p:pic>
      <p:sp>
        <p:nvSpPr>
          <p:cNvPr id="12" name="右矢印 11"/>
          <p:cNvSpPr/>
          <p:nvPr/>
        </p:nvSpPr>
        <p:spPr>
          <a:xfrm>
            <a:off x="4685784" y="3501008"/>
            <a:ext cx="534476" cy="1686419"/>
          </a:xfrm>
          <a:prstGeom prst="rightArrow">
            <a:avLst>
              <a:gd name="adj1" fmla="val 50000"/>
              <a:gd name="adj2" fmla="val 10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6777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44490" y="1831272"/>
            <a:ext cx="9289032" cy="4838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どうやって投票するのか？</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投票までの流れ</a:t>
            </a:r>
          </a:p>
        </p:txBody>
      </p:sp>
      <p:sp>
        <p:nvSpPr>
          <p:cNvPr id="24" name="テキスト ボックス 23"/>
          <p:cNvSpPr txBox="1"/>
          <p:nvPr/>
        </p:nvSpPr>
        <p:spPr bwMode="gray">
          <a:xfrm>
            <a:off x="272480" y="1189987"/>
            <a:ext cx="8820000"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r>
              <a:rPr lang="ja-JP" altLang="en-US" sz="3200" dirty="0">
                <a:latin typeface="Meiryo UI" panose="020B0604030504040204" pitchFamily="50" charset="-128"/>
                <a:ea typeface="Meiryo UI" panose="020B0604030504040204" pitchFamily="50" charset="-128"/>
              </a:rPr>
              <a:t> </a:t>
            </a:r>
            <a:r>
              <a:rPr lang="ja-JP" altLang="en-US" sz="3200" dirty="0" smtClean="0">
                <a:latin typeface="Meiryo UI" panose="020B0604030504040204" pitchFamily="50" charset="-128"/>
                <a:ea typeface="Meiryo UI" panose="020B0604030504040204" pitchFamily="50" charset="-128"/>
              </a:rPr>
              <a:t>⑤　候補者名や政党名を記入</a:t>
            </a:r>
            <a:r>
              <a:rPr lang="ja-JP" altLang="en-US" sz="3200" dirty="0">
                <a:latin typeface="Meiryo UI" panose="020B0604030504040204" pitchFamily="50" charset="-128"/>
                <a:ea typeface="Meiryo UI" panose="020B0604030504040204" pitchFamily="50" charset="-128"/>
              </a:rPr>
              <a:t>して投票します。</a:t>
            </a:r>
          </a:p>
        </p:txBody>
      </p:sp>
      <p:sp>
        <p:nvSpPr>
          <p:cNvPr id="14" name="正方形/長方形 13"/>
          <p:cNvSpPr/>
          <p:nvPr/>
        </p:nvSpPr>
        <p:spPr>
          <a:xfrm>
            <a:off x="632518" y="2356994"/>
            <a:ext cx="457048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ja-JP" altLang="en-US" sz="2800" dirty="0" smtClean="0">
                <a:latin typeface="Meiryo UI" panose="020B0604030504040204" pitchFamily="50" charset="-128"/>
                <a:ea typeface="Meiryo UI" panose="020B0604030504040204" pitchFamily="50" charset="-128"/>
              </a:rPr>
              <a:t>投票</a:t>
            </a:r>
            <a:r>
              <a:rPr lang="ja-JP" altLang="en-US" sz="2800" dirty="0">
                <a:latin typeface="Meiryo UI" panose="020B0604030504040204" pitchFamily="50" charset="-128"/>
                <a:ea typeface="Meiryo UI" panose="020B0604030504040204" pitchFamily="50" charset="-128"/>
              </a:rPr>
              <a:t>用紙に記入する際の注意</a:t>
            </a:r>
            <a:endParaRPr lang="en-US" altLang="ja-JP" sz="2800" dirty="0">
              <a:latin typeface="Meiryo UI" panose="020B0604030504040204" pitchFamily="50" charset="-128"/>
              <a:ea typeface="Meiryo UI" panose="020B0604030504040204" pitchFamily="50" charset="-128"/>
            </a:endParaRPr>
          </a:p>
        </p:txBody>
      </p:sp>
      <p:sp>
        <p:nvSpPr>
          <p:cNvPr id="15" name="正方形/長方形 14"/>
          <p:cNvSpPr/>
          <p:nvPr/>
        </p:nvSpPr>
        <p:spPr>
          <a:xfrm>
            <a:off x="507042" y="3140968"/>
            <a:ext cx="5423280" cy="3046988"/>
          </a:xfrm>
          <a:prstGeom prst="rect">
            <a:avLst/>
          </a:prstGeom>
        </p:spPr>
        <p:txBody>
          <a:bodyPr wrap="square">
            <a:spAutoFit/>
          </a:bodyPr>
          <a:lstStyle/>
          <a:p>
            <a:pPr>
              <a:tabLst>
                <a:tab pos="269875" algn="l"/>
              </a:tabLst>
            </a:pPr>
            <a:r>
              <a:rPr lang="ja-JP" altLang="en-US" sz="2400" dirty="0" smtClean="0">
                <a:latin typeface="Meiryo UI" panose="020B0604030504040204" pitchFamily="50" charset="-128"/>
                <a:ea typeface="Meiryo UI" panose="020B0604030504040204" pitchFamily="50" charset="-128"/>
              </a:rPr>
              <a:t>●秘密</a:t>
            </a:r>
            <a:r>
              <a:rPr lang="ja-JP" altLang="en-US" sz="2400" dirty="0">
                <a:latin typeface="Meiryo UI" panose="020B0604030504040204" pitchFamily="50" charset="-128"/>
                <a:ea typeface="Meiryo UI" panose="020B0604030504040204" pitchFamily="50" charset="-128"/>
              </a:rPr>
              <a:t>投票なので、他の人</a:t>
            </a:r>
            <a:r>
              <a:rPr lang="ja-JP" altLang="en-US" sz="2400" dirty="0" smtClean="0">
                <a:latin typeface="Meiryo UI" panose="020B0604030504040204" pitchFamily="50" charset="-128"/>
                <a:ea typeface="Meiryo UI" panose="020B0604030504040204" pitchFamily="50" charset="-128"/>
              </a:rPr>
              <a:t>の記入内容</a:t>
            </a:r>
            <a:endParaRPr lang="en-US" altLang="ja-JP" sz="2400" dirty="0" smtClean="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をのぞかない。</a:t>
            </a:r>
            <a:endParaRPr lang="en-US" altLang="ja-JP" sz="2400" dirty="0" smtClean="0">
              <a:latin typeface="Meiryo UI" panose="020B0604030504040204" pitchFamily="50" charset="-128"/>
              <a:ea typeface="Meiryo UI" panose="020B0604030504040204" pitchFamily="50" charset="-128"/>
            </a:endParaRPr>
          </a:p>
          <a:p>
            <a:pPr>
              <a:tabLst>
                <a:tab pos="269875" algn="l"/>
              </a:tabLst>
            </a:pPr>
            <a:endParaRPr lang="en-US" altLang="ja-JP" sz="2400" dirty="0" smtClean="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●誰に投票するか相談しない。</a:t>
            </a:r>
            <a:endParaRPr lang="en-US" altLang="ja-JP" sz="2400" dirty="0" smtClean="0">
              <a:latin typeface="Meiryo UI" panose="020B0604030504040204" pitchFamily="50" charset="-128"/>
              <a:ea typeface="Meiryo UI" panose="020B0604030504040204" pitchFamily="50" charset="-128"/>
            </a:endParaRPr>
          </a:p>
          <a:p>
            <a:pPr>
              <a:tabLst>
                <a:tab pos="269875" algn="l"/>
              </a:tabLst>
            </a:pPr>
            <a:endParaRPr lang="en-US" altLang="ja-JP" sz="2400" dirty="0" smtClean="0">
              <a:latin typeface="Meiryo UI" panose="020B0604030504040204" pitchFamily="50" charset="-128"/>
              <a:ea typeface="Meiryo UI" panose="020B0604030504040204" pitchFamily="50" charset="-128"/>
            </a:endParaRPr>
          </a:p>
          <a:p>
            <a:pPr>
              <a:tabLst>
                <a:tab pos="269875" algn="l"/>
              </a:tabLst>
            </a:pP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複数の候補者の名前を</a:t>
            </a:r>
            <a:r>
              <a:rPr lang="ja-JP" altLang="en-US" sz="2400" dirty="0" smtClean="0">
                <a:latin typeface="Meiryo UI" panose="020B0604030504040204" pitchFamily="50" charset="-128"/>
                <a:ea typeface="Meiryo UI" panose="020B0604030504040204" pitchFamily="50" charset="-128"/>
              </a:rPr>
              <a:t>書いたり、</a:t>
            </a:r>
            <a:endParaRPr lang="en-US" altLang="ja-JP" sz="2400" dirty="0" smtClean="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～候補者頑張れ！」</a:t>
            </a:r>
            <a:r>
              <a:rPr lang="ja-JP" altLang="en-US" sz="2400" dirty="0" smtClean="0">
                <a:latin typeface="Meiryo UI" panose="020B0604030504040204" pitchFamily="50" charset="-128"/>
                <a:ea typeface="Meiryo UI" panose="020B0604030504040204" pitchFamily="50" charset="-128"/>
              </a:rPr>
              <a:t>など名前以外</a:t>
            </a:r>
            <a:endParaRPr lang="en-US" altLang="ja-JP" sz="2400" dirty="0" smtClean="0">
              <a:latin typeface="Meiryo UI" panose="020B0604030504040204" pitchFamily="50" charset="-128"/>
              <a:ea typeface="Meiryo UI" panose="020B0604030504040204" pitchFamily="50" charset="-128"/>
            </a:endParaRPr>
          </a:p>
          <a:p>
            <a:pPr>
              <a:tabLst>
                <a:tab pos="269875" algn="l"/>
              </a:tabLst>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のこと</a:t>
            </a:r>
            <a:r>
              <a:rPr lang="ja-JP" altLang="en-US" sz="2400" dirty="0">
                <a:latin typeface="Meiryo UI" panose="020B0604030504040204" pitchFamily="50" charset="-128"/>
                <a:ea typeface="Meiryo UI" panose="020B0604030504040204" pitchFamily="50" charset="-128"/>
              </a:rPr>
              <a:t>は記入しない。</a:t>
            </a:r>
            <a:endParaRPr lang="en-US" altLang="ja-JP" sz="2400" dirty="0">
              <a:latin typeface="Meiryo UI" panose="020B0604030504040204" pitchFamily="50" charset="-128"/>
              <a:ea typeface="Meiryo UI" panose="020B0604030504040204" pitchFamily="50" charset="-128"/>
            </a:endParaRPr>
          </a:p>
        </p:txBody>
      </p:sp>
      <p:pic>
        <p:nvPicPr>
          <p:cNvPr id="16" name="Picture 3" descr="C:\Users\T0521154\Desktop\senkyo_touh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234" y="2972336"/>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0521154\Desktop\投票風景.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122" y="3331216"/>
            <a:ext cx="3372837" cy="281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61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00474" y="1412776"/>
            <a:ext cx="4608510" cy="52565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どうやって投票するのか？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衆議院議員選挙の</a:t>
            </a:r>
            <a:r>
              <a:rPr lang="ja-JP" altLang="en-US" dirty="0" smtClean="0">
                <a:latin typeface="Meiryo UI" panose="020B0604030504040204" pitchFamily="50" charset="-128"/>
                <a:ea typeface="Meiryo UI" panose="020B0604030504040204" pitchFamily="50" charset="-128"/>
              </a:rPr>
              <a:t>投票（小選挙区・比例代表）</a:t>
            </a:r>
            <a:endParaRPr lang="ja-JP" altLang="en-US" dirty="0">
              <a:latin typeface="Meiryo UI" panose="020B0604030504040204" pitchFamily="50" charset="-128"/>
              <a:ea typeface="Meiryo UI" panose="020B0604030504040204" pitchFamily="50" charset="-128"/>
            </a:endParaRPr>
          </a:p>
        </p:txBody>
      </p:sp>
      <p:sp>
        <p:nvSpPr>
          <p:cNvPr id="11" name="メモ 10"/>
          <p:cNvSpPr/>
          <p:nvPr/>
        </p:nvSpPr>
        <p:spPr>
          <a:xfrm>
            <a:off x="385809" y="2832757"/>
            <a:ext cx="4063135" cy="596243"/>
          </a:xfrm>
          <a:prstGeom prst="foldedCorner">
            <a:avLst>
              <a:gd name="adj"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rPr>
              <a:t>投票用紙には</a:t>
            </a:r>
            <a:r>
              <a:rPr lang="ja-JP" altLang="en-US" sz="2000" b="1" dirty="0" smtClean="0">
                <a:solidFill>
                  <a:srgbClr val="FF0000"/>
                </a:solidFill>
                <a:latin typeface="Meiryo UI" panose="020B0604030504040204" pitchFamily="50" charset="-128"/>
                <a:ea typeface="Meiryo UI" panose="020B0604030504040204" pitchFamily="50" charset="-128"/>
              </a:rPr>
              <a:t>候補者名</a:t>
            </a:r>
            <a:r>
              <a:rPr lang="ja-JP" altLang="en-US" sz="2000" dirty="0" smtClean="0">
                <a:solidFill>
                  <a:schemeClr val="tx1"/>
                </a:solidFill>
                <a:latin typeface="Meiryo UI" panose="020B0604030504040204" pitchFamily="50" charset="-128"/>
                <a:ea typeface="Meiryo UI" panose="020B0604030504040204" pitchFamily="50" charset="-128"/>
              </a:rPr>
              <a:t>を記入</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33896" y="1628800"/>
            <a:ext cx="4141666" cy="120395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rPr>
              <a:t>大阪府内の小選挙区数は１９。</a:t>
            </a:r>
            <a:endParaRPr lang="en-US" altLang="ja-JP" sz="2000" dirty="0" smtClean="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（全国で２８９）</a:t>
            </a:r>
            <a:endParaRPr lang="en-US" altLang="ja-JP" sz="2000" dirty="0" smtClean="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000" dirty="0" smtClean="0">
                <a:solidFill>
                  <a:schemeClr val="tx1"/>
                </a:solidFill>
                <a:latin typeface="Meiryo UI" panose="020B0604030504040204" pitchFamily="50" charset="-128"/>
                <a:ea typeface="Meiryo UI" panose="020B0604030504040204" pitchFamily="50" charset="-128"/>
              </a:rPr>
              <a:t>各選挙区から当選するのは１名。</a:t>
            </a:r>
            <a:endParaRPr lang="en-US" altLang="ja-JP" sz="2000" dirty="0" smtClean="0">
              <a:solidFill>
                <a:schemeClr val="tx1"/>
              </a:solidFill>
              <a:latin typeface="Meiryo UI" panose="020B0604030504040204" pitchFamily="50" charset="-128"/>
              <a:ea typeface="Meiryo UI" panose="020B0604030504040204" pitchFamily="50" charset="-128"/>
            </a:endParaRPr>
          </a:p>
        </p:txBody>
      </p:sp>
      <p:pic>
        <p:nvPicPr>
          <p:cNvPr id="1026" name="Picture 2" descr="\\10023sv0fs001\net_data\06_【選挙】\03 経常業務全般\56_18歳引下げ対応\23出前授業体制構築関係\10モデルテキスト\テキスト用画像\投票用紙\衆選投票用紙（加工）.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982" y="3694198"/>
            <a:ext cx="1788580" cy="2865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566225" y="1212721"/>
            <a:ext cx="1812949"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en-US" altLang="ja-JP" sz="2000" dirty="0" smtClean="0">
                <a:latin typeface="Meiryo UI" panose="020B0604030504040204" pitchFamily="50" charset="-128"/>
                <a:ea typeface="Meiryo UI" panose="020B0604030504040204" pitchFamily="50" charset="-128"/>
              </a:rPr>
              <a:t>&lt;</a:t>
            </a:r>
            <a:r>
              <a:rPr kumimoji="1" lang="ja-JP" altLang="en-US" sz="2000" dirty="0" smtClean="0">
                <a:latin typeface="Meiryo UI" panose="020B0604030504040204" pitchFamily="50" charset="-128"/>
                <a:ea typeface="Meiryo UI" panose="020B0604030504040204" pitchFamily="50" charset="-128"/>
              </a:rPr>
              <a:t>小選挙区</a:t>
            </a:r>
            <a:r>
              <a:rPr kumimoji="1" lang="en-US" altLang="ja-JP" sz="2000" dirty="0" smtClean="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5097016" y="1412776"/>
            <a:ext cx="4608510" cy="52565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12" name="テキスト ボックス 11"/>
          <p:cNvSpPr txBox="1"/>
          <p:nvPr/>
        </p:nvSpPr>
        <p:spPr>
          <a:xfrm>
            <a:off x="6537176" y="1212721"/>
            <a:ext cx="1800200"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kumimoji="1" lang="en-US" altLang="ja-JP" sz="2000" dirty="0" smtClean="0">
                <a:latin typeface="Meiryo UI" panose="020B0604030504040204" pitchFamily="50" charset="-128"/>
                <a:ea typeface="Meiryo UI" panose="020B0604030504040204" pitchFamily="50" charset="-128"/>
              </a:rPr>
              <a:t>&lt;</a:t>
            </a:r>
            <a:r>
              <a:rPr kumimoji="1" lang="ja-JP" altLang="en-US" sz="2000" dirty="0" smtClean="0">
                <a:latin typeface="Meiryo UI" panose="020B0604030504040204" pitchFamily="50" charset="-128"/>
                <a:ea typeface="Meiryo UI" panose="020B0604030504040204" pitchFamily="50" charset="-128"/>
              </a:rPr>
              <a:t>比例代表</a:t>
            </a:r>
            <a:r>
              <a:rPr kumimoji="1" lang="en-US" altLang="ja-JP" sz="2000" dirty="0" smtClean="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17" name="メモ 16"/>
          <p:cNvSpPr/>
          <p:nvPr/>
        </p:nvSpPr>
        <p:spPr>
          <a:xfrm>
            <a:off x="5457058" y="2708920"/>
            <a:ext cx="3960438" cy="648072"/>
          </a:xfrm>
          <a:prstGeom prst="foldedCorner">
            <a:avLst>
              <a:gd name="adj" fmla="val 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rPr>
              <a:t>投票用紙には</a:t>
            </a:r>
            <a:r>
              <a:rPr lang="ja-JP" altLang="en-US" sz="2000" b="1" dirty="0" smtClean="0">
                <a:solidFill>
                  <a:srgbClr val="FF0000"/>
                </a:solidFill>
                <a:latin typeface="Meiryo UI" panose="020B0604030504040204" pitchFamily="50" charset="-128"/>
                <a:ea typeface="Meiryo UI" panose="020B0604030504040204" pitchFamily="50" charset="-128"/>
              </a:rPr>
              <a:t>政党等名</a:t>
            </a:r>
            <a:r>
              <a:rPr lang="ja-JP" altLang="en-US" sz="2000" dirty="0" smtClean="0">
                <a:solidFill>
                  <a:schemeClr val="tx1"/>
                </a:solidFill>
                <a:latin typeface="Meiryo UI" panose="020B0604030504040204" pitchFamily="50" charset="-128"/>
                <a:ea typeface="Meiryo UI" panose="020B0604030504040204" pitchFamily="50" charset="-128"/>
              </a:rPr>
              <a:t>を記入</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5241032" y="1504963"/>
            <a:ext cx="4608512" cy="120395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000" dirty="0">
                <a:solidFill>
                  <a:schemeClr val="tx1"/>
                </a:solidFill>
                <a:latin typeface="Meiryo UI" panose="020B0604030504040204" pitchFamily="50" charset="-128"/>
                <a:ea typeface="Meiryo UI" panose="020B0604030504040204" pitchFamily="50" charset="-128"/>
              </a:rPr>
              <a:t>近畿</a:t>
            </a:r>
            <a:r>
              <a:rPr lang="ja-JP" altLang="en-US" sz="2000" dirty="0" smtClean="0">
                <a:solidFill>
                  <a:schemeClr val="tx1"/>
                </a:solidFill>
                <a:latin typeface="Meiryo UI" panose="020B0604030504040204" pitchFamily="50" charset="-128"/>
                <a:ea typeface="Meiryo UI" panose="020B0604030504040204" pitchFamily="50" charset="-128"/>
              </a:rPr>
              <a:t>ブロックから２８名が選出。</a:t>
            </a:r>
            <a:endParaRPr lang="en-US" altLang="ja-JP" sz="2000" dirty="0" smtClean="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（全国で１７６名）</a:t>
            </a:r>
            <a:endParaRPr lang="en-US" altLang="ja-JP" sz="2000" dirty="0" smtClean="0">
              <a:solidFill>
                <a:schemeClr val="tx1"/>
              </a:solidFill>
              <a:latin typeface="Meiryo UI" panose="020B0604030504040204" pitchFamily="50" charset="-128"/>
              <a:ea typeface="Meiryo UI" panose="020B0604030504040204" pitchFamily="50" charset="-128"/>
            </a:endParaRPr>
          </a:p>
        </p:txBody>
      </p:sp>
      <p:pic>
        <p:nvPicPr>
          <p:cNvPr id="19" name="Picture 2" descr="\\10023sv0fs001\net_data\06_【選挙】\03 経常業務全般\56_18歳引下げ対応\23出前授業体制構築関係\10モデルテキスト\テキスト用画像\投票用紙\衆比投票用紙（加工）.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043" y="3773849"/>
            <a:ext cx="1672477" cy="27514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5195302" y="3645024"/>
            <a:ext cx="2638018" cy="2975164"/>
            <a:chOff x="5195302" y="3645024"/>
            <a:chExt cx="2638018" cy="2975164"/>
          </a:xfrm>
        </p:grpSpPr>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302" y="3645024"/>
              <a:ext cx="2638018" cy="2975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テキスト ボックス 14"/>
            <p:cNvSpPr txBox="1"/>
            <p:nvPr/>
          </p:nvSpPr>
          <p:spPr>
            <a:xfrm>
              <a:off x="7074218" y="5843448"/>
              <a:ext cx="115416" cy="138499"/>
            </a:xfrm>
            <a:prstGeom prst="rect">
              <a:avLst/>
            </a:prstGeom>
            <a:solidFill>
              <a:schemeClr val="tx2">
                <a:lumMod val="20000"/>
                <a:lumOff val="80000"/>
              </a:schemeClr>
            </a:solidFill>
          </p:spPr>
          <p:txBody>
            <a:bodyPr wrap="none" lIns="0" tIns="0" rIns="0" bIns="0" rtlCol="0">
              <a:spAutoFit/>
            </a:bodyPr>
            <a:lstStyle/>
            <a:p>
              <a:r>
                <a:rPr kumimoji="1" lang="en-US" altLang="ja-JP" sz="900" b="1" dirty="0" smtClean="0"/>
                <a:t>22</a:t>
              </a:r>
              <a:endParaRPr kumimoji="1" lang="ja-JP" altLang="en-US" sz="900" b="1" dirty="0"/>
            </a:p>
          </p:txBody>
        </p:sp>
        <p:sp>
          <p:nvSpPr>
            <p:cNvPr id="3" name="正方形/長方形 2"/>
            <p:cNvSpPr/>
            <p:nvPr/>
          </p:nvSpPr>
          <p:spPr>
            <a:xfrm>
              <a:off x="6272009" y="5981947"/>
              <a:ext cx="265167" cy="25536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近畿</a:t>
              </a:r>
              <a:endParaRPr kumimoji="1" lang="en-US" altLang="ja-JP" sz="900" dirty="0" smtClean="0"/>
            </a:p>
            <a:p>
              <a:pPr algn="ctr"/>
              <a:r>
                <a:rPr lang="en-US" altLang="ja-JP" sz="900" dirty="0" smtClean="0"/>
                <a:t>28</a:t>
              </a:r>
              <a:endParaRPr kumimoji="1" lang="ja-JP" altLang="en-US" sz="900" dirty="0"/>
            </a:p>
          </p:txBody>
        </p:sp>
      </p:grpSp>
      <p:sp>
        <p:nvSpPr>
          <p:cNvPr id="20" name="テキスト ボックス 19"/>
          <p:cNvSpPr txBox="1"/>
          <p:nvPr/>
        </p:nvSpPr>
        <p:spPr>
          <a:xfrm>
            <a:off x="7349975" y="5142785"/>
            <a:ext cx="102592" cy="123111"/>
          </a:xfrm>
          <a:prstGeom prst="rect">
            <a:avLst/>
          </a:prstGeom>
          <a:solidFill>
            <a:schemeClr val="tx2">
              <a:lumMod val="20000"/>
              <a:lumOff val="80000"/>
            </a:schemeClr>
          </a:solidFill>
        </p:spPr>
        <p:txBody>
          <a:bodyPr wrap="none" lIns="0" tIns="0" rIns="0" bIns="0" rtlCol="0">
            <a:spAutoFit/>
          </a:bodyPr>
          <a:lstStyle/>
          <a:p>
            <a:r>
              <a:rPr kumimoji="1" lang="en-US" altLang="ja-JP" sz="800" b="1" dirty="0" smtClean="0"/>
              <a:t>13</a:t>
            </a:r>
            <a:endParaRPr kumimoji="1" lang="ja-JP" altLang="en-US" sz="800" b="1" dirty="0"/>
          </a:p>
        </p:txBody>
      </p:sp>
      <p:sp>
        <p:nvSpPr>
          <p:cNvPr id="21" name="テキスト ボックス 20"/>
          <p:cNvSpPr txBox="1"/>
          <p:nvPr/>
        </p:nvSpPr>
        <p:spPr>
          <a:xfrm>
            <a:off x="7214884" y="5430817"/>
            <a:ext cx="139630" cy="123111"/>
          </a:xfrm>
          <a:prstGeom prst="rect">
            <a:avLst/>
          </a:prstGeom>
          <a:solidFill>
            <a:schemeClr val="accent2">
              <a:lumMod val="20000"/>
              <a:lumOff val="80000"/>
            </a:schemeClr>
          </a:solidFill>
        </p:spPr>
        <p:txBody>
          <a:bodyPr wrap="square" lIns="0" tIns="0" rIns="0" bIns="0" rtlCol="0">
            <a:spAutoFit/>
          </a:bodyPr>
          <a:lstStyle/>
          <a:p>
            <a:r>
              <a:rPr lang="en-US" altLang="ja-JP" sz="800" b="1" dirty="0"/>
              <a:t>19</a:t>
            </a:r>
            <a:endParaRPr kumimoji="1" lang="ja-JP" altLang="en-US" sz="800" b="1" dirty="0"/>
          </a:p>
        </p:txBody>
      </p:sp>
      <p:sp>
        <p:nvSpPr>
          <p:cNvPr id="22" name="テキスト ボックス 21"/>
          <p:cNvSpPr txBox="1"/>
          <p:nvPr/>
        </p:nvSpPr>
        <p:spPr>
          <a:xfrm>
            <a:off x="5804952" y="6423620"/>
            <a:ext cx="165685" cy="123111"/>
          </a:xfrm>
          <a:prstGeom prst="rect">
            <a:avLst/>
          </a:prstGeom>
          <a:solidFill>
            <a:schemeClr val="accent2">
              <a:lumMod val="20000"/>
              <a:lumOff val="80000"/>
            </a:schemeClr>
          </a:solidFill>
        </p:spPr>
        <p:txBody>
          <a:bodyPr wrap="square" lIns="0" tIns="0" rIns="0" bIns="0" rtlCol="0">
            <a:spAutoFit/>
          </a:bodyPr>
          <a:lstStyle/>
          <a:p>
            <a:pPr algn="ctr"/>
            <a:r>
              <a:rPr lang="en-US" altLang="ja-JP" sz="800" b="1" dirty="0" smtClean="0"/>
              <a:t>20</a:t>
            </a:r>
            <a:endParaRPr kumimoji="1" lang="ja-JP" altLang="en-US" sz="800" b="1" dirty="0"/>
          </a:p>
        </p:txBody>
      </p:sp>
      <p:sp>
        <p:nvSpPr>
          <p:cNvPr id="6" name="正方形/長方形 5"/>
          <p:cNvSpPr/>
          <p:nvPr/>
        </p:nvSpPr>
        <p:spPr>
          <a:xfrm>
            <a:off x="344377" y="3694198"/>
            <a:ext cx="2314882" cy="292599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6"/>
          <a:stretch>
            <a:fillRect/>
          </a:stretch>
        </p:blipFill>
        <p:spPr>
          <a:xfrm>
            <a:off x="941407" y="4083743"/>
            <a:ext cx="1671568" cy="2395294"/>
          </a:xfrm>
          <a:prstGeom prst="rect">
            <a:avLst/>
          </a:prstGeom>
        </p:spPr>
      </p:pic>
      <p:pic>
        <p:nvPicPr>
          <p:cNvPr id="25" name="図 24"/>
          <p:cNvPicPr>
            <a:picLocks noChangeAspect="1"/>
          </p:cNvPicPr>
          <p:nvPr/>
        </p:nvPicPr>
        <p:blipFill>
          <a:blip r:embed="rId7"/>
          <a:stretch>
            <a:fillRect/>
          </a:stretch>
        </p:blipFill>
        <p:spPr>
          <a:xfrm>
            <a:off x="385809" y="3979804"/>
            <a:ext cx="1139885" cy="1420703"/>
          </a:xfrm>
          <a:prstGeom prst="rect">
            <a:avLst/>
          </a:prstGeom>
        </p:spPr>
      </p:pic>
      <p:cxnSp>
        <p:nvCxnSpPr>
          <p:cNvPr id="28" name="直線矢印コネクタ 27"/>
          <p:cNvCxnSpPr/>
          <p:nvPr/>
        </p:nvCxnSpPr>
        <p:spPr>
          <a:xfrm flipH="1" flipV="1">
            <a:off x="1525084" y="4948373"/>
            <a:ext cx="252107" cy="136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831385" y="4394999"/>
            <a:ext cx="360040" cy="138499"/>
          </a:xfrm>
          <a:prstGeom prst="rect">
            <a:avLst/>
          </a:prstGeom>
          <a:solidFill>
            <a:schemeClr val="accent6">
              <a:lumMod val="20000"/>
              <a:lumOff val="80000"/>
            </a:schemeClr>
          </a:solidFill>
        </p:spPr>
        <p:txBody>
          <a:bodyPr wrap="square" lIns="0" tIns="0" rIns="0" bIns="0" rtlCol="0">
            <a:spAutoFit/>
          </a:bodyPr>
          <a:lstStyle/>
          <a:p>
            <a:r>
              <a:rPr lang="en-US" altLang="ja-JP" sz="900" dirty="0" smtClean="0">
                <a:solidFill>
                  <a:schemeClr val="tx2"/>
                </a:solidFill>
              </a:rPr>
              <a:t>176</a:t>
            </a:r>
            <a:r>
              <a:rPr lang="ja-JP" altLang="en-US" sz="900" dirty="0" smtClean="0">
                <a:solidFill>
                  <a:schemeClr val="tx2"/>
                </a:solidFill>
              </a:rPr>
              <a:t>人</a:t>
            </a:r>
            <a:endParaRPr kumimoji="1" lang="ja-JP" altLang="en-US" sz="900" dirty="0">
              <a:solidFill>
                <a:schemeClr val="tx2"/>
              </a:solidFill>
            </a:endParaRPr>
          </a:p>
        </p:txBody>
      </p:sp>
    </p:spTree>
    <p:extLst>
      <p:ext uri="{BB962C8B-B14F-4D97-AF65-F5344CB8AC3E}">
        <p14:creationId xmlns:p14="http://schemas.microsoft.com/office/powerpoint/2010/main" val="4281153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24745"/>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どうやって投票するのか？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参議院議員選挙の投票（選挙区、比例代表）</a:t>
            </a:r>
            <a:endParaRPr lang="ja-JP" altLang="en-US" dirty="0">
              <a:latin typeface="Meiryo UI" panose="020B0604030504040204" pitchFamily="50" charset="-128"/>
              <a:ea typeface="Meiryo UI" panose="020B0604030504040204" pitchFamily="50" charset="-128"/>
            </a:endParaRPr>
          </a:p>
        </p:txBody>
      </p:sp>
      <p:sp>
        <p:nvSpPr>
          <p:cNvPr id="24" name="テキスト ボックス 23"/>
          <p:cNvSpPr txBox="1"/>
          <p:nvPr/>
        </p:nvSpPr>
        <p:spPr bwMode="gray">
          <a:xfrm>
            <a:off x="2504730" y="1268764"/>
            <a:ext cx="4545063"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endParaRPr lang="ja-JP" altLang="en-US" sz="3200" dirty="0">
              <a:latin typeface="Meiryo UI" panose="020B0604030504040204" pitchFamily="50" charset="-128"/>
              <a:ea typeface="Meiryo UI" panose="020B0604030504040204" pitchFamily="50" charset="-128"/>
            </a:endParaRPr>
          </a:p>
        </p:txBody>
      </p:sp>
      <p:sp>
        <p:nvSpPr>
          <p:cNvPr id="10" name="正方形/長方形 9"/>
          <p:cNvSpPr/>
          <p:nvPr/>
        </p:nvSpPr>
        <p:spPr>
          <a:xfrm>
            <a:off x="5998833" y="5288536"/>
            <a:ext cx="1618465" cy="1308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b="1" dirty="0" smtClean="0">
                <a:solidFill>
                  <a:srgbClr val="FF0000"/>
                </a:solidFill>
                <a:latin typeface="Meiryo UI" panose="020B0604030504040204" pitchFamily="50" charset="-128"/>
                <a:ea typeface="Meiryo UI" panose="020B0604030504040204" pitchFamily="50" charset="-128"/>
              </a:rPr>
              <a:t>候補者名</a:t>
            </a:r>
            <a:r>
              <a:rPr lang="ja-JP" altLang="en-US" sz="2000" dirty="0" smtClean="0">
                <a:solidFill>
                  <a:schemeClr val="tx1"/>
                </a:solidFill>
                <a:latin typeface="Meiryo UI" panose="020B0604030504040204" pitchFamily="50" charset="-128"/>
                <a:ea typeface="Meiryo UI" panose="020B0604030504040204" pitchFamily="50" charset="-128"/>
              </a:rPr>
              <a:t>を</a:t>
            </a:r>
            <a:endParaRPr lang="en-US" altLang="ja-JP" sz="2000" dirty="0" smtClean="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記入します</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7833320" y="5298118"/>
            <a:ext cx="1669724" cy="129923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b="1" dirty="0" smtClean="0">
                <a:solidFill>
                  <a:srgbClr val="FF0000"/>
                </a:solidFill>
                <a:latin typeface="Meiryo UI" panose="020B0604030504040204" pitchFamily="50" charset="-128"/>
                <a:ea typeface="Meiryo UI" panose="020B0604030504040204" pitchFamily="50" charset="-128"/>
              </a:rPr>
              <a:t>候補者名</a:t>
            </a:r>
            <a:endParaRPr lang="en-US" altLang="ja-JP" sz="2000" b="1" dirty="0" smtClean="0">
              <a:solidFill>
                <a:srgbClr val="FF0000"/>
              </a:solidFill>
              <a:latin typeface="Meiryo UI" panose="020B0604030504040204" pitchFamily="50" charset="-128"/>
              <a:ea typeface="Meiryo UI" panose="020B0604030504040204" pitchFamily="50" charset="-128"/>
            </a:endParaRPr>
          </a:p>
          <a:p>
            <a:pPr algn="ctr"/>
            <a:r>
              <a:rPr lang="ja-JP" altLang="en-US" sz="2000" dirty="0" smtClean="0">
                <a:solidFill>
                  <a:schemeClr val="tx1"/>
                </a:solidFill>
                <a:latin typeface="Meiryo UI" panose="020B0604030504040204" pitchFamily="50" charset="-128"/>
                <a:ea typeface="Meiryo UI" panose="020B0604030504040204" pitchFamily="50" charset="-128"/>
              </a:rPr>
              <a:t>もしくは</a:t>
            </a:r>
            <a:endParaRPr lang="en-US" altLang="ja-JP" sz="2000" dirty="0" smtClean="0">
              <a:solidFill>
                <a:schemeClr val="tx1"/>
              </a:solidFill>
              <a:latin typeface="Meiryo UI" panose="020B0604030504040204" pitchFamily="50" charset="-128"/>
              <a:ea typeface="Meiryo UI" panose="020B0604030504040204" pitchFamily="50" charset="-128"/>
            </a:endParaRPr>
          </a:p>
          <a:p>
            <a:pPr algn="ctr"/>
            <a:r>
              <a:rPr lang="ja-JP" altLang="en-US" sz="2000" b="1" dirty="0" smtClean="0">
                <a:solidFill>
                  <a:srgbClr val="FF0000"/>
                </a:solidFill>
                <a:latin typeface="Meiryo UI" panose="020B0604030504040204" pitchFamily="50" charset="-128"/>
                <a:ea typeface="Meiryo UI" panose="020B0604030504040204" pitchFamily="50" charset="-128"/>
              </a:rPr>
              <a:t>政党等名</a:t>
            </a:r>
            <a:endParaRPr lang="en-US" altLang="ja-JP" sz="2000" b="1" dirty="0" smtClean="0">
              <a:solidFill>
                <a:srgbClr val="FF0000"/>
              </a:solidFill>
              <a:latin typeface="Meiryo UI" panose="020B0604030504040204" pitchFamily="50" charset="-128"/>
              <a:ea typeface="Meiryo UI" panose="020B0604030504040204" pitchFamily="50" charset="-128"/>
            </a:endParaRPr>
          </a:p>
          <a:p>
            <a:pPr algn="ctr"/>
            <a:r>
              <a:rPr lang="ja-JP" altLang="en-US" sz="2000" dirty="0" smtClean="0">
                <a:solidFill>
                  <a:schemeClr val="tx1"/>
                </a:solidFill>
                <a:latin typeface="Meiryo UI" panose="020B0604030504040204" pitchFamily="50" charset="-128"/>
                <a:ea typeface="Meiryo UI" panose="020B0604030504040204" pitchFamily="50" charset="-128"/>
              </a:rPr>
              <a:t>を</a:t>
            </a:r>
            <a:r>
              <a:rPr kumimoji="1" lang="ja-JP" altLang="en-US" sz="2000" dirty="0" smtClean="0">
                <a:solidFill>
                  <a:schemeClr val="tx1"/>
                </a:solidFill>
                <a:latin typeface="Meiryo UI" panose="020B0604030504040204" pitchFamily="50" charset="-128"/>
                <a:ea typeface="Meiryo UI" panose="020B0604030504040204" pitchFamily="50" charset="-128"/>
              </a:rPr>
              <a:t>記入します</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108557" y="1556792"/>
            <a:ext cx="1465659"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en-US" altLang="ja-JP" sz="2000" dirty="0" smtClean="0">
                <a:latin typeface="Meiryo UI" panose="020B0604030504040204" pitchFamily="50" charset="-128"/>
                <a:ea typeface="Meiryo UI" panose="020B0604030504040204" pitchFamily="50" charset="-128"/>
              </a:rPr>
              <a:t>&lt;</a:t>
            </a:r>
            <a:r>
              <a:rPr kumimoji="1" lang="ja-JP" altLang="en-US" sz="2000" dirty="0" smtClean="0">
                <a:latin typeface="Meiryo UI" panose="020B0604030504040204" pitchFamily="50" charset="-128"/>
                <a:ea typeface="Meiryo UI" panose="020B0604030504040204" pitchFamily="50" charset="-128"/>
              </a:rPr>
              <a:t>選挙区</a:t>
            </a:r>
            <a:r>
              <a:rPr kumimoji="1" lang="en-US" altLang="ja-JP" sz="2000" dirty="0" smtClean="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863950" y="1556792"/>
            <a:ext cx="1624164" cy="40011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&lt;</a:t>
            </a:r>
            <a:r>
              <a:rPr kumimoji="1" lang="ja-JP" altLang="en-US" sz="2000" dirty="0" smtClean="0">
                <a:latin typeface="Meiryo UI" panose="020B0604030504040204" pitchFamily="50" charset="-128"/>
                <a:ea typeface="Meiryo UI" panose="020B0604030504040204" pitchFamily="50" charset="-128"/>
              </a:rPr>
              <a:t>比例代表</a:t>
            </a:r>
            <a:r>
              <a:rPr kumimoji="1" lang="en-US" altLang="ja-JP" sz="2000" dirty="0" smtClean="0">
                <a:latin typeface="Meiryo UI" panose="020B0604030504040204" pitchFamily="50" charset="-128"/>
                <a:ea typeface="Meiryo UI" panose="020B0604030504040204" pitchFamily="50" charset="-128"/>
              </a:rPr>
              <a:t>&gt;</a:t>
            </a:r>
            <a:endParaRPr kumimoji="1" lang="ja-JP" altLang="en-US" sz="2000" dirty="0">
              <a:latin typeface="Meiryo UI" panose="020B0604030504040204" pitchFamily="50" charset="-128"/>
              <a:ea typeface="Meiryo UI" panose="020B0604030504040204" pitchFamily="50" charset="-128"/>
            </a:endParaRPr>
          </a:p>
        </p:txBody>
      </p:sp>
      <p:sp>
        <p:nvSpPr>
          <p:cNvPr id="20" name="正方形/長方形 19"/>
          <p:cNvSpPr/>
          <p:nvPr/>
        </p:nvSpPr>
        <p:spPr>
          <a:xfrm>
            <a:off x="162753" y="1216931"/>
            <a:ext cx="5366311" cy="178002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400" dirty="0" smtClean="0">
                <a:solidFill>
                  <a:schemeClr val="tx1"/>
                </a:solidFill>
                <a:latin typeface="Meiryo UI" panose="020B0604030504040204" pitchFamily="50" charset="-128"/>
                <a:ea typeface="Meiryo UI" panose="020B0604030504040204" pitchFamily="50" charset="-128"/>
              </a:rPr>
              <a:t>参議院は３年毎に半数が改選されるため、１回の選挙で大阪府から選ばれるのは４名。（全国で７３名）</a:t>
            </a:r>
            <a:endParaRPr lang="en-US" altLang="ja-JP" sz="2400" dirty="0" smtClean="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smtClean="0">
                <a:solidFill>
                  <a:schemeClr val="tx1"/>
                </a:solidFill>
                <a:latin typeface="Meiryo UI" panose="020B0604030504040204" pitchFamily="50" charset="-128"/>
                <a:ea typeface="Meiryo UI" panose="020B0604030504040204" pitchFamily="50" charset="-128"/>
              </a:rPr>
              <a:t>比例代表も同様に半数改選で、１回の選挙で、全国で４８名。</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pic>
        <p:nvPicPr>
          <p:cNvPr id="4100" name="Picture 4" descr="http://kfm.sakura.ne.jp/ekiben/img/27osak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65" y="3140972"/>
            <a:ext cx="5430923" cy="33943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0023sv0fs001\net_data\06_【選挙】\03 経常業務全般\56_18歳引下げ対応\23出前授業体制構築関係\10モデルテキスト\テキスト用画像\投票用紙\参選投票用紙（加工）.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527" y="2183141"/>
            <a:ext cx="174307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0023sv0fs001\net_data\06_【選挙】\03 経常業務全般\56_18歳引下げ対応\23出前授業体制構築関係\10モデルテキスト\テキスト用画像\投票用紙\参比投票用紙（加工）.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312" y="2189584"/>
            <a:ext cx="18097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621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24745"/>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116464" y="188640"/>
            <a:ext cx="10042434" cy="850106"/>
          </a:xfrm>
        </p:spPr>
        <p:txBody>
          <a:bodyPr/>
          <a:lstStyle/>
          <a:p>
            <a:r>
              <a:rPr lang="ja-JP" altLang="en-US" dirty="0" smtClean="0">
                <a:latin typeface="Meiryo UI" panose="020B0604030504040204" pitchFamily="50" charset="-128"/>
                <a:ea typeface="Meiryo UI" panose="020B0604030504040204" pitchFamily="50" charset="-128"/>
              </a:rPr>
              <a:t>どうやって投票するのか？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大阪府と市町村の選挙</a:t>
            </a:r>
            <a:endParaRPr lang="ja-JP" altLang="en-US" dirty="0">
              <a:latin typeface="Meiryo UI" panose="020B0604030504040204" pitchFamily="50" charset="-128"/>
              <a:ea typeface="Meiryo UI" panose="020B0604030504040204" pitchFamily="50" charset="-128"/>
            </a:endParaRPr>
          </a:p>
        </p:txBody>
      </p:sp>
      <p:sp>
        <p:nvSpPr>
          <p:cNvPr id="20" name="正方形/長方形 19"/>
          <p:cNvSpPr/>
          <p:nvPr/>
        </p:nvSpPr>
        <p:spPr>
          <a:xfrm>
            <a:off x="128464" y="2636912"/>
            <a:ext cx="5688632" cy="22322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l"/>
            </a:pPr>
            <a:r>
              <a:rPr lang="ja-JP" altLang="en-US" sz="2400" dirty="0" smtClean="0">
                <a:solidFill>
                  <a:schemeClr val="tx1"/>
                </a:solidFill>
                <a:latin typeface="Meiryo UI" panose="020B0604030504040204" pitchFamily="50" charset="-128"/>
                <a:ea typeface="Meiryo UI" panose="020B0604030504040204" pitchFamily="50" charset="-128"/>
              </a:rPr>
              <a:t>府知事選挙</a:t>
            </a:r>
            <a:endParaRPr lang="en-US" altLang="ja-JP" sz="2400" dirty="0" smtClean="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a:solidFill>
                  <a:schemeClr val="tx1"/>
                </a:solidFill>
                <a:latin typeface="Meiryo UI" panose="020B0604030504040204" pitchFamily="50" charset="-128"/>
                <a:ea typeface="Meiryo UI" panose="020B0604030504040204" pitchFamily="50" charset="-128"/>
              </a:rPr>
              <a:t>府</a:t>
            </a:r>
            <a:r>
              <a:rPr lang="ja-JP" altLang="en-US" sz="2400" dirty="0" smtClean="0">
                <a:solidFill>
                  <a:schemeClr val="tx1"/>
                </a:solidFill>
                <a:latin typeface="Meiryo UI" panose="020B0604030504040204" pitchFamily="50" charset="-128"/>
                <a:ea typeface="Meiryo UI" panose="020B0604030504040204" pitchFamily="50" charset="-128"/>
              </a:rPr>
              <a:t>議会議員選挙</a:t>
            </a:r>
            <a:endParaRPr lang="en-US" altLang="ja-JP" sz="2400" dirty="0" smtClean="0">
              <a:solidFill>
                <a:schemeClr val="tx1"/>
              </a:solidFill>
              <a:latin typeface="Meiryo UI" panose="020B0604030504040204" pitchFamily="50" charset="-128"/>
              <a:ea typeface="Meiryo UI" panose="020B0604030504040204" pitchFamily="50" charset="-128"/>
            </a:endParaRPr>
          </a:p>
          <a:p>
            <a:r>
              <a:rPr lang="ja-JP" altLang="en-US" sz="2400" dirty="0" smtClean="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選挙区</a:t>
            </a:r>
            <a:r>
              <a:rPr lang="ja-JP" altLang="en-US" sz="2400" dirty="0" smtClean="0">
                <a:solidFill>
                  <a:schemeClr val="tx1"/>
                </a:solidFill>
                <a:latin typeface="Meiryo UI" panose="020B0604030504040204" pitchFamily="50" charset="-128"/>
                <a:ea typeface="Meiryo UI" panose="020B0604030504040204" pitchFamily="50" charset="-128"/>
              </a:rPr>
              <a:t>は</a:t>
            </a:r>
            <a:r>
              <a:rPr lang="ja-JP" altLang="en-US" sz="2400" dirty="0">
                <a:solidFill>
                  <a:schemeClr val="tx1"/>
                </a:solidFill>
                <a:latin typeface="Meiryo UI" panose="020B0604030504040204" pitchFamily="50" charset="-128"/>
                <a:ea typeface="Meiryo UI" panose="020B0604030504040204" pitchFamily="50" charset="-128"/>
              </a:rPr>
              <a:t>５３</a:t>
            </a:r>
            <a:r>
              <a:rPr lang="ja-JP" altLang="en-US" sz="2400" dirty="0" smtClean="0">
                <a:solidFill>
                  <a:schemeClr val="tx1"/>
                </a:solidFill>
                <a:latin typeface="Meiryo UI" panose="020B0604030504040204" pitchFamily="50" charset="-128"/>
                <a:ea typeface="Meiryo UI" panose="020B0604030504040204" pitchFamily="50" charset="-128"/>
              </a:rPr>
              <a:t>区</a:t>
            </a:r>
            <a:r>
              <a:rPr lang="ja-JP" altLang="en-US" sz="2400" dirty="0">
                <a:solidFill>
                  <a:schemeClr val="tx1"/>
                </a:solidFill>
                <a:latin typeface="Meiryo UI" panose="020B0604030504040204" pitchFamily="50" charset="-128"/>
                <a:ea typeface="Meiryo UI" panose="020B0604030504040204" pitchFamily="50" charset="-128"/>
              </a:rPr>
              <a:t>、定数は８８名）</a:t>
            </a:r>
            <a:endParaRPr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smtClean="0">
                <a:solidFill>
                  <a:schemeClr val="tx1"/>
                </a:solidFill>
                <a:latin typeface="Meiryo UI" panose="020B0604030504040204" pitchFamily="50" charset="-128"/>
                <a:ea typeface="Meiryo UI" panose="020B0604030504040204" pitchFamily="50" charset="-128"/>
              </a:rPr>
              <a:t>市町村長選挙</a:t>
            </a:r>
            <a:endParaRPr lang="ja-JP" altLang="en-US" sz="24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smtClean="0">
                <a:solidFill>
                  <a:schemeClr val="tx1"/>
                </a:solidFill>
                <a:latin typeface="Meiryo UI" panose="020B0604030504040204" pitchFamily="50" charset="-128"/>
                <a:ea typeface="Meiryo UI" panose="020B0604030504040204" pitchFamily="50" charset="-128"/>
              </a:rPr>
              <a:t>市町村議会</a:t>
            </a:r>
            <a:r>
              <a:rPr lang="ja-JP" altLang="en-US" sz="2400" dirty="0">
                <a:solidFill>
                  <a:schemeClr val="tx1"/>
                </a:solidFill>
                <a:latin typeface="Meiryo UI" panose="020B0604030504040204" pitchFamily="50" charset="-128"/>
                <a:ea typeface="Meiryo UI" panose="020B0604030504040204" pitchFamily="50" charset="-128"/>
              </a:rPr>
              <a:t>議員の</a:t>
            </a:r>
            <a:r>
              <a:rPr lang="ja-JP" altLang="en-US" sz="2400" dirty="0" smtClean="0">
                <a:solidFill>
                  <a:schemeClr val="tx1"/>
                </a:solidFill>
                <a:latin typeface="Meiryo UI" panose="020B0604030504040204" pitchFamily="50" charset="-128"/>
                <a:ea typeface="Meiryo UI" panose="020B0604030504040204" pitchFamily="50" charset="-128"/>
              </a:rPr>
              <a:t>選挙</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smtClean="0">
                <a:solidFill>
                  <a:schemeClr val="tx1"/>
                </a:solidFill>
                <a:latin typeface="Meiryo UI" panose="020B0604030504040204" pitchFamily="50" charset="-128"/>
                <a:ea typeface="Meiryo UI" panose="020B0604030504040204" pitchFamily="50" charset="-128"/>
              </a:rPr>
              <a:t>　　（選挙区、定数は市町村により異なる）</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pic>
        <p:nvPicPr>
          <p:cNvPr id="4106" name="Picture 10" descr="http://www.mapfan.com/japanmap/map/27.gif"/>
          <p:cNvPicPr>
            <a:picLocks noChangeAspect="1" noChangeArrowheads="1"/>
          </p:cNvPicPr>
          <p:nvPr/>
        </p:nvPicPr>
        <p:blipFill rotWithShape="1">
          <a:blip r:embed="rId3">
            <a:extLst>
              <a:ext uri="{28A0092B-C50C-407E-A947-70E740481C1C}">
                <a14:useLocalDpi xmlns:a14="http://schemas.microsoft.com/office/drawing/2010/main" val="0"/>
              </a:ext>
            </a:extLst>
          </a:blip>
          <a:srcRect b="2849"/>
          <a:stretch/>
        </p:blipFill>
        <p:spPr bwMode="auto">
          <a:xfrm>
            <a:off x="5582851" y="1561150"/>
            <a:ext cx="3996009" cy="489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351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24745"/>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どうやって投票するのか？</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期日前投票制度</a:t>
            </a:r>
          </a:p>
        </p:txBody>
      </p:sp>
      <p:sp>
        <p:nvSpPr>
          <p:cNvPr id="24" name="テキスト ボックス 23"/>
          <p:cNvSpPr txBox="1"/>
          <p:nvPr/>
        </p:nvSpPr>
        <p:spPr bwMode="gray">
          <a:xfrm>
            <a:off x="2504730" y="1268764"/>
            <a:ext cx="4545063"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endParaRPr lang="ja-JP" altLang="en-US" sz="3200" dirty="0">
              <a:latin typeface="Meiryo UI" panose="020B0604030504040204" pitchFamily="50" charset="-128"/>
              <a:ea typeface="Meiryo UI" panose="020B0604030504040204" pitchFamily="50" charset="-128"/>
            </a:endParaRPr>
          </a:p>
        </p:txBody>
      </p:sp>
      <p:sp>
        <p:nvSpPr>
          <p:cNvPr id="7" name="正方形/長方形 6"/>
          <p:cNvSpPr/>
          <p:nvPr/>
        </p:nvSpPr>
        <p:spPr>
          <a:xfrm rot="21290322">
            <a:off x="1169842" y="1450221"/>
            <a:ext cx="5386411" cy="954107"/>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rPr>
              <a:t>当日は用事が</a:t>
            </a:r>
            <a:r>
              <a:rPr lang="ja-JP" altLang="en-US" sz="2800" dirty="0" smtClean="0">
                <a:latin typeface="Meiryo UI" panose="020B0604030504040204" pitchFamily="50" charset="-128"/>
                <a:ea typeface="Meiryo UI" panose="020B0604030504040204" pitchFamily="50" charset="-128"/>
              </a:rPr>
              <a:t>あって</a:t>
            </a:r>
            <a:endParaRPr lang="en-US" altLang="ja-JP" sz="2800" dirty="0" smtClean="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　　　　　投票することができない･･･</a:t>
            </a:r>
            <a:endParaRPr lang="en-US" altLang="ja-JP" sz="2800" dirty="0">
              <a:latin typeface="Meiryo UI" panose="020B0604030504040204" pitchFamily="50" charset="-128"/>
              <a:ea typeface="Meiryo UI" panose="020B0604030504040204" pitchFamily="50" charset="-128"/>
            </a:endParaRPr>
          </a:p>
        </p:txBody>
      </p:sp>
      <p:sp>
        <p:nvSpPr>
          <p:cNvPr id="8" name="正方形/長方形 7"/>
          <p:cNvSpPr/>
          <p:nvPr/>
        </p:nvSpPr>
        <p:spPr>
          <a:xfrm>
            <a:off x="1424608" y="2564904"/>
            <a:ext cx="7056784"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dist"/>
            <a:r>
              <a:rPr lang="ja-JP" altLang="en-US" sz="6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期日前投票制度</a:t>
            </a:r>
            <a:endParaRPr lang="en-US" altLang="ja-JP" sz="6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正方形/長方形 8"/>
          <p:cNvSpPr/>
          <p:nvPr/>
        </p:nvSpPr>
        <p:spPr>
          <a:xfrm>
            <a:off x="200472" y="3976374"/>
            <a:ext cx="9217024" cy="2332946"/>
          </a:xfrm>
          <a:prstGeom prst="rect">
            <a:avLst/>
          </a:prstGeom>
        </p:spPr>
        <p:txBody>
          <a:bodyPr wrap="square">
            <a:spAutoFit/>
          </a:bodyPr>
          <a:lstStyle/>
          <a:p>
            <a:pPr marL="447675" indent="-447675"/>
            <a:r>
              <a:rPr lang="ja-JP" altLang="en-US" sz="2600" dirty="0" smtClean="0">
                <a:latin typeface="Meiryo UI" panose="020B0604030504040204" pitchFamily="50" charset="-128"/>
                <a:ea typeface="Meiryo UI" panose="020B0604030504040204" pitchFamily="50" charset="-128"/>
              </a:rPr>
              <a:t>● 期日前投票所</a:t>
            </a:r>
            <a:r>
              <a:rPr lang="ja-JP" altLang="en-US" sz="2600" dirty="0">
                <a:latin typeface="Meiryo UI" panose="020B0604030504040204" pitchFamily="50" charset="-128"/>
                <a:ea typeface="Meiryo UI" panose="020B0604030504040204" pitchFamily="50" charset="-128"/>
              </a:rPr>
              <a:t>に行って、名前と当日投票できない</a:t>
            </a:r>
            <a:r>
              <a:rPr lang="ja-JP" altLang="en-US" sz="2600" dirty="0" smtClean="0">
                <a:latin typeface="Meiryo UI" panose="020B0604030504040204" pitchFamily="50" charset="-128"/>
                <a:ea typeface="Meiryo UI" panose="020B0604030504040204" pitchFamily="50" charset="-128"/>
              </a:rPr>
              <a:t>事由等を記入する。</a:t>
            </a:r>
            <a:endParaRPr lang="en-US" altLang="ja-JP" sz="2600" dirty="0" smtClean="0">
              <a:latin typeface="Meiryo UI" panose="020B0604030504040204" pitchFamily="50" charset="-128"/>
              <a:ea typeface="Meiryo UI" panose="020B0604030504040204" pitchFamily="50" charset="-128"/>
            </a:endParaRPr>
          </a:p>
          <a:p>
            <a:pPr>
              <a:lnSpc>
                <a:spcPct val="120000"/>
              </a:lnSpc>
              <a:spcBef>
                <a:spcPts val="0"/>
              </a:spcBef>
            </a:pPr>
            <a:r>
              <a:rPr lang="ja-JP" altLang="en-US" sz="2600" dirty="0" smtClean="0">
                <a:latin typeface="Meiryo UI" panose="020B0604030504040204" pitchFamily="50" charset="-128"/>
                <a:ea typeface="Meiryo UI" panose="020B0604030504040204" pitchFamily="50" charset="-128"/>
              </a:rPr>
              <a:t>●</a:t>
            </a:r>
            <a:r>
              <a:rPr lang="en-US" altLang="ja-JP" sz="2600" dirty="0" smtClean="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公示</a:t>
            </a:r>
            <a:r>
              <a:rPr lang="ja-JP" altLang="en-US" sz="2600" dirty="0" smtClean="0">
                <a:latin typeface="Meiryo UI" panose="020B0604030504040204" pitchFamily="50" charset="-128"/>
                <a:ea typeface="Meiryo UI" panose="020B0604030504040204" pitchFamily="50" charset="-128"/>
              </a:rPr>
              <a:t>日（告示日）の</a:t>
            </a:r>
            <a:r>
              <a:rPr lang="ja-JP" altLang="en-US" sz="2600" dirty="0">
                <a:latin typeface="Meiryo UI" panose="020B0604030504040204" pitchFamily="50" charset="-128"/>
                <a:ea typeface="Meiryo UI" panose="020B0604030504040204" pitchFamily="50" charset="-128"/>
              </a:rPr>
              <a:t>翌日から投票日前日まで投票</a:t>
            </a:r>
            <a:r>
              <a:rPr lang="ja-JP" altLang="en-US" sz="2600" dirty="0" smtClean="0">
                <a:latin typeface="Meiryo UI" panose="020B0604030504040204" pitchFamily="50" charset="-128"/>
                <a:ea typeface="Meiryo UI" panose="020B0604030504040204" pitchFamily="50" charset="-128"/>
              </a:rPr>
              <a:t>可能。</a:t>
            </a:r>
            <a:endParaRPr lang="en-US" altLang="ja-JP" sz="2600" dirty="0">
              <a:latin typeface="Meiryo UI" panose="020B0604030504040204" pitchFamily="50" charset="-128"/>
              <a:ea typeface="Meiryo UI" panose="020B0604030504040204" pitchFamily="50" charset="-128"/>
            </a:endParaRPr>
          </a:p>
          <a:p>
            <a:pPr marL="447675" indent="-447675">
              <a:lnSpc>
                <a:spcPct val="120000"/>
              </a:lnSpc>
              <a:spcBef>
                <a:spcPts val="0"/>
              </a:spcBef>
            </a:pP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rPr>
              <a:t>場所は、役所やその出張所</a:t>
            </a:r>
            <a:r>
              <a:rPr lang="ja-JP" altLang="en-US" sz="2600" dirty="0">
                <a:latin typeface="Meiryo UI" panose="020B0604030504040204" pitchFamily="50" charset="-128"/>
                <a:ea typeface="Meiryo UI" panose="020B0604030504040204" pitchFamily="50" charset="-128"/>
              </a:rPr>
              <a:t>等</a:t>
            </a:r>
            <a:r>
              <a:rPr lang="ja-JP" altLang="en-US" sz="2600" dirty="0" smtClean="0">
                <a:latin typeface="Meiryo UI" panose="020B0604030504040204" pitchFamily="50" charset="-128"/>
                <a:ea typeface="Meiryo UI" panose="020B0604030504040204" pitchFamily="50" charset="-128"/>
              </a:rPr>
              <a:t>の関連施設に設置されるケースが多い。</a:t>
            </a:r>
            <a:endParaRPr lang="en-US" altLang="ja-JP" sz="2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2745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smtClean="0"/>
              <a:t>どうやって投票するのか？</a:t>
            </a:r>
            <a:r>
              <a:rPr lang="en-US" altLang="ja-JP" dirty="0" smtClean="0"/>
              <a:t/>
            </a:r>
            <a:br>
              <a:rPr lang="en-US" altLang="ja-JP" dirty="0" smtClean="0"/>
            </a:br>
            <a:r>
              <a:rPr lang="ja-JP" altLang="en-US" dirty="0"/>
              <a:t>　その他</a:t>
            </a:r>
            <a:r>
              <a:rPr lang="ja-JP" altLang="en-US" dirty="0" smtClean="0"/>
              <a:t>の</a:t>
            </a:r>
            <a:r>
              <a:rPr lang="ja-JP" altLang="en-US" dirty="0"/>
              <a:t>投票制度</a:t>
            </a:r>
          </a:p>
        </p:txBody>
      </p:sp>
      <p:sp>
        <p:nvSpPr>
          <p:cNvPr id="24" name="テキスト ボックス 23"/>
          <p:cNvSpPr txBox="1"/>
          <p:nvPr/>
        </p:nvSpPr>
        <p:spPr bwMode="gray">
          <a:xfrm>
            <a:off x="2504730" y="1358409"/>
            <a:ext cx="4545063" cy="584775"/>
          </a:xfrm>
          <a:prstGeom prst="rect">
            <a:avLst/>
          </a:prstGeom>
          <a:solidFill>
            <a:schemeClr val="bg1">
              <a:alpha val="20000"/>
            </a:schemeClr>
          </a:solidFill>
        </p:spPr>
        <p:txBody>
          <a:bodyPr wrap="square" rtlCol="0" anchor="ctr">
            <a:spAutoFit/>
          </a:bodyPr>
          <a:lstStyle>
            <a:defPPr>
              <a:defRPr lang="ja-JP"/>
            </a:defPPr>
            <a:lvl1pPr>
              <a:defRPr sz="2800" b="1"/>
            </a:lvl1pPr>
          </a:lstStyle>
          <a:p>
            <a:endParaRPr lang="ja-JP" altLang="en-US" sz="3200" dirty="0"/>
          </a:p>
        </p:txBody>
      </p:sp>
      <p:sp>
        <p:nvSpPr>
          <p:cNvPr id="10" name="正方形/長方形 9"/>
          <p:cNvSpPr/>
          <p:nvPr/>
        </p:nvSpPr>
        <p:spPr>
          <a:xfrm rot="21290322">
            <a:off x="277554" y="3340931"/>
            <a:ext cx="2435282" cy="369332"/>
          </a:xfrm>
          <a:prstGeom prst="rect">
            <a:avLst/>
          </a:prstGeom>
        </p:spPr>
        <p:txBody>
          <a:bodyPr wrap="none">
            <a:spAutoFit/>
          </a:bodyPr>
          <a:lstStyle/>
          <a:p>
            <a:r>
              <a:rPr lang="ja-JP" altLang="en-US" dirty="0">
                <a:latin typeface="+mn-ea"/>
              </a:rPr>
              <a:t>海外に居住して</a:t>
            </a:r>
            <a:r>
              <a:rPr lang="ja-JP" altLang="en-US" dirty="0" smtClean="0">
                <a:latin typeface="+mn-ea"/>
              </a:rPr>
              <a:t>いる　　</a:t>
            </a:r>
            <a:endParaRPr lang="ja-JP" altLang="en-US" dirty="0">
              <a:latin typeface="+mn-ea"/>
            </a:endParaRPr>
          </a:p>
        </p:txBody>
      </p:sp>
      <p:sp>
        <p:nvSpPr>
          <p:cNvPr id="11" name="正方形/長方形 10"/>
          <p:cNvSpPr/>
          <p:nvPr/>
        </p:nvSpPr>
        <p:spPr>
          <a:xfrm>
            <a:off x="3036861" y="3295031"/>
            <a:ext cx="5279556" cy="707886"/>
          </a:xfrm>
          <a:prstGeom prst="rect">
            <a:avLst/>
          </a:prstGeom>
        </p:spPr>
        <p:txBody>
          <a:bodyPr wrap="square">
            <a:spAutoFit/>
          </a:bodyPr>
          <a:lstStyle/>
          <a:p>
            <a:pPr algn="dist"/>
            <a:r>
              <a:rPr lang="ja-JP" altLang="en-US" sz="4000" b="1" dirty="0">
                <a:solidFill>
                  <a:srgbClr val="FF0000"/>
                </a:solidFill>
                <a:latin typeface="+mj-ea"/>
                <a:ea typeface="+mj-ea"/>
              </a:rPr>
              <a:t>在外投票制度</a:t>
            </a:r>
            <a:endParaRPr lang="en-US" altLang="ja-JP" sz="4000" b="1" dirty="0">
              <a:solidFill>
                <a:srgbClr val="FF0000"/>
              </a:solidFill>
              <a:latin typeface="+mj-ea"/>
              <a:ea typeface="+mj-ea"/>
            </a:endParaRPr>
          </a:p>
        </p:txBody>
      </p:sp>
      <p:sp>
        <p:nvSpPr>
          <p:cNvPr id="12" name="正方形/長方形 11"/>
          <p:cNvSpPr/>
          <p:nvPr/>
        </p:nvSpPr>
        <p:spPr>
          <a:xfrm>
            <a:off x="3036863" y="3939916"/>
            <a:ext cx="6452643" cy="830997"/>
          </a:xfrm>
          <a:prstGeom prst="rect">
            <a:avLst/>
          </a:prstGeom>
        </p:spPr>
        <p:txBody>
          <a:bodyPr wrap="square">
            <a:spAutoFit/>
          </a:bodyPr>
          <a:lstStyle/>
          <a:p>
            <a:r>
              <a:rPr lang="ja-JP" altLang="en-US" sz="1600" dirty="0" smtClean="0">
                <a:latin typeface="HG丸ｺﾞｼｯｸM-PRO" panose="020F0600000000000000" pitchFamily="50" charset="-128"/>
                <a:ea typeface="HG丸ｺﾞｼｯｸM-PRO" panose="020F0600000000000000" pitchFamily="50" charset="-128"/>
              </a:rPr>
              <a:t>● 在外</a:t>
            </a:r>
            <a:r>
              <a:rPr lang="ja-JP" altLang="en-US" sz="1600" dirty="0">
                <a:latin typeface="HG丸ｺﾞｼｯｸM-PRO" panose="020F0600000000000000" pitchFamily="50" charset="-128"/>
                <a:ea typeface="HG丸ｺﾞｼｯｸM-PRO" panose="020F0600000000000000" pitchFamily="50" charset="-128"/>
              </a:rPr>
              <a:t>選挙人名簿に登録 </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在外公館での</a:t>
            </a:r>
            <a:r>
              <a:rPr lang="ja-JP" altLang="en-US" sz="1600" dirty="0" smtClean="0">
                <a:latin typeface="HG丸ｺﾞｼｯｸM-PRO" panose="020F0600000000000000" pitchFamily="50" charset="-128"/>
                <a:ea typeface="HG丸ｺﾞｼｯｸM-PRO" panose="020F0600000000000000" pitchFamily="50" charset="-128"/>
              </a:rPr>
              <a:t>投票</a:t>
            </a:r>
            <a:r>
              <a:rPr lang="ja-JP" altLang="en-US" sz="1600" dirty="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郵便</a:t>
            </a:r>
            <a:r>
              <a:rPr lang="ja-JP" altLang="en-US" sz="1600" dirty="0">
                <a:latin typeface="HG丸ｺﾞｼｯｸM-PRO" panose="020F0600000000000000" pitchFamily="50" charset="-128"/>
                <a:ea typeface="HG丸ｺﾞｼｯｸM-PRO" panose="020F0600000000000000" pitchFamily="50" charset="-128"/>
              </a:rPr>
              <a:t>での</a:t>
            </a:r>
            <a:r>
              <a:rPr lang="ja-JP" altLang="en-US" sz="1600" dirty="0" smtClean="0">
                <a:latin typeface="HG丸ｺﾞｼｯｸM-PRO" panose="020F0600000000000000" pitchFamily="50" charset="-128"/>
                <a:ea typeface="HG丸ｺﾞｼｯｸM-PRO" panose="020F0600000000000000" pitchFamily="50" charset="-128"/>
              </a:rPr>
              <a:t>投票又は</a:t>
            </a:r>
            <a:r>
              <a:rPr lang="ja-JP" altLang="en-US" sz="1600" dirty="0" smtClean="0">
                <a:latin typeface="HG丸ｺﾞｼｯｸM-PRO" panose="020F0600000000000000" pitchFamily="50" charset="-128"/>
                <a:ea typeface="HG丸ｺﾞｼｯｸM-PRO" panose="020F0600000000000000" pitchFamily="50" charset="-128"/>
              </a:rPr>
              <a:t>日本に一時帰国して</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国内で投票</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rot="21290322">
            <a:off x="179377" y="4918777"/>
            <a:ext cx="2558714" cy="646331"/>
          </a:xfrm>
          <a:prstGeom prst="rect">
            <a:avLst/>
          </a:prstGeom>
        </p:spPr>
        <p:txBody>
          <a:bodyPr wrap="none">
            <a:spAutoFit/>
          </a:bodyPr>
          <a:lstStyle/>
          <a:p>
            <a:r>
              <a:rPr lang="ja-JP" altLang="en-US" dirty="0"/>
              <a:t>外国と日本を行き来</a:t>
            </a:r>
            <a:r>
              <a:rPr lang="ja-JP" altLang="en-US" dirty="0" smtClean="0"/>
              <a:t>する</a:t>
            </a:r>
            <a:endParaRPr lang="en-US" altLang="ja-JP" dirty="0" smtClean="0"/>
          </a:p>
          <a:p>
            <a:r>
              <a:rPr lang="ja-JP" altLang="en-US" dirty="0" smtClean="0"/>
              <a:t>船</a:t>
            </a:r>
            <a:r>
              <a:rPr lang="ja-JP" altLang="en-US" dirty="0"/>
              <a:t>で働いている</a:t>
            </a:r>
            <a:endParaRPr lang="en-US" altLang="ja-JP" dirty="0"/>
          </a:p>
        </p:txBody>
      </p:sp>
      <p:sp>
        <p:nvSpPr>
          <p:cNvPr id="14" name="正方形/長方形 13"/>
          <p:cNvSpPr/>
          <p:nvPr/>
        </p:nvSpPr>
        <p:spPr>
          <a:xfrm>
            <a:off x="3036862" y="5070654"/>
            <a:ext cx="5279557" cy="707886"/>
          </a:xfrm>
          <a:prstGeom prst="rect">
            <a:avLst/>
          </a:prstGeom>
        </p:spPr>
        <p:txBody>
          <a:bodyPr wrap="square">
            <a:spAutoFit/>
          </a:bodyPr>
          <a:lstStyle/>
          <a:p>
            <a:pPr algn="dist"/>
            <a:r>
              <a:rPr lang="ja-JP" altLang="en-US" sz="4000" b="1" dirty="0">
                <a:solidFill>
                  <a:srgbClr val="FF0000"/>
                </a:solidFill>
                <a:latin typeface="+mj-ea"/>
                <a:ea typeface="+mj-ea"/>
              </a:rPr>
              <a:t>洋上投票制度</a:t>
            </a:r>
          </a:p>
        </p:txBody>
      </p:sp>
      <p:sp>
        <p:nvSpPr>
          <p:cNvPr id="15" name="正方形/長方形 14"/>
          <p:cNvSpPr/>
          <p:nvPr/>
        </p:nvSpPr>
        <p:spPr>
          <a:xfrm>
            <a:off x="3036863" y="5693747"/>
            <a:ext cx="6596659" cy="830997"/>
          </a:xfrm>
          <a:prstGeom prst="rect">
            <a:avLst/>
          </a:prstGeom>
        </p:spPr>
        <p:txBody>
          <a:bodyPr wrap="square">
            <a:spAutoFit/>
          </a:bodyPr>
          <a:lstStyle/>
          <a:p>
            <a:r>
              <a:rPr lang="ja-JP" altLang="en-US" sz="1600" dirty="0" smtClean="0">
                <a:latin typeface="HG丸ｺﾞｼｯｸM-PRO" panose="020F0600000000000000" pitchFamily="50" charset="-128"/>
                <a:ea typeface="HG丸ｺﾞｼｯｸM-PRO" panose="020F0600000000000000" pitchFamily="50" charset="-128"/>
              </a:rPr>
              <a:t>● あらかじめ</a:t>
            </a:r>
            <a:r>
              <a:rPr lang="ja-JP" altLang="en-US" sz="1600" dirty="0">
                <a:latin typeface="HG丸ｺﾞｼｯｸM-PRO" panose="020F0600000000000000" pitchFamily="50" charset="-128"/>
                <a:ea typeface="HG丸ｺﾞｼｯｸM-PRO" panose="020F0600000000000000" pitchFamily="50" charset="-128"/>
              </a:rPr>
              <a:t>、住んで</a:t>
            </a:r>
            <a:r>
              <a:rPr lang="ja-JP" altLang="en-US" sz="1600" dirty="0" smtClean="0">
                <a:latin typeface="HG丸ｺﾞｼｯｸM-PRO" panose="020F0600000000000000" pitchFamily="50" charset="-128"/>
                <a:ea typeface="HG丸ｺﾞｼｯｸM-PRO" panose="020F0600000000000000" pitchFamily="50" charset="-128"/>
              </a:rPr>
              <a:t>いる市町村</a:t>
            </a:r>
            <a:r>
              <a:rPr lang="ja-JP" altLang="en-US" sz="1600" dirty="0">
                <a:latin typeface="HG丸ｺﾞｼｯｸM-PRO" panose="020F0600000000000000" pitchFamily="50" charset="-128"/>
                <a:ea typeface="HG丸ｺﾞｼｯｸM-PRO" panose="020F0600000000000000" pitchFamily="50" charset="-128"/>
              </a:rPr>
              <a:t>の選挙管理委員会事務局</a:t>
            </a:r>
            <a:r>
              <a:rPr lang="ja-JP" altLang="en-US" sz="1600" dirty="0" smtClean="0">
                <a:latin typeface="HG丸ｺﾞｼｯｸM-PRO" panose="020F0600000000000000" pitchFamily="50" charset="-128"/>
                <a:ea typeface="HG丸ｺﾞｼｯｸM-PRO" panose="020F0600000000000000" pitchFamily="50" charset="-128"/>
              </a:rPr>
              <a:t>から</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証明書</a:t>
            </a:r>
            <a:r>
              <a:rPr lang="ja-JP" altLang="en-US" sz="1600" dirty="0">
                <a:latin typeface="HG丸ｺﾞｼｯｸM-PRO" panose="020F0600000000000000" pitchFamily="50" charset="-128"/>
                <a:ea typeface="HG丸ｺﾞｼｯｸM-PRO" panose="020F0600000000000000" pitchFamily="50" charset="-128"/>
              </a:rPr>
              <a:t>を発行して</a:t>
            </a:r>
            <a:r>
              <a:rPr lang="ja-JP" altLang="en-US" sz="1600" dirty="0" smtClean="0">
                <a:latin typeface="HG丸ｺﾞｼｯｸM-PRO" panose="020F0600000000000000" pitchFamily="50" charset="-128"/>
                <a:ea typeface="HG丸ｺﾞｼｯｸM-PRO" panose="020F0600000000000000" pitchFamily="50" charset="-128"/>
              </a:rPr>
              <a:t>もらう。</a:t>
            </a:r>
            <a:endParaRPr lang="en-US" altLang="ja-JP" sz="1600" dirty="0" smtClean="0">
              <a:latin typeface="HG丸ｺﾞｼｯｸM-PRO" panose="020F0600000000000000" pitchFamily="50" charset="-128"/>
              <a:ea typeface="HG丸ｺﾞｼｯｸM-PRO" panose="020F0600000000000000" pitchFamily="50" charset="-128"/>
            </a:endParaRPr>
          </a:p>
          <a:p>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事前に船長に洋上投票を申し出て、船の上</a:t>
            </a:r>
            <a:r>
              <a:rPr lang="ja-JP" altLang="en-US" sz="1600" dirty="0" smtClean="0">
                <a:latin typeface="HG丸ｺﾞｼｯｸM-PRO" panose="020F0600000000000000" pitchFamily="50" charset="-128"/>
                <a:ea typeface="HG丸ｺﾞｼｯｸM-PRO" panose="020F0600000000000000" pitchFamily="50" charset="-128"/>
              </a:rPr>
              <a:t>から</a:t>
            </a:r>
            <a:r>
              <a:rPr lang="en-US" altLang="ja-JP" sz="1600" dirty="0">
                <a:latin typeface="HG丸ｺﾞｼｯｸM-PRO" panose="020F0600000000000000" pitchFamily="50" charset="-128"/>
                <a:ea typeface="HG丸ｺﾞｼｯｸM-PRO" panose="020F0600000000000000" pitchFamily="50" charset="-128"/>
              </a:rPr>
              <a:t>FAX</a:t>
            </a:r>
            <a:r>
              <a:rPr lang="ja-JP" altLang="en-US" sz="1600" dirty="0" smtClean="0">
                <a:latin typeface="HG丸ｺﾞｼｯｸM-PRO" panose="020F0600000000000000" pitchFamily="50" charset="-128"/>
                <a:ea typeface="HG丸ｺﾞｼｯｸM-PRO" panose="020F0600000000000000" pitchFamily="50" charset="-128"/>
              </a:rPr>
              <a:t>を使って</a:t>
            </a:r>
            <a:r>
              <a:rPr lang="ja-JP" altLang="en-US" sz="1600" dirty="0">
                <a:latin typeface="HG丸ｺﾞｼｯｸM-PRO" panose="020F0600000000000000" pitchFamily="50" charset="-128"/>
                <a:ea typeface="HG丸ｺﾞｼｯｸM-PRO" panose="020F0600000000000000" pitchFamily="50" charset="-128"/>
              </a:rPr>
              <a:t>投票</a:t>
            </a:r>
          </a:p>
        </p:txBody>
      </p:sp>
      <p:sp>
        <p:nvSpPr>
          <p:cNvPr id="16" name="正方形/長方形 15"/>
          <p:cNvSpPr/>
          <p:nvPr/>
        </p:nvSpPr>
        <p:spPr>
          <a:xfrm>
            <a:off x="3131840" y="3012103"/>
            <a:ext cx="5184576" cy="338554"/>
          </a:xfrm>
          <a:prstGeom prst="rect">
            <a:avLst/>
          </a:prstGeom>
          <a:solidFill>
            <a:srgbClr val="C1A58D"/>
          </a:solidFill>
        </p:spPr>
        <p:txBody>
          <a:bodyPr wrap="square">
            <a:spAutoFit/>
          </a:bodyPr>
          <a:lstStyle/>
          <a:p>
            <a:r>
              <a:rPr lang="ja-JP" altLang="en-US" sz="1600" dirty="0">
                <a:latin typeface="+mj-ea"/>
                <a:ea typeface="+mj-ea"/>
              </a:rPr>
              <a:t>国政選挙</a:t>
            </a:r>
            <a:r>
              <a:rPr lang="ja-JP" altLang="en-US" sz="1600" dirty="0" smtClean="0">
                <a:latin typeface="+mj-ea"/>
                <a:ea typeface="+mj-ea"/>
              </a:rPr>
              <a:t>のみ利用できます</a:t>
            </a:r>
            <a:endParaRPr lang="ja-JP" altLang="en-US" sz="1600" dirty="0">
              <a:latin typeface="+mj-ea"/>
              <a:ea typeface="+mj-ea"/>
            </a:endParaRPr>
          </a:p>
        </p:txBody>
      </p:sp>
      <p:sp>
        <p:nvSpPr>
          <p:cNvPr id="17" name="正方形/長方形 16"/>
          <p:cNvSpPr/>
          <p:nvPr/>
        </p:nvSpPr>
        <p:spPr>
          <a:xfrm>
            <a:off x="3131840" y="4789349"/>
            <a:ext cx="5184576" cy="338554"/>
          </a:xfrm>
          <a:prstGeom prst="rect">
            <a:avLst/>
          </a:prstGeom>
          <a:solidFill>
            <a:srgbClr val="C1A58D"/>
          </a:solidFill>
        </p:spPr>
        <p:txBody>
          <a:bodyPr wrap="square">
            <a:spAutoFit/>
          </a:bodyPr>
          <a:lstStyle/>
          <a:p>
            <a:r>
              <a:rPr lang="ja-JP" altLang="en-US" sz="1600" dirty="0">
                <a:latin typeface="+mj-ea"/>
                <a:ea typeface="+mj-ea"/>
              </a:rPr>
              <a:t>国政選挙</a:t>
            </a:r>
            <a:r>
              <a:rPr lang="ja-JP" altLang="en-US" sz="1600" dirty="0" smtClean="0">
                <a:latin typeface="+mj-ea"/>
                <a:ea typeface="+mj-ea"/>
              </a:rPr>
              <a:t>のみ利用できます</a:t>
            </a:r>
            <a:endParaRPr lang="ja-JP" altLang="en-US" sz="1600" dirty="0">
              <a:latin typeface="+mj-ea"/>
              <a:ea typeface="+mj-ea"/>
            </a:endParaRPr>
          </a:p>
        </p:txBody>
      </p:sp>
      <p:sp>
        <p:nvSpPr>
          <p:cNvPr id="18" name="正方形/長方形 17"/>
          <p:cNvSpPr/>
          <p:nvPr/>
        </p:nvSpPr>
        <p:spPr>
          <a:xfrm>
            <a:off x="3036862" y="1602178"/>
            <a:ext cx="5279557" cy="707886"/>
          </a:xfrm>
          <a:prstGeom prst="rect">
            <a:avLst/>
          </a:prstGeom>
        </p:spPr>
        <p:txBody>
          <a:bodyPr wrap="square">
            <a:spAutoFit/>
          </a:bodyPr>
          <a:lstStyle/>
          <a:p>
            <a:pPr algn="dist"/>
            <a:r>
              <a:rPr lang="ja-JP" altLang="en-US" sz="4000" b="1" dirty="0">
                <a:solidFill>
                  <a:srgbClr val="FF0000"/>
                </a:solidFill>
                <a:latin typeface="+mj-ea"/>
                <a:ea typeface="+mj-ea"/>
              </a:rPr>
              <a:t>不在者投票制度</a:t>
            </a:r>
          </a:p>
        </p:txBody>
      </p:sp>
      <p:sp>
        <p:nvSpPr>
          <p:cNvPr id="19" name="正方形/長方形 18"/>
          <p:cNvSpPr/>
          <p:nvPr/>
        </p:nvSpPr>
        <p:spPr>
          <a:xfrm>
            <a:off x="3036863" y="2230350"/>
            <a:ext cx="6452643" cy="584775"/>
          </a:xfrm>
          <a:prstGeom prst="rect">
            <a:avLst/>
          </a:prstGeom>
        </p:spPr>
        <p:txBody>
          <a:bodyPr wrap="square">
            <a:spAutoFit/>
          </a:bodyPr>
          <a:lstStyle/>
          <a:p>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名簿登録地の市町村</a:t>
            </a:r>
            <a:r>
              <a:rPr lang="ja-JP" altLang="en-US" sz="1600" dirty="0">
                <a:latin typeface="HG丸ｺﾞｼｯｸM-PRO" panose="020F0600000000000000" pitchFamily="50" charset="-128"/>
                <a:ea typeface="HG丸ｺﾞｼｯｸM-PRO" panose="020F0600000000000000" pitchFamily="50" charset="-128"/>
              </a:rPr>
              <a:t>の選挙管理</a:t>
            </a:r>
            <a:r>
              <a:rPr lang="ja-JP" altLang="en-US" sz="1600" dirty="0" smtClean="0">
                <a:latin typeface="HG丸ｺﾞｼｯｸM-PRO" panose="020F0600000000000000" pitchFamily="50" charset="-128"/>
                <a:ea typeface="HG丸ｺﾞｼｯｸM-PRO" panose="020F0600000000000000" pitchFamily="50" charset="-128"/>
              </a:rPr>
              <a:t>委員会に</a:t>
            </a:r>
            <a:r>
              <a:rPr lang="ja-JP" altLang="en-US" sz="1600" dirty="0">
                <a:latin typeface="HG丸ｺﾞｼｯｸM-PRO" panose="020F0600000000000000" pitchFamily="50" charset="-128"/>
                <a:ea typeface="HG丸ｺﾞｼｯｸM-PRO" panose="020F0600000000000000" pitchFamily="50" charset="-128"/>
              </a:rPr>
              <a:t>投票用紙を</a:t>
            </a:r>
            <a:r>
              <a:rPr lang="ja-JP" altLang="en-US" sz="1600" dirty="0" smtClean="0">
                <a:latin typeface="HG丸ｺﾞｼｯｸM-PRO" panose="020F0600000000000000" pitchFamily="50" charset="-128"/>
                <a:ea typeface="HG丸ｺﾞｼｯｸM-PRO" panose="020F0600000000000000" pitchFamily="50" charset="-128"/>
              </a:rPr>
              <a:t>請求</a:t>
            </a:r>
            <a:endParaRPr lang="en-US" altLang="ja-JP" sz="1600" dirty="0" smtClean="0">
              <a:latin typeface="HG丸ｺﾞｼｯｸM-PRO" panose="020F0600000000000000" pitchFamily="50" charset="-128"/>
              <a:ea typeface="HG丸ｺﾞｼｯｸM-PRO" panose="020F0600000000000000" pitchFamily="50" charset="-128"/>
            </a:endParaRPr>
          </a:p>
          <a:p>
            <a:pPr>
              <a:tabLst>
                <a:tab pos="266700" algn="l"/>
              </a:tabLst>
            </a:pP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滞在地で投票</a:t>
            </a:r>
          </a:p>
        </p:txBody>
      </p:sp>
      <p:sp>
        <p:nvSpPr>
          <p:cNvPr id="20" name="正方形/長方形 19"/>
          <p:cNvSpPr/>
          <p:nvPr/>
        </p:nvSpPr>
        <p:spPr>
          <a:xfrm>
            <a:off x="3121750" y="1338473"/>
            <a:ext cx="5184576" cy="338554"/>
          </a:xfrm>
          <a:prstGeom prst="rect">
            <a:avLst/>
          </a:prstGeom>
          <a:solidFill>
            <a:srgbClr val="C1A58D"/>
          </a:solidFill>
        </p:spPr>
        <p:txBody>
          <a:bodyPr wrap="square">
            <a:spAutoFit/>
          </a:bodyPr>
          <a:lstStyle/>
          <a:p>
            <a:r>
              <a:rPr lang="ja-JP" altLang="en-US" sz="1600" dirty="0">
                <a:latin typeface="+mj-ea"/>
                <a:ea typeface="+mj-ea"/>
              </a:rPr>
              <a:t>国政</a:t>
            </a:r>
            <a:r>
              <a:rPr lang="ja-JP" altLang="en-US" sz="1600" dirty="0" smtClean="0">
                <a:latin typeface="+mj-ea"/>
                <a:ea typeface="+mj-ea"/>
              </a:rPr>
              <a:t>選挙・地方選挙の両方で利用できます</a:t>
            </a:r>
            <a:endParaRPr lang="ja-JP" altLang="en-US" sz="1600" dirty="0">
              <a:latin typeface="+mj-ea"/>
              <a:ea typeface="+mj-ea"/>
            </a:endParaRPr>
          </a:p>
        </p:txBody>
      </p:sp>
      <p:sp>
        <p:nvSpPr>
          <p:cNvPr id="21" name="正方形/長方形 20"/>
          <p:cNvSpPr/>
          <p:nvPr/>
        </p:nvSpPr>
        <p:spPr>
          <a:xfrm rot="21290322">
            <a:off x="176958" y="1361926"/>
            <a:ext cx="2714205" cy="1200329"/>
          </a:xfrm>
          <a:prstGeom prst="rect">
            <a:avLst/>
          </a:prstGeom>
        </p:spPr>
        <p:txBody>
          <a:bodyPr wrap="none">
            <a:spAutoFit/>
          </a:bodyPr>
          <a:lstStyle/>
          <a:p>
            <a:r>
              <a:rPr lang="ja-JP" altLang="en-US" dirty="0" smtClean="0">
                <a:latin typeface="+mn-ea"/>
              </a:rPr>
              <a:t>・</a:t>
            </a:r>
            <a:r>
              <a:rPr lang="ja-JP" altLang="en-US" dirty="0">
                <a:latin typeface="+mn-ea"/>
              </a:rPr>
              <a:t>普段</a:t>
            </a:r>
            <a:r>
              <a:rPr lang="ja-JP" altLang="en-US" dirty="0" smtClean="0">
                <a:latin typeface="+mn-ea"/>
              </a:rPr>
              <a:t>の</a:t>
            </a:r>
            <a:r>
              <a:rPr lang="ja-JP" altLang="en-US" dirty="0">
                <a:latin typeface="+mn-ea"/>
              </a:rPr>
              <a:t>住所</a:t>
            </a:r>
            <a:r>
              <a:rPr lang="ja-JP" altLang="en-US" dirty="0" smtClean="0">
                <a:latin typeface="+mn-ea"/>
              </a:rPr>
              <a:t>から離れた</a:t>
            </a:r>
            <a:endParaRPr lang="en-US" altLang="ja-JP" dirty="0" smtClean="0">
              <a:latin typeface="+mn-ea"/>
            </a:endParaRPr>
          </a:p>
          <a:p>
            <a:r>
              <a:rPr lang="ja-JP" altLang="en-US" dirty="0" smtClean="0">
                <a:latin typeface="+mn-ea"/>
              </a:rPr>
              <a:t>　ところに滞在</a:t>
            </a:r>
            <a:r>
              <a:rPr lang="ja-JP" altLang="en-US" dirty="0">
                <a:latin typeface="+mn-ea"/>
              </a:rPr>
              <a:t>して</a:t>
            </a:r>
            <a:r>
              <a:rPr lang="ja-JP" altLang="en-US" dirty="0" smtClean="0">
                <a:latin typeface="+mn-ea"/>
              </a:rPr>
              <a:t>いる･･･</a:t>
            </a:r>
            <a:endParaRPr lang="en-US" altLang="ja-JP" dirty="0" smtClean="0">
              <a:latin typeface="+mn-ea"/>
            </a:endParaRPr>
          </a:p>
          <a:p>
            <a:r>
              <a:rPr lang="ja-JP" altLang="en-US" dirty="0" smtClean="0">
                <a:latin typeface="+mn-ea"/>
              </a:rPr>
              <a:t>・入院していて当日投票に</a:t>
            </a:r>
            <a:endParaRPr lang="en-US" altLang="ja-JP" dirty="0" smtClean="0">
              <a:latin typeface="+mn-ea"/>
            </a:endParaRPr>
          </a:p>
          <a:p>
            <a:r>
              <a:rPr lang="ja-JP" altLang="en-US" dirty="0" smtClean="0">
                <a:latin typeface="+mn-ea"/>
              </a:rPr>
              <a:t>　行くことができない</a:t>
            </a:r>
            <a:endParaRPr lang="en-US" altLang="ja-JP" dirty="0" smtClean="0">
              <a:latin typeface="+mn-ea"/>
            </a:endParaRPr>
          </a:p>
        </p:txBody>
      </p:sp>
    </p:spTree>
    <p:extLst>
      <p:ext uri="{BB962C8B-B14F-4D97-AF65-F5344CB8AC3E}">
        <p14:creationId xmlns:p14="http://schemas.microsoft.com/office/powerpoint/2010/main" val="2779399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「あした</a:t>
            </a:r>
            <a:r>
              <a:rPr lang="ja-JP" altLang="en-US" dirty="0">
                <a:latin typeface="Meiryo UI" panose="020B0604030504040204" pitchFamily="50" charset="-128"/>
                <a:ea typeface="Meiryo UI" panose="020B0604030504040204" pitchFamily="50" charset="-128"/>
              </a:rPr>
              <a:t>選挙へ行くまえ</a:t>
            </a:r>
            <a:r>
              <a:rPr lang="ja-JP" altLang="en-US" dirty="0" smtClean="0">
                <a:latin typeface="Meiryo UI" panose="020B0604030504040204" pitchFamily="50" charset="-128"/>
                <a:ea typeface="Meiryo UI" panose="020B0604030504040204" pitchFamily="50" charset="-128"/>
              </a:rPr>
              <a:t>に」　</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a:t>
            </a:r>
            <a:r>
              <a:rPr lang="ja-JP" altLang="en-US" dirty="0" smtClean="0">
                <a:latin typeface="Meiryo UI" panose="020B0604030504040204" pitchFamily="50" charset="-128"/>
                <a:ea typeface="Meiryo UI" panose="020B0604030504040204" pitchFamily="50" charset="-128"/>
              </a:rPr>
              <a:t>メニュー</a:t>
            </a:r>
            <a:endParaRPr lang="ja-JP" altLang="en-US" dirty="0">
              <a:latin typeface="Meiryo UI" panose="020B0604030504040204" pitchFamily="50" charset="-128"/>
              <a:ea typeface="Meiryo UI" panose="020B0604030504040204" pitchFamily="50" charset="-128"/>
            </a:endParaRPr>
          </a:p>
        </p:txBody>
      </p:sp>
      <p:graphicFrame>
        <p:nvGraphicFramePr>
          <p:cNvPr id="3" name="図表 2"/>
          <p:cNvGraphicFramePr/>
          <p:nvPr>
            <p:extLst>
              <p:ext uri="{D42A27DB-BD31-4B8C-83A1-F6EECF244321}">
                <p14:modId xmlns:p14="http://schemas.microsoft.com/office/powerpoint/2010/main" val="32516772"/>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18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eiryo UI" panose="020B0604030504040204" pitchFamily="50" charset="-128"/>
                <a:ea typeface="Meiryo UI" panose="020B0604030504040204" pitchFamily="50" charset="-128"/>
              </a:rPr>
              <a:t>「あした</a:t>
            </a:r>
            <a:r>
              <a:rPr lang="ja-JP" altLang="en-US" dirty="0">
                <a:latin typeface="Meiryo UI" panose="020B0604030504040204" pitchFamily="50" charset="-128"/>
                <a:ea typeface="Meiryo UI" panose="020B0604030504040204" pitchFamily="50" charset="-128"/>
              </a:rPr>
              <a:t>選挙へ行くまえ</a:t>
            </a:r>
            <a:r>
              <a:rPr lang="ja-JP" altLang="en-US" dirty="0" smtClean="0">
                <a:latin typeface="Meiryo UI" panose="020B0604030504040204" pitchFamily="50" charset="-128"/>
                <a:ea typeface="Meiryo UI" panose="020B0604030504040204" pitchFamily="50" charset="-128"/>
              </a:rPr>
              <a:t>に」　</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今日の</a:t>
            </a:r>
            <a:r>
              <a:rPr lang="ja-JP" altLang="en-US" dirty="0" smtClean="0">
                <a:latin typeface="Meiryo UI" panose="020B0604030504040204" pitchFamily="50" charset="-128"/>
                <a:ea typeface="Meiryo UI" panose="020B0604030504040204" pitchFamily="50" charset="-128"/>
              </a:rPr>
              <a:t>メニュー</a:t>
            </a:r>
            <a:endParaRPr lang="ja-JP" altLang="en-US" dirty="0">
              <a:latin typeface="Meiryo UI" panose="020B0604030504040204" pitchFamily="50" charset="-128"/>
              <a:ea typeface="Meiryo UI" panose="020B0604030504040204" pitchFamily="50" charset="-128"/>
            </a:endParaRPr>
          </a:p>
        </p:txBody>
      </p:sp>
      <p:graphicFrame>
        <p:nvGraphicFramePr>
          <p:cNvPr id="3" name="図表 2"/>
          <p:cNvGraphicFramePr/>
          <p:nvPr>
            <p:extLst>
              <p:ext uri="{D42A27DB-BD31-4B8C-83A1-F6EECF244321}">
                <p14:modId xmlns:p14="http://schemas.microsoft.com/office/powerpoint/2010/main" val="460308466"/>
              </p:ext>
            </p:extLst>
          </p:nvPr>
        </p:nvGraphicFramePr>
        <p:xfrm>
          <a:off x="560511" y="1484784"/>
          <a:ext cx="885698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037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a:t>
            </a:r>
            <a:r>
              <a:rPr lang="ja-JP" altLang="en-US" dirty="0" smtClean="0">
                <a:latin typeface="Meiryo UI" panose="020B0604030504040204" pitchFamily="50" charset="-128"/>
                <a:ea typeface="Meiryo UI" panose="020B0604030504040204" pitchFamily="50" charset="-128"/>
              </a:rPr>
              <a:t>運動</a:t>
            </a:r>
            <a:r>
              <a:rPr lang="ja-JP" altLang="en-US" dirty="0">
                <a:latin typeface="Meiryo UI" panose="020B0604030504040204" pitchFamily="50" charset="-128"/>
                <a:ea typeface="Meiryo UI" panose="020B0604030504040204" pitchFamily="50" charset="-128"/>
              </a:rPr>
              <a:t>ってなに</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選挙運動とは</a:t>
            </a:r>
            <a:endParaRPr lang="ja-JP" altLang="en-US" dirty="0">
              <a:latin typeface="Meiryo UI" panose="020B0604030504040204" pitchFamily="50" charset="-128"/>
              <a:ea typeface="Meiryo UI" panose="020B0604030504040204" pitchFamily="50" charset="-128"/>
            </a:endParaRPr>
          </a:p>
        </p:txBody>
      </p:sp>
      <p:sp>
        <p:nvSpPr>
          <p:cNvPr id="22" name="角丸四角形 21"/>
          <p:cNvSpPr/>
          <p:nvPr/>
        </p:nvSpPr>
        <p:spPr>
          <a:xfrm>
            <a:off x="740532" y="3465004"/>
            <a:ext cx="7596844" cy="2844316"/>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今度の参議院議員選挙</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◎山◎</a:t>
            </a:r>
            <a:r>
              <a:rPr lang="ja-JP" altLang="en-US" sz="4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清き一票を</a:t>
            </a:r>
            <a:r>
              <a:rPr lang="ja-JP" altLang="en-US" sz="4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投票してください</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図表 24"/>
          <p:cNvGraphicFramePr/>
          <p:nvPr>
            <p:extLst>
              <p:ext uri="{D42A27DB-BD31-4B8C-83A1-F6EECF244321}">
                <p14:modId xmlns:p14="http://schemas.microsoft.com/office/powerpoint/2010/main" val="1842316695"/>
              </p:ext>
            </p:extLst>
          </p:nvPr>
        </p:nvGraphicFramePr>
        <p:xfrm>
          <a:off x="552472" y="368660"/>
          <a:ext cx="880105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円/楕円 2"/>
          <p:cNvSpPr/>
          <p:nvPr/>
        </p:nvSpPr>
        <p:spPr>
          <a:xfrm>
            <a:off x="416496" y="3212976"/>
            <a:ext cx="1058416"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Meiryo UI" panose="020B0604030504040204" pitchFamily="50" charset="-128"/>
                <a:ea typeface="Meiryo UI" panose="020B0604030504040204" pitchFamily="50" charset="-128"/>
              </a:rPr>
              <a:t>例</a:t>
            </a:r>
            <a:endParaRPr kumimoji="1" lang="ja-JP" altLang="en-US" sz="3200" dirty="0">
              <a:latin typeface="Meiryo UI" panose="020B0604030504040204" pitchFamily="50" charset="-128"/>
              <a:ea typeface="Meiryo UI" panose="020B0604030504040204" pitchFamily="50" charset="-128"/>
            </a:endParaRPr>
          </a:p>
        </p:txBody>
      </p:sp>
      <p:pic>
        <p:nvPicPr>
          <p:cNvPr id="26" name="Picture 3" descr="\\10023sv0fs001\net_data\06_【選挙】\03 経常業務全般\56_18歳引下げ対応\06模擬選挙関係★\03HAL\01_当日プレゼンテーション資料\画像集\街頭演説.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5328" y="5159315"/>
            <a:ext cx="1618507" cy="146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5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a:t>
            </a:r>
            <a:r>
              <a:rPr lang="ja-JP" altLang="en-US" dirty="0" smtClean="0">
                <a:latin typeface="Meiryo UI" panose="020B0604030504040204" pitchFamily="50" charset="-128"/>
                <a:ea typeface="Meiryo UI" panose="020B0604030504040204" pitchFamily="50" charset="-128"/>
              </a:rPr>
              <a:t>運動</a:t>
            </a:r>
            <a:r>
              <a:rPr lang="ja-JP" altLang="en-US" dirty="0">
                <a:latin typeface="Meiryo UI" panose="020B0604030504040204" pitchFamily="50" charset="-128"/>
                <a:ea typeface="Meiryo UI" panose="020B0604030504040204" pitchFamily="50" charset="-128"/>
              </a:rPr>
              <a:t>ってなに</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a:t>
            </a:r>
            <a:r>
              <a:rPr lang="ja-JP" altLang="en-US" dirty="0" smtClean="0">
                <a:latin typeface="Meiryo UI" panose="020B0604030504040204" pitchFamily="50" charset="-128"/>
                <a:ea typeface="Meiryo UI" panose="020B0604030504040204" pitchFamily="50" charset="-128"/>
              </a:rPr>
              <a:t>運動ができる期間</a:t>
            </a:r>
            <a:endParaRPr lang="ja-JP" altLang="en-US" dirty="0">
              <a:latin typeface="Meiryo UI" panose="020B0604030504040204" pitchFamily="50" charset="-128"/>
              <a:ea typeface="Meiryo UI" panose="020B0604030504040204" pitchFamily="50" charset="-128"/>
            </a:endParaRPr>
          </a:p>
        </p:txBody>
      </p:sp>
      <p:graphicFrame>
        <p:nvGraphicFramePr>
          <p:cNvPr id="8" name="図表 7"/>
          <p:cNvGraphicFramePr/>
          <p:nvPr>
            <p:extLst>
              <p:ext uri="{D42A27DB-BD31-4B8C-83A1-F6EECF244321}">
                <p14:modId xmlns:p14="http://schemas.microsoft.com/office/powerpoint/2010/main" val="1315045069"/>
              </p:ext>
            </p:extLst>
          </p:nvPr>
        </p:nvGraphicFramePr>
        <p:xfrm>
          <a:off x="1352600" y="1988840"/>
          <a:ext cx="676875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正方形/長方形 8"/>
          <p:cNvSpPr/>
          <p:nvPr/>
        </p:nvSpPr>
        <p:spPr>
          <a:xfrm>
            <a:off x="8265368" y="2582906"/>
            <a:ext cx="576064" cy="3222358"/>
          </a:xfrm>
          <a:prstGeom prst="rect">
            <a:avLst/>
          </a:prstGeom>
          <a:ln/>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kumimoji="1" lang="ja-JP" altLang="en-US" sz="4400" b="1" dirty="0" smtClean="0">
                <a:solidFill>
                  <a:srgbClr val="009900"/>
                </a:solidFill>
                <a:latin typeface="Meiryo UI" panose="020B0604030504040204" pitchFamily="50" charset="-128"/>
                <a:ea typeface="Meiryo UI" panose="020B0604030504040204" pitchFamily="50" charset="-128"/>
              </a:rPr>
              <a:t>投票日当日</a:t>
            </a:r>
            <a:endParaRPr kumimoji="1" lang="ja-JP" altLang="en-US" sz="4400" b="1" dirty="0">
              <a:solidFill>
                <a:srgbClr val="009900"/>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952728" y="3985592"/>
            <a:ext cx="641354" cy="400110"/>
          </a:xfrm>
          <a:prstGeom prst="rect">
            <a:avLst/>
          </a:prstGeom>
          <a:noFill/>
        </p:spPr>
        <p:txBody>
          <a:bodyPr vert="horz" wrap="square" rtlCol="0" anchor="ctr" anchorCtr="0">
            <a:spAutoFit/>
          </a:bodyPr>
          <a:lstStyle/>
          <a:p>
            <a:pPr algn="ctr"/>
            <a:r>
              <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824936" y="3985592"/>
            <a:ext cx="549728" cy="400110"/>
          </a:xfrm>
          <a:prstGeom prst="rect">
            <a:avLst/>
          </a:prstGeom>
          <a:noFill/>
        </p:spPr>
        <p:txBody>
          <a:bodyPr vert="horz" wrap="square" rtlCol="0" anchor="ctr" anchorCtr="0">
            <a:spAutoFit/>
          </a:bodyPr>
          <a:lstStyle/>
          <a:p>
            <a:pPr algn="ctr"/>
            <a:r>
              <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803431" y="3985592"/>
            <a:ext cx="461665" cy="400110"/>
          </a:xfrm>
          <a:prstGeom prst="rect">
            <a:avLst/>
          </a:prstGeom>
          <a:noFill/>
        </p:spPr>
        <p:txBody>
          <a:bodyPr vert="horz" wrap="square" rtlCol="0" anchor="ctr" anchorCtr="0">
            <a:spAutoFit/>
          </a:bodyPr>
          <a:lstStyle/>
          <a:p>
            <a:pPr algn="ctr"/>
            <a:r>
              <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739535" y="3985592"/>
            <a:ext cx="461665" cy="400110"/>
          </a:xfrm>
          <a:prstGeom prst="rect">
            <a:avLst/>
          </a:prstGeom>
          <a:noFill/>
        </p:spPr>
        <p:txBody>
          <a:bodyPr vert="horz" wrap="square" rtlCol="0" anchor="ctr" anchorCtr="0">
            <a:spAutoFit/>
          </a:bodyPr>
          <a:lstStyle/>
          <a:p>
            <a:pPr algn="ctr"/>
            <a:r>
              <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747647" y="3985592"/>
            <a:ext cx="461665" cy="400110"/>
          </a:xfrm>
          <a:prstGeom prst="rect">
            <a:avLst/>
          </a:prstGeom>
          <a:noFill/>
        </p:spPr>
        <p:txBody>
          <a:bodyPr vert="horz" wrap="square" rtlCol="0" anchor="ctr" anchorCtr="0">
            <a:spAutoFit/>
          </a:bodyPr>
          <a:lstStyle/>
          <a:p>
            <a:pPr algn="ctr"/>
            <a:r>
              <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2"/>
          <p:cNvSpPr txBox="1">
            <a:spLocks/>
          </p:cNvSpPr>
          <p:nvPr/>
        </p:nvSpPr>
        <p:spPr>
          <a:xfrm>
            <a:off x="488504" y="980728"/>
            <a:ext cx="8686800" cy="841248"/>
          </a:xfrm>
          <a:prstGeom prst="rect">
            <a:avLst/>
          </a:prstGeom>
          <a:noFill/>
          <a:ln>
            <a:noFill/>
          </a:ln>
        </p:spPr>
        <p:txBody>
          <a:bodyPr vert="horz" lIns="91440" tIns="45720" rIns="91440" bIns="45720" rtlCol="0" anchor="ctr">
            <a:normAutofit fontScale="97500"/>
          </a:bodyPr>
          <a:lstStyle>
            <a:lvl1pPr algn="l" defTabSz="914400" rtl="0" eaLnBrk="1" latinLnBrk="0" hangingPunct="1">
              <a:spcBef>
                <a:spcPct val="0"/>
              </a:spcBef>
              <a:buNone/>
              <a:defRPr kumimoji="1" sz="2400" b="1" kern="1200">
                <a:solidFill>
                  <a:schemeClr val="bg1"/>
                </a:solidFill>
                <a:latin typeface="+mn-ea"/>
                <a:ea typeface="+mn-ea"/>
                <a:cs typeface="+mj-cs"/>
              </a:defRPr>
            </a:lvl1pPr>
          </a:lstStyle>
          <a:p>
            <a:pPr marL="457200" indent="-457200">
              <a:buFont typeface="Wingdings" panose="05000000000000000000" pitchFamily="2" charset="2"/>
              <a:buChar char="l"/>
            </a:pP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選挙運動ができる期間は、選挙の種類によって異なります。</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944196" y="3985592"/>
            <a:ext cx="549728" cy="400110"/>
          </a:xfrm>
          <a:prstGeom prst="rect">
            <a:avLst/>
          </a:prstGeom>
          <a:noFill/>
        </p:spPr>
        <p:txBody>
          <a:bodyPr vert="horz" wrap="square" rtlCol="0" anchor="ctr" anchorCtr="0">
            <a:spAutoFit/>
          </a:bodyPr>
          <a:lstStyle/>
          <a:p>
            <a:pPr algn="ctr"/>
            <a:r>
              <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570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a:t>
            </a:r>
            <a:r>
              <a:rPr lang="ja-JP" altLang="en-US" dirty="0" smtClean="0">
                <a:latin typeface="Meiryo UI" panose="020B0604030504040204" pitchFamily="50" charset="-128"/>
                <a:ea typeface="Meiryo UI" panose="020B0604030504040204" pitchFamily="50" charset="-128"/>
              </a:rPr>
              <a:t>運動</a:t>
            </a:r>
            <a:r>
              <a:rPr lang="ja-JP" altLang="en-US" dirty="0">
                <a:latin typeface="Meiryo UI" panose="020B0604030504040204" pitchFamily="50" charset="-128"/>
                <a:ea typeface="Meiryo UI" panose="020B0604030504040204" pitchFamily="50" charset="-128"/>
              </a:rPr>
              <a:t>ってなに</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選挙</a:t>
            </a:r>
            <a:r>
              <a:rPr lang="ja-JP" altLang="en-US" dirty="0" smtClean="0">
                <a:latin typeface="Meiryo UI" panose="020B0604030504040204" pitchFamily="50" charset="-128"/>
                <a:ea typeface="Meiryo UI" panose="020B0604030504040204" pitchFamily="50" charset="-128"/>
              </a:rPr>
              <a:t>運動の年齢制限</a:t>
            </a:r>
            <a:endParaRPr lang="ja-JP" altLang="en-US" dirty="0">
              <a:latin typeface="Meiryo UI" panose="020B0604030504040204" pitchFamily="50" charset="-128"/>
              <a:ea typeface="Meiryo UI" panose="020B0604030504040204" pitchFamily="50" charset="-128"/>
            </a:endParaRPr>
          </a:p>
        </p:txBody>
      </p:sp>
      <p:sp>
        <p:nvSpPr>
          <p:cNvPr id="15" name="タイトル 2"/>
          <p:cNvSpPr txBox="1">
            <a:spLocks/>
          </p:cNvSpPr>
          <p:nvPr/>
        </p:nvSpPr>
        <p:spPr>
          <a:xfrm>
            <a:off x="416496" y="1129737"/>
            <a:ext cx="8686800" cy="595107"/>
          </a:xfrm>
          <a:prstGeom prst="rect">
            <a:avLst/>
          </a:prstGeom>
          <a:noFill/>
          <a:ln>
            <a:noFill/>
          </a:ln>
        </p:spPr>
        <p:txBody>
          <a:bodyPr vert="horz" lIns="91440" tIns="45720" rIns="91440" bIns="45720" rtlCol="0" anchor="ctr">
            <a:normAutofit fontScale="97500"/>
          </a:bodyPr>
          <a:lstStyle>
            <a:lvl1pPr algn="l" defTabSz="914400" rtl="0" eaLnBrk="1" latinLnBrk="0" hangingPunct="1">
              <a:spcBef>
                <a:spcPct val="0"/>
              </a:spcBef>
              <a:buNone/>
              <a:defRPr kumimoji="1" sz="2400" b="1" kern="1200">
                <a:solidFill>
                  <a:schemeClr val="bg1"/>
                </a:solidFill>
                <a:latin typeface="+mn-ea"/>
                <a:ea typeface="+mn-ea"/>
                <a:cs typeface="+mj-cs"/>
              </a:defRPr>
            </a:lvl1pPr>
          </a:lstStyle>
          <a:p>
            <a:pPr marL="457200" indent="-457200">
              <a:buFont typeface="Wingdings" panose="05000000000000000000" pitchFamily="2" charset="2"/>
              <a:buChar char="l"/>
            </a:pP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選挙運動は</a:t>
            </a:r>
            <a:r>
              <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歳以上でなければすることができません。</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920552" y="2000693"/>
            <a:ext cx="3024336" cy="564211"/>
          </a:xfrm>
          <a:prstGeom prst="rect">
            <a:avLst/>
          </a:prstGeom>
        </p:spPr>
        <p:style>
          <a:lnRef idx="0">
            <a:schemeClr val="accent1"/>
          </a:lnRef>
          <a:fillRef idx="3">
            <a:schemeClr val="accent1"/>
          </a:fillRef>
          <a:effectRef idx="3">
            <a:schemeClr val="accent1"/>
          </a:effectRef>
          <a:fontRef idx="minor">
            <a:schemeClr val="lt1"/>
          </a:fontRef>
        </p:style>
        <p:txBody>
          <a:bodyPr wrap="none" anchor="ctr" anchorCtr="0">
            <a:normAutofit/>
          </a:bodyPr>
          <a:lstStyle/>
          <a:p>
            <a:pPr algn="ctr"/>
            <a:r>
              <a:rPr lang="ja-JP" altLang="en-US" sz="2000" b="1" dirty="0">
                <a:latin typeface="Meiryo UI" panose="020B0604030504040204" pitchFamily="50" charset="-128"/>
                <a:ea typeface="Meiryo UI" panose="020B0604030504040204" pitchFamily="50" charset="-128"/>
              </a:rPr>
              <a:t>１８</a:t>
            </a:r>
            <a:r>
              <a:rPr lang="ja-JP" altLang="en-US" sz="2000" b="1" dirty="0" smtClean="0">
                <a:latin typeface="Meiryo UI" panose="020B0604030504040204" pitchFamily="50" charset="-128"/>
                <a:ea typeface="Meiryo UI" panose="020B0604030504040204" pitchFamily="50" charset="-128"/>
              </a:rPr>
              <a:t>歳未満</a:t>
            </a:r>
            <a:endParaRPr lang="en-US" altLang="ja-JP" sz="2000" b="1"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5817096" y="2000693"/>
            <a:ext cx="3024336" cy="564211"/>
          </a:xfrm>
          <a:prstGeom prst="rect">
            <a:avLst/>
          </a:prstGeom>
        </p:spPr>
        <p:style>
          <a:lnRef idx="0">
            <a:schemeClr val="accent2"/>
          </a:lnRef>
          <a:fillRef idx="3">
            <a:schemeClr val="accent2"/>
          </a:fillRef>
          <a:effectRef idx="3">
            <a:schemeClr val="accent2"/>
          </a:effectRef>
          <a:fontRef idx="minor">
            <a:schemeClr val="lt1"/>
          </a:fontRef>
        </p:style>
        <p:txBody>
          <a:bodyPr wrap="none" anchor="ctr" anchorCtr="0">
            <a:normAutofit/>
          </a:bodyPr>
          <a:lstStyle/>
          <a:p>
            <a:pPr algn="ctr"/>
            <a:r>
              <a:rPr lang="ja-JP" altLang="en-US" sz="2000" b="1" dirty="0" smtClean="0">
                <a:latin typeface="Meiryo UI" panose="020B0604030504040204" pitchFamily="50" charset="-128"/>
                <a:ea typeface="Meiryo UI" panose="020B0604030504040204" pitchFamily="50" charset="-128"/>
              </a:rPr>
              <a:t>１８歳以上</a:t>
            </a:r>
            <a:endParaRPr lang="en-US" altLang="ja-JP" sz="2000" b="1" dirty="0" smtClean="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4736976" y="2492896"/>
            <a:ext cx="0" cy="4032448"/>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09017" y="4177466"/>
            <a:ext cx="3881288" cy="584775"/>
          </a:xfrm>
          <a:prstGeom prst="rect">
            <a:avLst/>
          </a:prstGeom>
        </p:spPr>
        <p:txBody>
          <a:bodyPr wrap="square">
            <a:spAutoFit/>
          </a:bodyPr>
          <a:lstStyle/>
          <a:p>
            <a:pPr marL="285750" indent="-285750">
              <a:buFont typeface="Arial" panose="020B0604020202020204" pitchFamily="34" charset="0"/>
              <a:buChar char="•"/>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一切の選挙運動</a:t>
            </a:r>
            <a:endParaRPr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乗算記号 18"/>
          <p:cNvSpPr/>
          <p:nvPr/>
        </p:nvSpPr>
        <p:spPr>
          <a:xfrm>
            <a:off x="-231576" y="2060848"/>
            <a:ext cx="5362474" cy="4818012"/>
          </a:xfrm>
          <a:prstGeom prst="mathMultiply">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正方形/長方形 5"/>
          <p:cNvSpPr/>
          <p:nvPr/>
        </p:nvSpPr>
        <p:spPr>
          <a:xfrm>
            <a:off x="4808984" y="2739692"/>
            <a:ext cx="4824536" cy="3785652"/>
          </a:xfrm>
          <a:prstGeom prst="rect">
            <a:avLst/>
          </a:prstGeom>
        </p:spPr>
        <p:txBody>
          <a:bodyPr wrap="square">
            <a:spAutoFit/>
          </a:bodyPr>
          <a:lstStyle/>
          <a:p>
            <a:pPr marL="285750" indent="-285750">
              <a:buFont typeface="Arial" panose="020B0604020202020204" pitchFamily="34" charset="0"/>
              <a:buChar cha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友人や知人</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に直接、投票や特定候補の応援を依頼する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選挙運動メッセージを</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などで広める。（リツィート、シェアなど</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選挙運動の様子を動画サイトなどに投稿する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自分で選挙運動メッセージを掲示板・ブログに書き込む</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電話で投票や特定候補の応援を依頼する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などの選挙運動</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ドーナツ 21"/>
          <p:cNvSpPr/>
          <p:nvPr/>
        </p:nvSpPr>
        <p:spPr>
          <a:xfrm>
            <a:off x="5478855" y="2780928"/>
            <a:ext cx="3866633" cy="3690213"/>
          </a:xfrm>
          <a:prstGeom prst="donu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602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28464" y="1142673"/>
            <a:ext cx="9505056" cy="5544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6464" y="188640"/>
            <a:ext cx="9661074" cy="850106"/>
          </a:xfrm>
        </p:spPr>
        <p:txBody>
          <a:bodyPr/>
          <a:lstStyle/>
          <a:p>
            <a:r>
              <a:rPr lang="ja-JP" altLang="en-US" dirty="0">
                <a:latin typeface="Meiryo UI" panose="020B0604030504040204" pitchFamily="50" charset="-128"/>
                <a:ea typeface="Meiryo UI" panose="020B0604030504040204" pitchFamily="50" charset="-128"/>
              </a:rPr>
              <a:t>選挙</a:t>
            </a:r>
            <a:r>
              <a:rPr lang="ja-JP" altLang="en-US" dirty="0" smtClean="0">
                <a:latin typeface="Meiryo UI" panose="020B0604030504040204" pitchFamily="50" charset="-128"/>
                <a:ea typeface="Meiryo UI" panose="020B0604030504040204" pitchFamily="50" charset="-128"/>
              </a:rPr>
              <a:t>運動</a:t>
            </a:r>
            <a:r>
              <a:rPr lang="ja-JP" altLang="en-US" dirty="0">
                <a:latin typeface="Meiryo UI" panose="020B0604030504040204" pitchFamily="50" charset="-128"/>
                <a:ea typeface="Meiryo UI" panose="020B0604030504040204" pitchFamily="50" charset="-128"/>
              </a:rPr>
              <a:t>ってなに</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して</a:t>
            </a:r>
            <a:r>
              <a:rPr lang="ja-JP" altLang="en-US" dirty="0" smtClean="0">
                <a:latin typeface="Meiryo UI" panose="020B0604030504040204" pitchFamily="50" charset="-128"/>
                <a:ea typeface="Meiryo UI" panose="020B0604030504040204" pitchFamily="50" charset="-128"/>
              </a:rPr>
              <a:t>はいけないこと</a:t>
            </a:r>
            <a:endParaRPr lang="ja-JP" altLang="en-US" dirty="0">
              <a:latin typeface="Meiryo UI" panose="020B0604030504040204" pitchFamily="50" charset="-128"/>
              <a:ea typeface="Meiryo UI" panose="020B0604030504040204" pitchFamily="50" charset="-128"/>
            </a:endParaRPr>
          </a:p>
        </p:txBody>
      </p:sp>
      <p:sp>
        <p:nvSpPr>
          <p:cNvPr id="15" name="タイトル 2"/>
          <p:cNvSpPr txBox="1">
            <a:spLocks/>
          </p:cNvSpPr>
          <p:nvPr/>
        </p:nvSpPr>
        <p:spPr>
          <a:xfrm>
            <a:off x="416496" y="1129737"/>
            <a:ext cx="8686800" cy="595107"/>
          </a:xfrm>
          <a:prstGeom prst="rect">
            <a:avLst/>
          </a:prstGeom>
          <a:noFill/>
          <a:ln>
            <a:noFill/>
          </a:ln>
        </p:spPr>
        <p:txBody>
          <a:bodyPr vert="horz" lIns="91440" tIns="45720" rIns="91440" bIns="45720" rtlCol="0" anchor="ctr">
            <a:normAutofit fontScale="97500"/>
          </a:bodyPr>
          <a:lstStyle>
            <a:lvl1pPr algn="l" defTabSz="914400" rtl="0" eaLnBrk="1" latinLnBrk="0" hangingPunct="1">
              <a:spcBef>
                <a:spcPct val="0"/>
              </a:spcBef>
              <a:buNone/>
              <a:defRPr kumimoji="1" sz="2400" b="1" kern="1200">
                <a:solidFill>
                  <a:schemeClr val="bg1"/>
                </a:solidFill>
                <a:latin typeface="+mn-ea"/>
                <a:ea typeface="+mn-ea"/>
                <a:cs typeface="+mj-cs"/>
              </a:defRPr>
            </a:lvl1pPr>
          </a:lstStyle>
          <a:p>
            <a:pPr marL="457200" indent="-457200">
              <a:buFont typeface="Wingdings" panose="05000000000000000000" pitchFamily="2" charset="2"/>
              <a:buChar char="l"/>
            </a:pPr>
            <a:r>
              <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歳以上であっても、次のような行為は</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できません</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コンテンツ プレースホルダー 5"/>
          <p:cNvGraphicFramePr>
            <a:graphicFrameLocks/>
          </p:cNvGraphicFramePr>
          <p:nvPr>
            <p:extLst>
              <p:ext uri="{D42A27DB-BD31-4B8C-83A1-F6EECF244321}">
                <p14:modId xmlns:p14="http://schemas.microsoft.com/office/powerpoint/2010/main" val="2336619582"/>
              </p:ext>
            </p:extLst>
          </p:nvPr>
        </p:nvGraphicFramePr>
        <p:xfrm>
          <a:off x="228600" y="1700808"/>
          <a:ext cx="9404920" cy="4932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385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0023sv0fs001\net_data\06_【選挙】\03 経常業務全般\56_18歳引下げ対応\06模擬選挙関係\01旭高校\テキスト\めいすいく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832" y="3377319"/>
            <a:ext cx="3168352" cy="249794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91149" y="1484784"/>
            <a:ext cx="2872902" cy="1446550"/>
          </a:xfrm>
          <a:prstGeom prst="rect">
            <a:avLst/>
          </a:prstGeom>
        </p:spPr>
        <p:txBody>
          <a:bodyPr wrap="none">
            <a:spAutoFit/>
          </a:bodyPr>
          <a:lstStyle/>
          <a:p>
            <a:r>
              <a:rPr lang="ja-JP" altLang="en-US" sz="8800" b="1"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8800" b="1" dirty="0">
              <a:solidFill>
                <a:schemeClr val="tx2">
                  <a:lumMod val="60000"/>
                  <a:lumOff val="40000"/>
                </a:schemeClr>
              </a:solidFill>
            </a:endParaRPr>
          </a:p>
        </p:txBody>
      </p:sp>
    </p:spTree>
    <p:extLst>
      <p:ext uri="{BB962C8B-B14F-4D97-AF65-F5344CB8AC3E}">
        <p14:creationId xmlns:p14="http://schemas.microsoft.com/office/powerpoint/2010/main" val="3443109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93032" y="2348880"/>
            <a:ext cx="87129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4F81BD"/>
                </a:solidFill>
                <a:effectLst/>
                <a:uLnTx/>
                <a:uFillTx/>
                <a:latin typeface="Meiryo UI" panose="020B0604030504040204" pitchFamily="50" charset="-128"/>
                <a:ea typeface="Meiryo UI" panose="020B0604030504040204" pitchFamily="50" charset="-128"/>
                <a:cs typeface="+mn-cs"/>
              </a:rPr>
              <a:t>以下は予備のクイズです。</a:t>
            </a:r>
            <a:endParaRPr kumimoji="1" lang="en-US" altLang="ja-JP" sz="3200" b="1" i="0" u="none" strike="noStrike" kern="1200" cap="none" spc="0" normalizeH="0" baseline="0" noProof="0" dirty="0" smtClean="0">
              <a:ln>
                <a:noFill/>
              </a:ln>
              <a:solidFill>
                <a:srgbClr val="4F81BD"/>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4F81BD"/>
                </a:solidFill>
                <a:effectLst/>
                <a:uLnTx/>
                <a:uFillTx/>
                <a:latin typeface="Meiryo UI" panose="020B0604030504040204" pitchFamily="50" charset="-128"/>
                <a:ea typeface="Meiryo UI" panose="020B0604030504040204" pitchFamily="50" charset="-128"/>
                <a:cs typeface="+mn-cs"/>
              </a:rPr>
              <a:t>時間に余裕がある場合などに利用してください。</a:t>
            </a:r>
            <a:endParaRPr kumimoji="1" lang="ja-JP" altLang="en-US" sz="3200" b="1" i="0" u="none" strike="noStrike" kern="1200" cap="none" spc="0" normalizeH="0" baseline="0" noProof="0" dirty="0">
              <a:ln>
                <a:noFill/>
              </a:ln>
              <a:solidFill>
                <a:srgbClr val="4F81BD"/>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79202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288704" y="1095061"/>
            <a:ext cx="723332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投票所に朝一番に来た人だけができることは？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03038" y="3268535"/>
            <a:ext cx="5400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①入場の時、テープカットをすること</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ができる</a:t>
            </a:r>
            <a:endPar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288704" y="4668602"/>
            <a:ext cx="5159604" cy="523220"/>
          </a:xfrm>
          <a:prstGeom prst="rect">
            <a:avLst/>
          </a:prstGeom>
          <a:noFill/>
        </p:spPr>
        <p:txBody>
          <a:bodyPr wrap="square" rtlCol="0">
            <a:sp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投票箱の中</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を見ることができる</a:t>
            </a: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288704" y="585810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③開票作業を見学することができる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35555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385048" y="2028281"/>
            <a:ext cx="3744416" cy="408111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投票所に一番に来た人には、不正がないことを確認してもらうために、投票箱の</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中に、</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なにも入っていないことを確認してもらいます</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ちなみに開票作業は、選挙人であれば、選挙人名簿に登録されている市町村の開票の様子を参観できます。</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400021" y="2419141"/>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p>
        </p:txBody>
      </p:sp>
      <p:sp>
        <p:nvSpPr>
          <p:cNvPr id="3" name="正方形/長方形 2"/>
          <p:cNvSpPr/>
          <p:nvPr/>
        </p:nvSpPr>
        <p:spPr>
          <a:xfrm>
            <a:off x="632520" y="5589240"/>
            <a:ext cx="424847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投票箱の中</a:t>
            </a: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を見ることができる</a:t>
            </a:r>
          </a:p>
        </p:txBody>
      </p:sp>
    </p:spTree>
    <p:extLst>
      <p:ext uri="{BB962C8B-B14F-4D97-AF65-F5344CB8AC3E}">
        <p14:creationId xmlns:p14="http://schemas.microsoft.com/office/powerpoint/2010/main" val="11593517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28188" y="1095061"/>
            <a:ext cx="708930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次のうち、選挙運動として法律上認められていないものはどれ？</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288704" y="3481844"/>
            <a:ext cx="5400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①選挙カーから名前を連呼</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288704" y="4705980"/>
            <a:ext cx="57606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②無作為に電話する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288704" y="585810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③名前入りのティッシュを街頭で配る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13111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2" y="620688"/>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972109" y="1332057"/>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601072"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58588" y="2051654"/>
            <a:ext cx="4032447" cy="230832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候補者が「価値のあるもの」を有権者に渡すことは、買収や違法な寄附にあたる可能性があります。たとえ「ティッシュ」でも、です。</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302853" y="2419141"/>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p>
        </p:txBody>
      </p:sp>
      <p:sp>
        <p:nvSpPr>
          <p:cNvPr id="3" name="正方形/長方形 2"/>
          <p:cNvSpPr/>
          <p:nvPr/>
        </p:nvSpPr>
        <p:spPr>
          <a:xfrm>
            <a:off x="895678" y="5356377"/>
            <a:ext cx="35638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名前入りのティッシュを街頭で配る</a:t>
            </a:r>
          </a:p>
        </p:txBody>
      </p:sp>
    </p:spTree>
    <p:extLst>
      <p:ext uri="{BB962C8B-B14F-4D97-AF65-F5344CB8AC3E}">
        <p14:creationId xmlns:p14="http://schemas.microsoft.com/office/powerpoint/2010/main" val="29049243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dirty="0">
                <a:latin typeface="Meiryo UI" panose="020B0604030504040204" pitchFamily="50" charset="-128"/>
                <a:ea typeface="Meiryo UI" panose="020B0604030504040204" pitchFamily="50" charset="-128"/>
              </a:rPr>
              <a:t>なぜ選挙権が１８歳以上</a:t>
            </a:r>
            <a:r>
              <a:rPr lang="ja-JP" altLang="en-US" dirty="0" smtClean="0">
                <a:latin typeface="Meiryo UI" panose="020B0604030504040204" pitchFamily="50" charset="-128"/>
                <a:ea typeface="Meiryo UI" panose="020B0604030504040204" pitchFamily="50" charset="-128"/>
              </a:rPr>
              <a:t>に？</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１８歳以上に引き下げられた理由</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8464" y="1520331"/>
            <a:ext cx="9561512" cy="2340719"/>
          </a:xfrm>
          <a:prstGeom prst="ellipse">
            <a:avLst/>
          </a:prstGeom>
        </p:spPr>
        <p:style>
          <a:lnRef idx="0">
            <a:schemeClr val="accent2"/>
          </a:lnRef>
          <a:fillRef idx="3">
            <a:schemeClr val="accent2"/>
          </a:fillRef>
          <a:effectRef idx="3">
            <a:schemeClr val="accent2"/>
          </a:effectRef>
          <a:fontRef idx="minor">
            <a:schemeClr val="lt1"/>
          </a:fontRef>
        </p:style>
        <p:txBody>
          <a:bodyPr wrap="square" tIns="36000" bIns="36000" rtlCol="0">
            <a:noAutofit/>
          </a:bodyPr>
          <a:lstStyle/>
          <a:p>
            <a:pPr algn="ctr"/>
            <a:r>
              <a:rPr kumimoji="1" lang="ja-JP" altLang="en-US" sz="7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政治</a:t>
            </a:r>
            <a:endParaRPr kumimoji="1" lang="en-US" altLang="ja-JP" sz="7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 name="上矢印吹き出し 9"/>
          <p:cNvSpPr/>
          <p:nvPr/>
        </p:nvSpPr>
        <p:spPr>
          <a:xfrm>
            <a:off x="250143" y="3861050"/>
            <a:ext cx="9361040" cy="2464839"/>
          </a:xfrm>
          <a:prstGeom prst="upArrowCallout">
            <a:avLst>
              <a:gd name="adj1" fmla="val 39613"/>
              <a:gd name="adj2" fmla="val 37366"/>
              <a:gd name="adj3" fmla="val 1959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未来の日本に</a:t>
            </a:r>
            <a:r>
              <a:rPr lang="ja-JP" altLang="en-US" sz="4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生きていく</a:t>
            </a:r>
            <a:r>
              <a:rPr lang="en-US" altLang="ja-JP" sz="4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18</a:t>
            </a:r>
            <a:r>
              <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19</a:t>
            </a:r>
            <a:r>
              <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歳</a:t>
            </a:r>
            <a:r>
              <a:rPr lang="ja-JP" altLang="en-US" sz="4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も</a:t>
            </a:r>
            <a:endParaRPr lang="en-US" altLang="ja-JP" sz="4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4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かかわっていくべき</a:t>
            </a:r>
            <a:endPar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 name="正方形/長方形 3"/>
          <p:cNvSpPr/>
          <p:nvPr/>
        </p:nvSpPr>
        <p:spPr>
          <a:xfrm>
            <a:off x="1572214" y="2924948"/>
            <a:ext cx="6716902" cy="584775"/>
          </a:xfrm>
          <a:prstGeom prst="rect">
            <a:avLst/>
          </a:prstGeom>
        </p:spPr>
        <p:txBody>
          <a:bodyPr wrap="none">
            <a:spAutoFit/>
          </a:bodyPr>
          <a:lstStyle/>
          <a:p>
            <a:pPr algn="ctr"/>
            <a:r>
              <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これからの日本や地域のあり方を決める</a:t>
            </a:r>
          </a:p>
        </p:txBody>
      </p:sp>
    </p:spTree>
    <p:extLst>
      <p:ext uri="{BB962C8B-B14F-4D97-AF65-F5344CB8AC3E}">
        <p14:creationId xmlns:p14="http://schemas.microsoft.com/office/powerpoint/2010/main" val="2122150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28188" y="1095061"/>
            <a:ext cx="708930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参議院議員選挙を行うための国の予算はいくら？</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288704" y="3481844"/>
            <a:ext cx="5400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①約５億円</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288704" y="4705980"/>
            <a:ext cx="57606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②約５３億円</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288704" y="585810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③約５３５億円</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4034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180729" y="388613"/>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631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028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169025" y="2028281"/>
            <a:ext cx="4032447" cy="40313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年夏の参議院議員選挙を行うための国の予算は、約５３５億円です</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用紙の作成や、投開票所の設置運営、候補者の選挙運動の公費負担（税金でポスターの印刷代などを負担すること）など、選挙をするには様々な費用がかかります。</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136576" y="2447310"/>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p>
        </p:txBody>
      </p:sp>
      <p:sp>
        <p:nvSpPr>
          <p:cNvPr id="3" name="正方形/長方形 2"/>
          <p:cNvSpPr/>
          <p:nvPr/>
        </p:nvSpPr>
        <p:spPr>
          <a:xfrm>
            <a:off x="1611889" y="5617409"/>
            <a:ext cx="192621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535</a:t>
            </a:r>
            <a:r>
              <a:rPr kumimoji="1" lang="ja-JP" altLang="en-US" sz="28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0229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96108" y="367147"/>
            <a:ext cx="733439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市に住む</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X</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さんは、３月にとなりの</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市に引っ越しました。４月になって</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市と</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市の市長選挙があった場合、</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X</a:t>
            </a:r>
            <a:r>
              <a:rPr kumimoji="1" lang="ja-JP" altLang="en-US" sz="40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さんが</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投票できるのは？</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79900" y="3276435"/>
            <a:ext cx="5400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市長選挙は投票できるが</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は投票できない</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426940" y="4478003"/>
            <a:ext cx="57606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市長選挙は投票できるが</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市長選挙</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は投票できない</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379900" y="584963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③どちらの選挙も投票できない</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57856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80491" y="476672"/>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782871" y="5962155"/>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897216" y="1129081"/>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601072" y="1772816"/>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58586" y="1930947"/>
            <a:ext cx="4032447" cy="447455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市町村長選挙や市町村議会議員選挙において投票するには、引き続き</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ヶ月以上その市町村に住所があることが必要です。また、引っ越しの際に住民票を移していないと、引っ越し先の選挙人名簿に登録されないため、３ヶ月以上住んでいても、引っ越し先で投票することはできません</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494423" y="2322062"/>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p>
        </p:txBody>
      </p:sp>
      <p:sp>
        <p:nvSpPr>
          <p:cNvPr id="3" name="正方形/長方形 2"/>
          <p:cNvSpPr/>
          <p:nvPr/>
        </p:nvSpPr>
        <p:spPr>
          <a:xfrm>
            <a:off x="484618" y="5492161"/>
            <a:ext cx="43963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どちら</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の選挙も投票できない</a:t>
            </a:r>
          </a:p>
        </p:txBody>
      </p:sp>
    </p:spTree>
    <p:extLst>
      <p:ext uri="{BB962C8B-B14F-4D97-AF65-F5344CB8AC3E}">
        <p14:creationId xmlns:p14="http://schemas.microsoft.com/office/powerpoint/2010/main" val="3958498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396108" y="367147"/>
            <a:ext cx="733439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ある選挙に「佐藤</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子」が立候補しました。このとき、「さとう」とだけ</a:t>
            </a:r>
            <a:r>
              <a:rPr kumimoji="1" lang="ja-JP" altLang="en-US" sz="4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書いて</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投票された票はどうなる？</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79900" y="3276435"/>
            <a:ext cx="5400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子」に</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半分</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ずつあん</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分される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379900" y="4515040"/>
            <a:ext cx="57606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子」の</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得票</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数</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に比例して</a:t>
            </a:r>
            <a:r>
              <a:rPr kumimoji="1" lang="ja-JP" altLang="en-US" sz="28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あん</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分される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379900" y="5849638"/>
            <a:ext cx="61456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③無効票となる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70085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344488" y="548680"/>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4039376" y="6048208"/>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976294" y="121912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529064" y="1856760"/>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452936" y="2048074"/>
            <a:ext cx="4453064" cy="433965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例えば</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男」の</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得票 </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子」の得票が</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さとう」と書かれた投票が</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１票</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の場合</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24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あん</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分の計算</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&gt;</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=0.625</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 </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0.625</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0.375</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0.375</a:t>
            </a:r>
          </a:p>
        </p:txBody>
      </p:sp>
      <p:sp>
        <p:nvSpPr>
          <p:cNvPr id="3" name="正方形/長方形 2"/>
          <p:cNvSpPr/>
          <p:nvPr/>
        </p:nvSpPr>
        <p:spPr>
          <a:xfrm>
            <a:off x="319950" y="5211197"/>
            <a:ext cx="451009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「佐藤</a:t>
            </a:r>
            <a:r>
              <a:rPr kumimoji="1" lang="en-US" altLang="ja-JP"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男」と「佐藤</a:t>
            </a:r>
            <a:r>
              <a:rPr kumimoji="1" lang="en-US" altLang="ja-JP"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子」の得</a:t>
            </a:r>
            <a:r>
              <a:rPr kumimoji="1" lang="ja-JP" altLang="en-US" sz="28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票数</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に比例して</a:t>
            </a:r>
            <a:r>
              <a:rPr kumimoji="1" lang="ja-JP" altLang="en-US" sz="2800" b="1" i="0" u="sng"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あん</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分される</a:t>
            </a:r>
            <a:endParaRPr kumimoji="1" lang="en-US" altLang="ja-JP"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gray">
          <a:xfrm>
            <a:off x="1564668" y="2276872"/>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p>
        </p:txBody>
      </p:sp>
    </p:spTree>
    <p:extLst>
      <p:ext uri="{BB962C8B-B14F-4D97-AF65-F5344CB8AC3E}">
        <p14:creationId xmlns:p14="http://schemas.microsoft.com/office/powerpoint/2010/main" val="25904614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7330" t="15767" r="25063" b="36852"/>
          <a:stretch/>
        </p:blipFill>
        <p:spPr bwMode="gray">
          <a:xfrm>
            <a:off x="744012" y="727252"/>
            <a:ext cx="1872208" cy="1728192"/>
          </a:xfrm>
          <a:prstGeom prst="rect">
            <a:avLst/>
          </a:prstGeom>
        </p:spPr>
      </p:pic>
      <p:sp>
        <p:nvSpPr>
          <p:cNvPr id="11" name="正方形/長方形 10"/>
          <p:cNvSpPr/>
          <p:nvPr/>
        </p:nvSpPr>
        <p:spPr bwMode="gray">
          <a:xfrm>
            <a:off x="2421080" y="845067"/>
            <a:ext cx="7334392"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選挙の時に見るポスター掲示板。何枠作るかは、どうやって決める？</a:t>
            </a:r>
          </a:p>
        </p:txBody>
      </p:sp>
      <p:cxnSp>
        <p:nvCxnSpPr>
          <p:cNvPr id="14" name="直線コネクタ 13"/>
          <p:cNvCxnSpPr/>
          <p:nvPr/>
        </p:nvCxnSpPr>
        <p:spPr bwMode="gray">
          <a:xfrm>
            <a:off x="175500" y="3734984"/>
            <a:ext cx="9555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2125500" y="3284984"/>
            <a:ext cx="5655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コネクタ 17"/>
          <p:cNvCxnSpPr/>
          <p:nvPr/>
        </p:nvCxnSpPr>
        <p:spPr bwMode="gray">
          <a:xfrm>
            <a:off x="175500" y="4959120"/>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2125500" y="4509120"/>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bwMode="gray">
          <a:xfrm>
            <a:off x="2379900" y="3276435"/>
            <a:ext cx="52373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①選挙</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の種類ごとに法律で定め</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ら　　</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れて</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2379900" y="4515040"/>
            <a:ext cx="57606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②選挙管理委員会が</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立候補者数</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を</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予想する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bwMode="gray">
          <a:xfrm>
            <a:off x="200472" y="6111248"/>
            <a:ext cx="9555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六角形 15"/>
          <p:cNvSpPr/>
          <p:nvPr/>
        </p:nvSpPr>
        <p:spPr bwMode="gray">
          <a:xfrm>
            <a:off x="2150472" y="5661248"/>
            <a:ext cx="5655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bwMode="gray">
          <a:xfrm>
            <a:off x="2379900" y="5661248"/>
            <a:ext cx="61456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③前回の選挙の時の</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立候補者数</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にあわせる</a:t>
            </a:r>
            <a:endParaRPr kumimoji="1" lang="en-US" altLang="ja-JP" sz="2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859431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11" name="角丸四角形 10"/>
          <p:cNvSpPr/>
          <p:nvPr/>
        </p:nvSpPr>
        <p:spPr>
          <a:xfrm>
            <a:off x="272480" y="620688"/>
            <a:ext cx="4788533" cy="6048672"/>
          </a:xfrm>
          <a:prstGeom prst="roundRect">
            <a:avLst>
              <a:gd name="adj" fmla="val 10424"/>
            </a:avLst>
          </a:prstGeom>
          <a:solidFill>
            <a:srgbClr val="FFC000"/>
          </a:solidFill>
          <a:ln w="762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bwMode="gray">
          <a:xfrm>
            <a:off x="1097669" y="1124744"/>
            <a:ext cx="29546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99427" y="2663332"/>
            <a:ext cx="10743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4039376" y="6048208"/>
            <a:ext cx="9220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591182" y="1346172"/>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458588" y="1916832"/>
            <a:ext cx="351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180878" y="1976449"/>
            <a:ext cx="4237040" cy="358816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スター掲示板は、立候補者全員がポスターを貼れるように作る必要がありますが、立候補者数は公示日（告示日）まで確定しません。よって、選挙管理委員会が事前に情報収集して立候補者数を予想した上で、一定の余裕をもって枠数を決定</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します。</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16679" y="5284809"/>
            <a:ext cx="451009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選挙管理委員会が</a:t>
            </a:r>
            <a:r>
              <a:rPr kumimoji="1" lang="ja-JP" altLang="en-US" sz="28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立候補者数を</a:t>
            </a:r>
            <a:r>
              <a:rPr kumimoji="1" lang="ja-JP" altLang="en-US" sz="2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予想する</a:t>
            </a:r>
          </a:p>
        </p:txBody>
      </p:sp>
      <p:sp>
        <p:nvSpPr>
          <p:cNvPr id="22" name="テキスト ボックス 21"/>
          <p:cNvSpPr txBox="1"/>
          <p:nvPr/>
        </p:nvSpPr>
        <p:spPr bwMode="gray">
          <a:xfrm>
            <a:off x="1265529" y="2348880"/>
            <a:ext cx="2749471"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0" b="1" i="0" u="none" strike="noStrike" kern="1200" cap="none" spc="0" normalizeH="0" baseline="0" noProof="0" dirty="0">
                <a:ln w="19050">
                  <a:solidFill>
                    <a:prstClr val="white"/>
                  </a:solid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p>
        </p:txBody>
      </p:sp>
    </p:spTree>
    <p:extLst>
      <p:ext uri="{BB962C8B-B14F-4D97-AF65-F5344CB8AC3E}">
        <p14:creationId xmlns:p14="http://schemas.microsoft.com/office/powerpoint/2010/main" val="23721457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　「１８歳選挙権」は世界標準</a:t>
            </a:r>
            <a:endParaRPr lang="ja-JP" altLang="en-US"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488903922"/>
              </p:ext>
            </p:extLst>
          </p:nvPr>
        </p:nvGraphicFramePr>
        <p:xfrm>
          <a:off x="5817096" y="2780928"/>
          <a:ext cx="3744416" cy="2577321"/>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969224" y="3628856"/>
            <a:ext cx="1813317" cy="923330"/>
          </a:xfrm>
          <a:prstGeom prst="rect">
            <a:avLst/>
          </a:prstGeom>
          <a:noFill/>
        </p:spPr>
        <p:txBody>
          <a:bodyPr wrap="none" rtlCol="0">
            <a:spAutoFit/>
          </a:bodyPr>
          <a:lstStyle/>
          <a:p>
            <a:r>
              <a:rPr lang="en-US" altLang="ja-JP" sz="5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92</a:t>
            </a:r>
            <a:r>
              <a:rPr lang="ja-JP" altLang="en-US" sz="5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5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489077" y="2649038"/>
            <a:ext cx="1361270"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認めて</a:t>
            </a:r>
            <a:r>
              <a:rPr lang="ja-JP" altLang="en-US" dirty="0" smtClean="0">
                <a:latin typeface="Meiryo UI" panose="020B0604030504040204" pitchFamily="50" charset="-128"/>
                <a:ea typeface="Meiryo UI" panose="020B0604030504040204" pitchFamily="50" charset="-128"/>
              </a:rPr>
              <a:t>いない</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189153" y="3100120"/>
            <a:ext cx="595035" cy="338554"/>
          </a:xfrm>
          <a:prstGeom prst="rect">
            <a:avLst/>
          </a:prstGeom>
          <a:noFill/>
        </p:spPr>
        <p:txBody>
          <a:bodyPr wrap="none" rtlCol="0">
            <a:spAutoFit/>
          </a:bodyPr>
          <a:lstStyle/>
          <a:p>
            <a:r>
              <a:rPr lang="ja-JP" altLang="en-US" sz="1600" b="1" dirty="0">
                <a:solidFill>
                  <a:schemeClr val="bg1"/>
                </a:solidFill>
                <a:latin typeface="Meiryo UI" panose="020B0604030504040204" pitchFamily="50" charset="-128"/>
                <a:ea typeface="Meiryo UI" panose="020B0604030504040204" pitchFamily="50" charset="-128"/>
              </a:rPr>
              <a:t>８</a:t>
            </a:r>
            <a:r>
              <a:rPr lang="ja-JP" altLang="en-US"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977337" y="5229204"/>
            <a:ext cx="1835759"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出典：私たちが拓く</a:t>
            </a:r>
            <a:r>
              <a:rPr lang="ja-JP" altLang="en-US" sz="1000" dirty="0">
                <a:latin typeface="Meiryo UI" panose="020B0604030504040204" pitchFamily="50" charset="-128"/>
                <a:ea typeface="Meiryo UI" panose="020B0604030504040204" pitchFamily="50" charset="-128"/>
              </a:rPr>
              <a:t>日本の</a:t>
            </a:r>
            <a:r>
              <a:rPr lang="ja-JP" altLang="en-US" sz="1000" dirty="0" smtClean="0">
                <a:latin typeface="Meiryo UI" panose="020B0604030504040204" pitchFamily="50" charset="-128"/>
                <a:ea typeface="Meiryo UI" panose="020B0604030504040204" pitchFamily="50" charset="-128"/>
              </a:rPr>
              <a:t>未来</a:t>
            </a:r>
            <a:endParaRPr kumimoji="1" lang="ja-JP" altLang="en-US"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794820" y="1513528"/>
            <a:ext cx="3728905" cy="1077218"/>
          </a:xfrm>
          <a:prstGeom prst="rect">
            <a:avLst/>
          </a:prstGeom>
          <a:noFill/>
        </p:spPr>
        <p:txBody>
          <a:bodyPr wrap="none" rtlCol="0">
            <a:spAutoFit/>
          </a:bodyPr>
          <a:lstStyle/>
          <a:p>
            <a:pPr algn="ctr"/>
            <a:r>
              <a:rPr lang="en-US" altLang="ja-JP" sz="3200" b="1" dirty="0" smtClean="0">
                <a:latin typeface="Meiryo UI" panose="020B0604030504040204" pitchFamily="50" charset="-128"/>
                <a:ea typeface="Meiryo UI" panose="020B0604030504040204" pitchFamily="50" charset="-128"/>
              </a:rPr>
              <a:t>18</a:t>
            </a:r>
            <a:r>
              <a:rPr lang="ja-JP" altLang="en-US" sz="3200" b="1" dirty="0" smtClean="0">
                <a:latin typeface="Meiryo UI" panose="020B0604030504040204" pitchFamily="50" charset="-128"/>
                <a:ea typeface="Meiryo UI" panose="020B0604030504040204" pitchFamily="50" charset="-128"/>
              </a:rPr>
              <a:t>歳までに選挙権を</a:t>
            </a:r>
            <a:endParaRPr lang="en-US" altLang="ja-JP" sz="3200" b="1" dirty="0" smtClean="0">
              <a:latin typeface="Meiryo UI" panose="020B0604030504040204" pitchFamily="50" charset="-128"/>
              <a:ea typeface="Meiryo UI" panose="020B0604030504040204" pitchFamily="50" charset="-128"/>
            </a:endParaRPr>
          </a:p>
          <a:p>
            <a:pPr algn="ctr"/>
            <a:r>
              <a:rPr lang="ja-JP" altLang="en-US" sz="3200" b="1" dirty="0" smtClean="0">
                <a:latin typeface="Meiryo UI" panose="020B0604030504040204" pitchFamily="50" charset="-128"/>
                <a:ea typeface="Meiryo UI" panose="020B0604030504040204" pitchFamily="50" charset="-128"/>
              </a:rPr>
              <a:t>認めている国</a:t>
            </a:r>
            <a:endParaRPr kumimoji="1" lang="ja-JP" altLang="en-US" sz="3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661054" y="1196752"/>
            <a:ext cx="4977964" cy="5372217"/>
          </a:xfrm>
          <a:prstGeom prst="rect">
            <a:avLst/>
          </a:prstGeom>
        </p:spPr>
      </p:pic>
    </p:spTree>
    <p:extLst>
      <p:ext uri="{BB962C8B-B14F-4D97-AF65-F5344CB8AC3E}">
        <p14:creationId xmlns:p14="http://schemas.microsoft.com/office/powerpoint/2010/main" val="3278972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081464" y="1844824"/>
            <a:ext cx="4696072" cy="4617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正方形/長方形 3"/>
          <p:cNvSpPr/>
          <p:nvPr/>
        </p:nvSpPr>
        <p:spPr>
          <a:xfrm>
            <a:off x="128464" y="1844824"/>
            <a:ext cx="4536504" cy="4617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もし選挙制度がなかったら</a:t>
            </a:r>
            <a:r>
              <a:rPr lang="en-US" altLang="ja-JP"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pic>
        <p:nvPicPr>
          <p:cNvPr id="28" name="Picture 3" descr="C:\Users\T0521154\Desktop\tokugawa_ieya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033122" y="3068961"/>
            <a:ext cx="2583734" cy="31863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T0521154\Desktop\job_uranai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00464" y="3141401"/>
            <a:ext cx="2956194" cy="3189358"/>
          </a:xfrm>
          <a:prstGeom prst="rect">
            <a:avLst/>
          </a:prstGeom>
          <a:noFill/>
          <a:extLst>
            <a:ext uri="{909E8E84-426E-40DD-AFC4-6F175D3DCCD1}">
              <a14:hiddenFill xmlns:a14="http://schemas.microsoft.com/office/drawing/2010/main">
                <a:solidFill>
                  <a:srgbClr val="FFFFFF"/>
                </a:solidFill>
              </a14:hiddenFill>
            </a:ext>
          </a:extLst>
        </p:spPr>
      </p:pic>
      <p:sp>
        <p:nvSpPr>
          <p:cNvPr id="31" name="二等辺三角形 30"/>
          <p:cNvSpPr/>
          <p:nvPr/>
        </p:nvSpPr>
        <p:spPr bwMode="gray">
          <a:xfrm rot="8651720">
            <a:off x="6051677" y="2752780"/>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二等辺三角形 31"/>
          <p:cNvSpPr/>
          <p:nvPr/>
        </p:nvSpPr>
        <p:spPr bwMode="gray">
          <a:xfrm rot="12620268">
            <a:off x="2790056" y="2752616"/>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bwMode="gray">
          <a:xfrm>
            <a:off x="5241034" y="2365964"/>
            <a:ext cx="4464496" cy="540000"/>
          </a:xfrm>
          <a:prstGeom prst="rect">
            <a:avLst/>
          </a:prstGeom>
          <a:solidFill>
            <a:schemeClr val="bg1"/>
          </a:solidFill>
        </p:spPr>
        <p:txBody>
          <a:bodyPr wrap="none" lIns="108000" tIns="108000" rIns="108000" bIns="108000" rtlCol="0" anchor="ctr" anchorCtr="0">
            <a:noAutofit/>
          </a:bodyPr>
          <a:lstStyle/>
          <a:p>
            <a:pPr algn="ctr"/>
            <a:r>
              <a:rPr kumimoji="1" lang="ja-JP" altLang="en-US" sz="2800" b="1" dirty="0" smtClean="0">
                <a:latin typeface="Meiryo UI" panose="020B0604030504040204" pitchFamily="50" charset="-128"/>
                <a:ea typeface="Meiryo UI" panose="020B0604030504040204" pitchFamily="50" charset="-128"/>
              </a:rPr>
              <a:t>権力者が世襲制で統治？</a:t>
            </a:r>
            <a:endParaRPr kumimoji="1" lang="ja-JP" altLang="en-US" sz="28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bwMode="gray">
          <a:xfrm>
            <a:off x="200472" y="2365531"/>
            <a:ext cx="4320480" cy="540000"/>
          </a:xfrm>
          <a:prstGeom prst="rect">
            <a:avLst/>
          </a:prstGeom>
          <a:solidFill>
            <a:schemeClr val="bg1"/>
          </a:solidFill>
        </p:spPr>
        <p:txBody>
          <a:bodyPr wrap="none" lIns="108000" tIns="108000" rIns="108000" bIns="108000" rtlCol="0" anchor="ctr" anchorCtr="0">
            <a:noAutofit/>
          </a:bodyPr>
          <a:lstStyle/>
          <a:p>
            <a:pPr algn="ctr"/>
            <a:r>
              <a:rPr lang="ja-JP" altLang="en-US" sz="2800" b="1" dirty="0">
                <a:latin typeface="Meiryo UI" panose="020B0604030504040204" pitchFamily="50" charset="-128"/>
                <a:ea typeface="Meiryo UI" panose="020B0604030504040204" pitchFamily="50" charset="-128"/>
              </a:rPr>
              <a:t>占いでリーダーを</a:t>
            </a:r>
            <a:r>
              <a:rPr lang="ja-JP" altLang="en-US" sz="2800" b="1" dirty="0" smtClean="0">
                <a:latin typeface="Meiryo UI" panose="020B0604030504040204" pitchFamily="50" charset="-128"/>
                <a:ea typeface="Meiryo UI" panose="020B0604030504040204" pitchFamily="50" charset="-128"/>
              </a:rPr>
              <a:t>決定？</a:t>
            </a:r>
            <a:endParaRPr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6664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09510" y="5033795"/>
            <a:ext cx="9705528" cy="114700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角丸四角形 28"/>
          <p:cNvSpPr/>
          <p:nvPr/>
        </p:nvSpPr>
        <p:spPr>
          <a:xfrm>
            <a:off x="109510" y="3801463"/>
            <a:ext cx="9705528" cy="114700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a:xfrm>
            <a:off x="109510" y="2569130"/>
            <a:ext cx="9705528" cy="114700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 name="角丸四角形 2"/>
          <p:cNvSpPr/>
          <p:nvPr/>
        </p:nvSpPr>
        <p:spPr>
          <a:xfrm>
            <a:off x="109510" y="1345895"/>
            <a:ext cx="9705528" cy="114700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選挙の４原則</a:t>
            </a:r>
            <a:endParaRPr lang="ja-JP" altLang="en-US" dirty="0">
              <a:latin typeface="Meiryo UI" panose="020B0604030504040204" pitchFamily="50" charset="-128"/>
              <a:ea typeface="Meiryo UI" panose="020B0604030504040204" pitchFamily="50" charset="-128"/>
            </a:endParaRPr>
          </a:p>
        </p:txBody>
      </p:sp>
      <p:grpSp>
        <p:nvGrpSpPr>
          <p:cNvPr id="8" name="グループ化 7"/>
          <p:cNvGrpSpPr/>
          <p:nvPr/>
        </p:nvGrpSpPr>
        <p:grpSpPr bwMode="gray">
          <a:xfrm>
            <a:off x="227592" y="1412776"/>
            <a:ext cx="1053000" cy="972000"/>
            <a:chOff x="467544" y="2180274"/>
            <a:chExt cx="972000" cy="972000"/>
          </a:xfrm>
        </p:grpSpPr>
        <p:sp>
          <p:nvSpPr>
            <p:cNvPr id="9" name="正方形/長方形 8"/>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10" name="正方形/長方形 9"/>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0070C0"/>
                  </a:solidFill>
                  <a:latin typeface="Meiryo UI" panose="020B0604030504040204" pitchFamily="50" charset="-128"/>
                  <a:ea typeface="Meiryo UI" panose="020B0604030504040204" pitchFamily="50" charset="-128"/>
                </a:rPr>
                <a:t>その１</a:t>
              </a:r>
              <a:endParaRPr kumimoji="1" lang="ja-JP" altLang="en-US" sz="2000" b="1" dirty="0">
                <a:solidFill>
                  <a:srgbClr val="0070C0"/>
                </a:solidFill>
                <a:latin typeface="Meiryo UI" panose="020B0604030504040204" pitchFamily="50" charset="-128"/>
                <a:ea typeface="Meiryo UI" panose="020B0604030504040204" pitchFamily="50" charset="-128"/>
              </a:endParaRPr>
            </a:p>
          </p:txBody>
        </p:sp>
      </p:grpSp>
      <p:sp>
        <p:nvSpPr>
          <p:cNvPr id="11" name="正方形/長方形 10"/>
          <p:cNvSpPr/>
          <p:nvPr/>
        </p:nvSpPr>
        <p:spPr bwMode="gray">
          <a:xfrm>
            <a:off x="1720121" y="1637169"/>
            <a:ext cx="2031325" cy="646331"/>
          </a:xfrm>
          <a:prstGeom prst="rect">
            <a:avLst/>
          </a:prstGeom>
        </p:spPr>
        <p:txBody>
          <a:bodyPr wrap="none">
            <a:spAutoFit/>
          </a:bodyPr>
          <a:lstStyle/>
          <a:p>
            <a:r>
              <a:rPr lang="ja-JP" altLang="en-US" sz="3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普通選挙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nvGrpSpPr>
          <p:cNvPr id="12" name="グループ化 11"/>
          <p:cNvGrpSpPr/>
          <p:nvPr/>
        </p:nvGrpSpPr>
        <p:grpSpPr bwMode="gray">
          <a:xfrm>
            <a:off x="227592" y="2656631"/>
            <a:ext cx="1053000" cy="972000"/>
            <a:chOff x="467544" y="2180274"/>
            <a:chExt cx="972000" cy="972000"/>
          </a:xfrm>
        </p:grpSpPr>
        <p:sp>
          <p:nvSpPr>
            <p:cNvPr id="13" name="正方形/長方形 12"/>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14" name="正方形/長方形 13"/>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0070C0"/>
                  </a:solidFill>
                  <a:latin typeface="Meiryo UI" panose="020B0604030504040204" pitchFamily="50" charset="-128"/>
                  <a:ea typeface="Meiryo UI" panose="020B0604030504040204" pitchFamily="50" charset="-128"/>
                </a:rPr>
                <a:t>その２</a:t>
              </a:r>
              <a:endParaRPr kumimoji="1" lang="ja-JP" altLang="en-US" sz="2000" b="1" dirty="0">
                <a:solidFill>
                  <a:srgbClr val="0070C0"/>
                </a:solidFill>
                <a:latin typeface="Meiryo UI" panose="020B0604030504040204" pitchFamily="50" charset="-128"/>
                <a:ea typeface="Meiryo UI" panose="020B0604030504040204" pitchFamily="50" charset="-128"/>
              </a:endParaRPr>
            </a:p>
          </p:txBody>
        </p:sp>
      </p:grpSp>
      <p:grpSp>
        <p:nvGrpSpPr>
          <p:cNvPr id="15" name="グループ化 14"/>
          <p:cNvGrpSpPr/>
          <p:nvPr/>
        </p:nvGrpSpPr>
        <p:grpSpPr bwMode="gray">
          <a:xfrm>
            <a:off x="227592" y="3888964"/>
            <a:ext cx="1053000" cy="972000"/>
            <a:chOff x="467544" y="2180274"/>
            <a:chExt cx="972000" cy="972000"/>
          </a:xfrm>
        </p:grpSpPr>
        <p:sp>
          <p:nvSpPr>
            <p:cNvPr id="16" name="正方形/長方形 15"/>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17" name="正方形/長方形 16"/>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0070C0"/>
                  </a:solidFill>
                  <a:latin typeface="Meiryo UI" panose="020B0604030504040204" pitchFamily="50" charset="-128"/>
                  <a:ea typeface="Meiryo UI" panose="020B0604030504040204" pitchFamily="50" charset="-128"/>
                </a:rPr>
                <a:t>その３</a:t>
              </a:r>
              <a:endParaRPr kumimoji="1" lang="ja-JP" altLang="en-US" sz="2000" b="1" dirty="0">
                <a:solidFill>
                  <a:srgbClr val="0070C0"/>
                </a:solidFill>
                <a:latin typeface="Meiryo UI" panose="020B0604030504040204" pitchFamily="50" charset="-128"/>
                <a:ea typeface="Meiryo UI" panose="020B0604030504040204" pitchFamily="50" charset="-128"/>
              </a:endParaRPr>
            </a:p>
          </p:txBody>
        </p:sp>
      </p:grpSp>
      <p:grpSp>
        <p:nvGrpSpPr>
          <p:cNvPr id="18" name="グループ化 17"/>
          <p:cNvGrpSpPr/>
          <p:nvPr/>
        </p:nvGrpSpPr>
        <p:grpSpPr bwMode="gray">
          <a:xfrm>
            <a:off x="227592" y="5121296"/>
            <a:ext cx="1053000" cy="972000"/>
            <a:chOff x="467544" y="2180274"/>
            <a:chExt cx="972000" cy="972000"/>
          </a:xfrm>
        </p:grpSpPr>
        <p:sp>
          <p:nvSpPr>
            <p:cNvPr id="19" name="正方形/長方形 18"/>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0070C0"/>
                  </a:solidFill>
                  <a:latin typeface="Meiryo UI" panose="020B0604030504040204" pitchFamily="50" charset="-128"/>
                  <a:ea typeface="Meiryo UI" panose="020B0604030504040204" pitchFamily="50" charset="-128"/>
                </a:rPr>
                <a:t>その４</a:t>
              </a:r>
              <a:endParaRPr kumimoji="1" lang="ja-JP" altLang="en-US" sz="2000" b="1" dirty="0">
                <a:solidFill>
                  <a:srgbClr val="0070C0"/>
                </a:solidFill>
                <a:latin typeface="Meiryo UI" panose="020B0604030504040204" pitchFamily="50" charset="-128"/>
                <a:ea typeface="Meiryo UI" panose="020B0604030504040204" pitchFamily="50" charset="-128"/>
              </a:endParaRPr>
            </a:p>
          </p:txBody>
        </p:sp>
      </p:grpSp>
      <p:sp>
        <p:nvSpPr>
          <p:cNvPr id="21" name="正方形/長方形 20"/>
          <p:cNvSpPr/>
          <p:nvPr/>
        </p:nvSpPr>
        <p:spPr bwMode="gray">
          <a:xfrm>
            <a:off x="4016898" y="1640994"/>
            <a:ext cx="5996760" cy="707886"/>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財産や納税の有無、性別等に関わらず、一定の</a:t>
            </a:r>
            <a:endParaRPr lang="en-US" altLang="ja-JP" sz="2000" b="1" dirty="0" smtClean="0">
              <a:solidFill>
                <a:schemeClr val="bg1"/>
              </a:solidFill>
              <a:latin typeface="Meiryo UI" panose="020B0604030504040204" pitchFamily="50" charset="-128"/>
              <a:ea typeface="Meiryo UI" panose="020B0604030504040204" pitchFamily="50" charset="-128"/>
            </a:endParaRPr>
          </a:p>
          <a:p>
            <a:r>
              <a:rPr lang="ja-JP" altLang="en-US" sz="2000" b="1" dirty="0" smtClean="0">
                <a:solidFill>
                  <a:schemeClr val="bg1"/>
                </a:solidFill>
                <a:latin typeface="Meiryo UI" panose="020B0604030504040204" pitchFamily="50" charset="-128"/>
                <a:ea typeface="Meiryo UI" panose="020B0604030504040204" pitchFamily="50" charset="-128"/>
              </a:rPr>
              <a:t>年齢に達した</a:t>
            </a:r>
            <a:r>
              <a:rPr lang="ja-JP" altLang="en-US" sz="2000" b="1" dirty="0">
                <a:solidFill>
                  <a:schemeClr val="bg1"/>
                </a:solidFill>
                <a:latin typeface="Meiryo UI" panose="020B0604030504040204" pitchFamily="50" charset="-128"/>
                <a:ea typeface="Meiryo UI" panose="020B0604030504040204" pitchFamily="50" charset="-128"/>
              </a:rPr>
              <a:t>時に選挙権・被選挙権が生じる</a:t>
            </a:r>
          </a:p>
        </p:txBody>
      </p:sp>
      <p:sp>
        <p:nvSpPr>
          <p:cNvPr id="22" name="正方形/長方形 21"/>
          <p:cNvSpPr/>
          <p:nvPr/>
        </p:nvSpPr>
        <p:spPr bwMode="gray">
          <a:xfrm>
            <a:off x="1720121" y="2881025"/>
            <a:ext cx="2031325" cy="646331"/>
          </a:xfrm>
          <a:prstGeom prst="rect">
            <a:avLst/>
          </a:prstGeom>
        </p:spPr>
        <p:txBody>
          <a:bodyPr wrap="none">
            <a:spAutoFit/>
          </a:bodyPr>
          <a:lstStyle/>
          <a:p>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平等選挙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正方形/長方形 22"/>
          <p:cNvSpPr/>
          <p:nvPr/>
        </p:nvSpPr>
        <p:spPr bwMode="gray">
          <a:xfrm>
            <a:off x="4016898" y="2872654"/>
            <a:ext cx="5996760" cy="707886"/>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選挙権は</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人につき</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票とされ、有権者が</a:t>
            </a:r>
            <a:endParaRPr lang="en-US" altLang="ja-JP" sz="2000" b="1" dirty="0" smtClean="0">
              <a:solidFill>
                <a:schemeClr val="bg1"/>
              </a:solidFill>
              <a:latin typeface="Meiryo UI" panose="020B0604030504040204" pitchFamily="50" charset="-128"/>
              <a:ea typeface="Meiryo UI" panose="020B0604030504040204" pitchFamily="50" charset="-128"/>
            </a:endParaRPr>
          </a:p>
          <a:p>
            <a:r>
              <a:rPr lang="ja-JP" altLang="en-US" sz="2000" b="1" dirty="0" smtClean="0">
                <a:solidFill>
                  <a:schemeClr val="bg1"/>
                </a:solidFill>
                <a:latin typeface="Meiryo UI" panose="020B0604030504040204" pitchFamily="50" charset="-128"/>
                <a:ea typeface="Meiryo UI" panose="020B0604030504040204" pitchFamily="50" charset="-128"/>
              </a:rPr>
              <a:t>行う全て</a:t>
            </a:r>
            <a:r>
              <a:rPr lang="ja-JP" altLang="en-US" sz="2000" b="1" dirty="0">
                <a:solidFill>
                  <a:schemeClr val="bg1"/>
                </a:solidFill>
                <a:latin typeface="Meiryo UI" panose="020B0604030504040204" pitchFamily="50" charset="-128"/>
                <a:ea typeface="Meiryo UI" panose="020B0604030504040204" pitchFamily="50" charset="-128"/>
              </a:rPr>
              <a:t>の投票</a:t>
            </a:r>
            <a:r>
              <a:rPr lang="ja-JP" altLang="en-US" sz="2000" b="1" dirty="0" smtClean="0">
                <a:solidFill>
                  <a:schemeClr val="bg1"/>
                </a:solidFill>
                <a:latin typeface="Meiryo UI" panose="020B0604030504040204" pitchFamily="50" charset="-128"/>
                <a:ea typeface="Meiryo UI" panose="020B0604030504040204" pitchFamily="50" charset="-128"/>
              </a:rPr>
              <a:t>は平等</a:t>
            </a:r>
            <a:r>
              <a:rPr lang="ja-JP" altLang="en-US" sz="2000" b="1" dirty="0">
                <a:solidFill>
                  <a:schemeClr val="bg1"/>
                </a:solidFill>
                <a:latin typeface="Meiryo UI" panose="020B0604030504040204" pitchFamily="50" charset="-128"/>
                <a:ea typeface="Meiryo UI" panose="020B0604030504040204" pitchFamily="50" charset="-128"/>
              </a:rPr>
              <a:t>に扱われる</a:t>
            </a:r>
          </a:p>
        </p:txBody>
      </p:sp>
      <p:sp>
        <p:nvSpPr>
          <p:cNvPr id="24" name="正方形/長方形 23"/>
          <p:cNvSpPr/>
          <p:nvPr/>
        </p:nvSpPr>
        <p:spPr bwMode="gray">
          <a:xfrm>
            <a:off x="1720121" y="4113355"/>
            <a:ext cx="2031325" cy="646331"/>
          </a:xfrm>
          <a:prstGeom prst="rect">
            <a:avLst/>
          </a:prstGeom>
        </p:spPr>
        <p:txBody>
          <a:bodyPr wrap="none">
            <a:spAutoFit/>
          </a:bodyPr>
          <a:lstStyle/>
          <a:p>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秘密選挙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5" name="正方形/長方形 24"/>
          <p:cNvSpPr/>
          <p:nvPr/>
        </p:nvSpPr>
        <p:spPr bwMode="gray">
          <a:xfrm>
            <a:off x="4016898" y="4104990"/>
            <a:ext cx="5996760" cy="707886"/>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有権者の投票の自由を担保するため</a:t>
            </a:r>
            <a:r>
              <a:rPr lang="ja-JP" altLang="en-US" sz="2000" b="1" dirty="0" smtClean="0">
                <a:solidFill>
                  <a:schemeClr val="bg1"/>
                </a:solidFill>
                <a:latin typeface="Meiryo UI" panose="020B0604030504040204" pitchFamily="50" charset="-128"/>
                <a:ea typeface="Meiryo UI" panose="020B0604030504040204" pitchFamily="50" charset="-128"/>
              </a:rPr>
              <a:t>、誰</a:t>
            </a:r>
            <a:r>
              <a:rPr lang="ja-JP" altLang="en-US" sz="2000" b="1" dirty="0">
                <a:solidFill>
                  <a:schemeClr val="bg1"/>
                </a:solidFill>
                <a:latin typeface="Meiryo UI" panose="020B0604030504040204" pitchFamily="50" charset="-128"/>
                <a:ea typeface="Meiryo UI" panose="020B0604030504040204" pitchFamily="50" charset="-128"/>
              </a:rPr>
              <a:t>に投票した</a:t>
            </a:r>
            <a:endParaRPr lang="en-US" altLang="ja-JP" sz="2000" b="1" dirty="0" smtClean="0">
              <a:solidFill>
                <a:schemeClr val="bg1"/>
              </a:solidFill>
              <a:latin typeface="Meiryo UI" panose="020B0604030504040204" pitchFamily="50" charset="-128"/>
              <a:ea typeface="Meiryo UI" panose="020B0604030504040204" pitchFamily="50" charset="-128"/>
            </a:endParaRPr>
          </a:p>
          <a:p>
            <a:r>
              <a:rPr lang="ja-JP" altLang="en-US" sz="2000" b="1" dirty="0" smtClean="0">
                <a:solidFill>
                  <a:schemeClr val="bg1"/>
                </a:solidFill>
                <a:latin typeface="Meiryo UI" panose="020B0604030504040204" pitchFamily="50" charset="-128"/>
                <a:ea typeface="Meiryo UI" panose="020B0604030504040204" pitchFamily="50" charset="-128"/>
              </a:rPr>
              <a:t>かわからない</a:t>
            </a:r>
            <a:r>
              <a:rPr lang="ja-JP" altLang="en-US" sz="2000" b="1" dirty="0">
                <a:solidFill>
                  <a:schemeClr val="bg1"/>
                </a:solidFill>
                <a:latin typeface="Meiryo UI" panose="020B0604030504040204" pitchFamily="50" charset="-128"/>
                <a:ea typeface="Meiryo UI" panose="020B0604030504040204" pitchFamily="50" charset="-128"/>
              </a:rPr>
              <a:t>ようにするよう無記名で投票を行う</a:t>
            </a:r>
          </a:p>
        </p:txBody>
      </p:sp>
      <p:sp>
        <p:nvSpPr>
          <p:cNvPr id="26" name="正方形/長方形 25"/>
          <p:cNvSpPr/>
          <p:nvPr/>
        </p:nvSpPr>
        <p:spPr bwMode="gray">
          <a:xfrm>
            <a:off x="1720121" y="5345690"/>
            <a:ext cx="2031325" cy="646331"/>
          </a:xfrm>
          <a:prstGeom prst="rect">
            <a:avLst/>
          </a:prstGeom>
        </p:spPr>
        <p:txBody>
          <a:bodyPr wrap="none">
            <a:spAutoFit/>
          </a:bodyPr>
          <a:lstStyle/>
          <a:p>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直接選挙</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7" name="正方形/長方形 26"/>
          <p:cNvSpPr/>
          <p:nvPr/>
        </p:nvSpPr>
        <p:spPr bwMode="gray">
          <a:xfrm>
            <a:off x="4016898" y="5456579"/>
            <a:ext cx="5996760"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一般の有権者が選挙により議員や首長を決める</a:t>
            </a:r>
          </a:p>
        </p:txBody>
      </p:sp>
    </p:spTree>
    <p:extLst>
      <p:ext uri="{BB962C8B-B14F-4D97-AF65-F5344CB8AC3E}">
        <p14:creationId xmlns:p14="http://schemas.microsoft.com/office/powerpoint/2010/main" val="374576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なぜ選挙権が１８歳以上に？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今の</a:t>
            </a:r>
            <a:r>
              <a:rPr lang="ja-JP" altLang="en-US" dirty="0">
                <a:latin typeface="Meiryo UI" panose="020B0604030504040204" pitchFamily="50" charset="-128"/>
                <a:ea typeface="Meiryo UI" panose="020B0604030504040204" pitchFamily="50" charset="-128"/>
              </a:rPr>
              <a:t>選挙</a:t>
            </a:r>
            <a:r>
              <a:rPr lang="ja-JP" altLang="en-US" dirty="0" smtClean="0">
                <a:latin typeface="Meiryo UI" panose="020B0604030504040204" pitchFamily="50" charset="-128"/>
                <a:ea typeface="Meiryo UI" panose="020B0604030504040204" pitchFamily="50" charset="-128"/>
              </a:rPr>
              <a:t>制度ではなかったら</a:t>
            </a:r>
            <a:r>
              <a:rPr lang="en-US" altLang="ja-JP"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39" name="爆発 2 38"/>
          <p:cNvSpPr/>
          <p:nvPr/>
        </p:nvSpPr>
        <p:spPr bwMode="gray">
          <a:xfrm rot="1903966">
            <a:off x="982930" y="1778765"/>
            <a:ext cx="3371514" cy="3112167"/>
          </a:xfrm>
          <a:prstGeom prst="irregularSeal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二等辺三角形 40"/>
          <p:cNvSpPr/>
          <p:nvPr/>
        </p:nvSpPr>
        <p:spPr bwMode="gray">
          <a:xfrm rot="12620268">
            <a:off x="7390101" y="2752616"/>
            <a:ext cx="312035"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テキスト ボックス 41"/>
          <p:cNvSpPr txBox="1"/>
          <p:nvPr/>
        </p:nvSpPr>
        <p:spPr bwMode="gray">
          <a:xfrm>
            <a:off x="543000" y="1376832"/>
            <a:ext cx="3510000" cy="540000"/>
          </a:xfrm>
          <a:prstGeom prst="rect">
            <a:avLst/>
          </a:prstGeom>
          <a:solidFill>
            <a:schemeClr val="bg1"/>
          </a:solidFill>
        </p:spPr>
        <p:txBody>
          <a:bodyPr wrap="none" lIns="108000" tIns="108000" rIns="108000" bIns="108000" rtlCol="0" anchor="ctr" anchorCtr="0">
            <a:noAutofit/>
          </a:bodyPr>
          <a:lstStyle/>
          <a:p>
            <a:pPr algn="ctr"/>
            <a:r>
              <a:rPr lang="ja-JP" altLang="en-US" sz="2800" b="1" dirty="0">
                <a:latin typeface="Meiryo UI" panose="020B0604030504040204" pitchFamily="50" charset="-128"/>
                <a:ea typeface="Meiryo UI" panose="020B0604030504040204" pitchFamily="50" charset="-128"/>
              </a:rPr>
              <a:t>秘密選挙では</a:t>
            </a:r>
            <a:r>
              <a:rPr lang="ja-JP" altLang="en-US" sz="2800" b="1" dirty="0" smtClean="0">
                <a:latin typeface="Meiryo UI" panose="020B0604030504040204" pitchFamily="50" charset="-128"/>
                <a:ea typeface="Meiryo UI" panose="020B0604030504040204" pitchFamily="50" charset="-128"/>
              </a:rPr>
              <a:t>なかったら</a:t>
            </a:r>
            <a:r>
              <a:rPr lang="en-US" altLang="ja-JP" sz="2800"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bwMode="gray">
          <a:xfrm>
            <a:off x="5547352" y="1359302"/>
            <a:ext cx="3510000" cy="540000"/>
          </a:xfrm>
          <a:prstGeom prst="rect">
            <a:avLst/>
          </a:prstGeom>
          <a:solidFill>
            <a:schemeClr val="bg1"/>
          </a:solidFill>
        </p:spPr>
        <p:txBody>
          <a:bodyPr wrap="none" lIns="108000" tIns="108000" rIns="108000" bIns="108000" rtlCol="0" anchor="ctr" anchorCtr="0">
            <a:noAutofit/>
          </a:bodyPr>
          <a:lstStyle/>
          <a:p>
            <a:pPr algn="ctr"/>
            <a:r>
              <a:rPr lang="ja-JP" altLang="en-US" sz="2800" b="1" dirty="0">
                <a:latin typeface="Meiryo UI" panose="020B0604030504040204" pitchFamily="50" charset="-128"/>
                <a:ea typeface="Meiryo UI" panose="020B0604030504040204" pitchFamily="50" charset="-128"/>
              </a:rPr>
              <a:t>普通選挙では</a:t>
            </a:r>
            <a:r>
              <a:rPr lang="ja-JP" altLang="en-US" sz="2800" b="1" dirty="0" smtClean="0">
                <a:latin typeface="Meiryo UI" panose="020B0604030504040204" pitchFamily="50" charset="-128"/>
                <a:ea typeface="Meiryo UI" panose="020B0604030504040204" pitchFamily="50" charset="-128"/>
              </a:rPr>
              <a:t>なかったら</a:t>
            </a:r>
            <a:r>
              <a:rPr lang="en-US" altLang="ja-JP" sz="2800"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44" name="正方形/長方形 43"/>
          <p:cNvSpPr/>
          <p:nvPr/>
        </p:nvSpPr>
        <p:spPr bwMode="gray">
          <a:xfrm>
            <a:off x="848544" y="2411894"/>
            <a:ext cx="3940705" cy="1754326"/>
          </a:xfrm>
          <a:prstGeom prst="rect">
            <a:avLst/>
          </a:prstGeom>
        </p:spPr>
        <p:txBody>
          <a:bodyPr wrap="square">
            <a:spAutoFit/>
          </a:bodyPr>
          <a:lstStyle/>
          <a:p>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誰がどの候補者</a:t>
            </a:r>
            <a:r>
              <a:rPr lang="ja-JP" altLang="en-US" sz="3600" b="1" dirty="0" smtClean="0">
                <a:solidFill>
                  <a:schemeClr val="tx1">
                    <a:lumMod val="85000"/>
                    <a:lumOff val="15000"/>
                  </a:schemeClr>
                </a:solidFill>
                <a:latin typeface="Meiryo UI" panose="020B0604030504040204" pitchFamily="50" charset="-128"/>
                <a:ea typeface="Meiryo UI" panose="020B0604030504040204" pitchFamily="50" charset="-128"/>
              </a:rPr>
              <a:t>に</a:t>
            </a:r>
            <a:endParaRPr lang="en-US" altLang="ja-JP" sz="3600" b="1" dirty="0" smtClean="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3600" b="1" dirty="0" smtClean="0">
                <a:solidFill>
                  <a:schemeClr val="tx1">
                    <a:lumMod val="85000"/>
                    <a:lumOff val="15000"/>
                  </a:schemeClr>
                </a:solidFill>
                <a:latin typeface="Meiryo UI" panose="020B0604030504040204" pitchFamily="50" charset="-128"/>
                <a:ea typeface="Meiryo UI" panose="020B0604030504040204" pitchFamily="50" charset="-128"/>
              </a:rPr>
              <a:t>投票</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している</a:t>
            </a:r>
            <a:r>
              <a:rPr lang="ja-JP" altLang="en-US" sz="3600" b="1" dirty="0" smtClean="0">
                <a:solidFill>
                  <a:schemeClr val="tx1">
                    <a:lumMod val="85000"/>
                    <a:lumOff val="15000"/>
                  </a:schemeClr>
                </a:solidFill>
                <a:latin typeface="Meiryo UI" panose="020B0604030504040204" pitchFamily="50" charset="-128"/>
                <a:ea typeface="Meiryo UI" panose="020B0604030504040204" pitchFamily="50" charset="-128"/>
              </a:rPr>
              <a:t>か、</a:t>
            </a:r>
            <a:endParaRPr lang="en-US" altLang="ja-JP" sz="3600" b="1" dirty="0" smtClean="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3600" b="1" dirty="0" smtClean="0">
                <a:solidFill>
                  <a:schemeClr val="tx1">
                    <a:lumMod val="85000"/>
                    <a:lumOff val="15000"/>
                  </a:schemeClr>
                </a:solidFill>
                <a:latin typeface="Meiryo UI" panose="020B0604030504040204" pitchFamily="50" charset="-128"/>
                <a:ea typeface="Meiryo UI" panose="020B0604030504040204" pitchFamily="50" charset="-128"/>
              </a:rPr>
              <a:t>わかってしまう！</a:t>
            </a:r>
            <a:endPar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5" name="爆発 2 44"/>
          <p:cNvSpPr/>
          <p:nvPr/>
        </p:nvSpPr>
        <p:spPr bwMode="gray">
          <a:xfrm rot="1903966">
            <a:off x="5354885" y="1961729"/>
            <a:ext cx="3688757" cy="2743860"/>
          </a:xfrm>
          <a:prstGeom prst="irregularSeal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正方形/長方形 45"/>
          <p:cNvSpPr/>
          <p:nvPr/>
        </p:nvSpPr>
        <p:spPr bwMode="gray">
          <a:xfrm>
            <a:off x="5446177" y="2633726"/>
            <a:ext cx="3712353" cy="1200329"/>
          </a:xfrm>
          <a:prstGeom prst="rect">
            <a:avLst/>
          </a:prstGeom>
        </p:spPr>
        <p:txBody>
          <a:bodyPr wrap="square">
            <a:spAutoFit/>
          </a:bodyPr>
          <a:lstStyle/>
          <a:p>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お金持ち</a:t>
            </a:r>
            <a:r>
              <a:rPr lang="ja-JP" altLang="en-US" sz="3600" b="1" dirty="0" smtClean="0">
                <a:solidFill>
                  <a:schemeClr val="tx1">
                    <a:lumMod val="85000"/>
                    <a:lumOff val="15000"/>
                  </a:schemeClr>
                </a:solidFill>
                <a:latin typeface="Meiryo UI" panose="020B0604030504040204" pitchFamily="50" charset="-128"/>
                <a:ea typeface="Meiryo UI" panose="020B0604030504040204" pitchFamily="50" charset="-128"/>
              </a:rPr>
              <a:t>しか</a:t>
            </a:r>
            <a:endParaRPr lang="en-US" altLang="ja-JP" sz="3600" b="1" dirty="0" smtClean="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3600" b="1" dirty="0" smtClean="0">
                <a:solidFill>
                  <a:schemeClr val="tx1">
                    <a:lumMod val="85000"/>
                    <a:lumOff val="15000"/>
                  </a:schemeClr>
                </a:solidFill>
                <a:latin typeface="Meiryo UI" panose="020B0604030504040204" pitchFamily="50" charset="-128"/>
                <a:ea typeface="Meiryo UI" panose="020B0604030504040204" pitchFamily="50" charset="-128"/>
              </a:rPr>
              <a:t>投票できない！</a:t>
            </a:r>
            <a:endPar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7" name="円/楕円 46"/>
          <p:cNvSpPr/>
          <p:nvPr/>
        </p:nvSpPr>
        <p:spPr bwMode="gray">
          <a:xfrm>
            <a:off x="415219" y="5539369"/>
            <a:ext cx="9075563" cy="908864"/>
          </a:xfrm>
          <a:prstGeom prst="ellipse">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ja-JP" altLang="en-US" sz="3600" b="1" spc="300" dirty="0">
                <a:solidFill>
                  <a:schemeClr val="bg1"/>
                </a:solidFill>
                <a:latin typeface="Meiryo UI" panose="020B0604030504040204" pitchFamily="50" charset="-128"/>
                <a:ea typeface="Meiryo UI" panose="020B0604030504040204" pitchFamily="50" charset="-128"/>
              </a:rPr>
              <a:t>公正な選挙が実施</a:t>
            </a:r>
            <a:r>
              <a:rPr lang="ja-JP" altLang="en-US" sz="3600" b="1" spc="300" dirty="0" smtClean="0">
                <a:solidFill>
                  <a:schemeClr val="bg1"/>
                </a:solidFill>
                <a:latin typeface="Meiryo UI" panose="020B0604030504040204" pitchFamily="50" charset="-128"/>
                <a:ea typeface="Meiryo UI" panose="020B0604030504040204" pitchFamily="50" charset="-128"/>
              </a:rPr>
              <a:t>できない！</a:t>
            </a:r>
            <a:endParaRPr lang="ja-JP" altLang="en-US" sz="3600" b="1" spc="300" dirty="0">
              <a:solidFill>
                <a:schemeClr val="bg1"/>
              </a:solidFill>
              <a:latin typeface="Meiryo UI" panose="020B0604030504040204" pitchFamily="50" charset="-128"/>
              <a:ea typeface="Meiryo UI" panose="020B0604030504040204" pitchFamily="50" charset="-128"/>
            </a:endParaRPr>
          </a:p>
        </p:txBody>
      </p:sp>
      <p:sp>
        <p:nvSpPr>
          <p:cNvPr id="48" name="二等辺三角形 47"/>
          <p:cNvSpPr/>
          <p:nvPr/>
        </p:nvSpPr>
        <p:spPr bwMode="gray">
          <a:xfrm rot="10800000">
            <a:off x="1700544" y="4869159"/>
            <a:ext cx="6416956" cy="432048"/>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4500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15054</TotalTime>
  <Words>6064</Words>
  <Application>Microsoft Office PowerPoint</Application>
  <PresentationFormat>A4 210 x 297 mm</PresentationFormat>
  <Paragraphs>682</Paragraphs>
  <Slides>57</Slides>
  <Notes>57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57</vt:i4>
      </vt:variant>
    </vt:vector>
  </HeadingPairs>
  <TitlesOfParts>
    <vt:vector size="65" baseType="lpstr">
      <vt:lpstr>HG丸ｺﾞｼｯｸM-PRO</vt:lpstr>
      <vt:lpstr>Meiryo UI</vt:lpstr>
      <vt:lpstr>ＭＳ Ｐゴシック</vt:lpstr>
      <vt:lpstr>Arial</vt:lpstr>
      <vt:lpstr>Calibri</vt:lpstr>
      <vt:lpstr>Century Gothic</vt:lpstr>
      <vt:lpstr>Wingdings</vt:lpstr>
      <vt:lpstr>Office ​​テーマ</vt:lpstr>
      <vt:lpstr>選挙に関する特別授業 「あした選挙へ行くまえに」</vt:lpstr>
      <vt:lpstr>PowerPoint プレゼンテーション</vt:lpstr>
      <vt:lpstr>「あした選挙へ行くまえに」　 　今日のメニュー</vt:lpstr>
      <vt:lpstr>「あした選挙へ行くまえに」　 　今日のメニュー</vt:lpstr>
      <vt:lpstr>なぜ選挙権が１８歳以上に？ 　１８歳以上に引き下げられた理由</vt:lpstr>
      <vt:lpstr>なぜ選挙権が１８歳以上に？ 　「１８歳選挙権」は世界標準</vt:lpstr>
      <vt:lpstr>なぜ選挙権が１８歳以上に？ 　もし選挙制度がなかったら…</vt:lpstr>
      <vt:lpstr>なぜ選挙権が１８歳以上に？ 　選挙の４原則</vt:lpstr>
      <vt:lpstr>なぜ選挙権が１８歳以上に？ 　今の選挙制度ではなかったら…</vt:lpstr>
      <vt:lpstr>なぜ選挙権が１８歳以上に？ 　選挙権拡大の歩み</vt:lpstr>
      <vt:lpstr>なぜ選挙権が１８歳以上に？ 　選挙は自分の意見を反映する機会</vt:lpstr>
      <vt:lpstr>PowerPoint プレゼンテーション</vt:lpstr>
      <vt:lpstr>PowerPoint プレゼンテーション</vt:lpstr>
      <vt:lpstr>PowerPoint プレゼンテーション</vt:lpstr>
      <vt:lpstr>「あした選挙へ行くまえに」　 　今日のメニュー</vt:lpstr>
      <vt:lpstr>投票率が低いとどうなるのか？ 　若者の投票率は年々低くなっている</vt:lpstr>
      <vt:lpstr>投票率が低いとどうなるのか？ 　世代間の投票数格差</vt:lpstr>
      <vt:lpstr>投票率が低いとどうなるのか？ 　若者の低投票率の問題点</vt:lpstr>
      <vt:lpstr>投票率が低いとどうなるのか？ 　若者の投票率を下げる「負のスパイラル」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「あした選挙へ行くまえに」　 　今日のメニュー</vt:lpstr>
      <vt:lpstr>どうやって投票するのか？ 　投票までの４ステップ</vt:lpstr>
      <vt:lpstr>どうやって投票するのか？ 　投票までの流れ</vt:lpstr>
      <vt:lpstr>どうやって投票するのか？ 　投票までの流れ</vt:lpstr>
      <vt:lpstr>どうやって投票するのか？ 　投票までの流れ</vt:lpstr>
      <vt:lpstr>どうやって投票するのか？ 　投票までの流れ</vt:lpstr>
      <vt:lpstr>どうやって投票するのか？ 　投票までの流れ</vt:lpstr>
      <vt:lpstr>どうやって投票するのか？ 　衆議院議員選挙の投票（小選挙区・比例代表）</vt:lpstr>
      <vt:lpstr>どうやって投票するのか？ 　参議院議員選挙の投票（選挙区、比例代表）</vt:lpstr>
      <vt:lpstr>どうやって投票するのか？ 　大阪府と市町村の選挙</vt:lpstr>
      <vt:lpstr>どうやって投票するのか？ 　期日前投票制度</vt:lpstr>
      <vt:lpstr>どうやって投票するのか？ 　その他の投票制度</vt:lpstr>
      <vt:lpstr>「あした選挙へ行くまえに」　 　今日のメニュー</vt:lpstr>
      <vt:lpstr>選挙運動ってなに？ 　選挙運動とは</vt:lpstr>
      <vt:lpstr>選挙運動ってなに？ 　選挙運動ができる期間</vt:lpstr>
      <vt:lpstr>選挙運動ってなに？ 　選挙運動の年齢制限</vt:lpstr>
      <vt:lpstr>選挙運動ってなに？ 　してはいけないこと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和彦</dc:creator>
  <cp:lastModifiedBy>佐藤　枝里子</cp:lastModifiedBy>
  <cp:revision>1628</cp:revision>
  <cp:lastPrinted>2018-03-26T10:43:54Z</cp:lastPrinted>
  <dcterms:created xsi:type="dcterms:W3CDTF">2012-05-01T09:07:29Z</dcterms:created>
  <dcterms:modified xsi:type="dcterms:W3CDTF">2018-07-27T00:20:32Z</dcterms:modified>
</cp:coreProperties>
</file>