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6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53C7A6C0-5A48-4BDE-881F-D6E2EC4B7882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7205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FE7040A8-D2D7-4C49-B745-A15508A52D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576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3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31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520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71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053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768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3775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69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1453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293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3889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0DC1D-9FAC-4EA9-9FB9-3A6CEE145E06}" type="datetimeFigureOut">
              <a:rPr kumimoji="1" lang="ja-JP" altLang="en-US" smtClean="0"/>
              <a:t>2018/5/21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87368-25DB-4197-8168-EFFE9983B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7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>
          <a:xfrm>
            <a:off x="74795" y="831351"/>
            <a:ext cx="8961701" cy="792059"/>
          </a:xfrm>
          <a:prstGeom prst="roundRect">
            <a:avLst>
              <a:gd name="adj" fmla="val 3021"/>
            </a:avLst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600" dirty="0" smtClean="0">
              <a:solidFill>
                <a:schemeClr val="tx1"/>
              </a:solidFill>
            </a:endParaRPr>
          </a:p>
          <a:p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IR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誘致を契機に、世界の先進事例に加え、大阪独自の対策をミックスした総合的かつシームレスな取組み（大阪モデル）を構築するための調査・研究を行う。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36000" y="1864140"/>
            <a:ext cx="9000496" cy="4877433"/>
          </a:xfrm>
          <a:prstGeom prst="roundRect">
            <a:avLst>
              <a:gd name="adj" fmla="val 3021"/>
            </a:avLst>
          </a:prstGeom>
          <a:noFill/>
          <a:ln w="1905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400" dirty="0" smtClean="0">
              <a:solidFill>
                <a:schemeClr val="tx1"/>
              </a:solidFill>
            </a:endParaRPr>
          </a:p>
          <a:p>
            <a:endParaRPr kumimoji="1"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1603" y="1674792"/>
            <a:ext cx="1584176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研究テーマ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楕円 3"/>
          <p:cNvSpPr/>
          <p:nvPr/>
        </p:nvSpPr>
        <p:spPr>
          <a:xfrm>
            <a:off x="211603" y="648830"/>
            <a:ext cx="1912125" cy="365041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設置目的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000" y="2100970"/>
            <a:ext cx="4519645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①ギャンブル等依存症の実態把握に向けた調査・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・今後の実態把握の手法の検討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相談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内容の検証による実態把握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IT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の進歩を踏まえた先進的な依存症対策の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・ＩＴを活用した行動把握方法やデータの活用方法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大阪独自の依存症対策のあり方研究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ＩＲ事業者へ求める依存症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・府内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で充実させるべき依存症対策の検討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・海外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の先進事例の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</a:t>
            </a:r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上記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のテーマ別に、具体的な施策検討のため、学識者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や医療者から知見や助言を得るとともに、実務的な情  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報収集や意見交換を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行う。成果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は施策立案に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活かす。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4748948" y="1706815"/>
            <a:ext cx="2047122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構成と運営イメージ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74795" y="504000"/>
            <a:ext cx="9036248" cy="0"/>
          </a:xfrm>
          <a:prstGeom prst="line">
            <a:avLst/>
          </a:prstGeom>
          <a:ln w="174625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101055" y="4189"/>
            <a:ext cx="90069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ギャンブル等依存症対策研究会の設置について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H30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年度予算</a:t>
            </a:r>
            <a:r>
              <a:rPr kumimoji="1" lang="en-US" altLang="ja-JP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2,640</a:t>
            </a:r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千円</a:t>
            </a:r>
            <a:r>
              <a:rPr lang="ja-JP" altLang="en-US" sz="2000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r>
              <a:rPr lang="ja-JP" altLang="en-US" sz="1100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≪</a:t>
            </a:r>
            <a:r>
              <a:rPr lang="ja-JP" altLang="en-US" sz="1100" b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資料３ </a:t>
            </a:r>
            <a:r>
              <a:rPr lang="ja-JP" altLang="en-US" sz="1100" b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≫</a:t>
            </a:r>
            <a:endParaRPr kumimoji="1" lang="ja-JP" altLang="en-US" sz="11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82673" y="5565017"/>
            <a:ext cx="8878893" cy="787212"/>
          </a:xfrm>
          <a:prstGeom prst="roundRect">
            <a:avLst>
              <a:gd name="adj" fmla="val 4701"/>
            </a:avLst>
          </a:prstGeom>
          <a:noFill/>
          <a:ln w="1905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40214" y="5397963"/>
            <a:ext cx="4415432" cy="931024"/>
          </a:xfrm>
          <a:prstGeom prst="rect">
            <a:avLst/>
          </a:prstGeom>
          <a:noFill/>
          <a:ln>
            <a:noFill/>
          </a:ln>
        </p:spPr>
        <p:txBody>
          <a:bodyPr wrap="square" rIns="36000" rtlCol="0">
            <a:spAutoFit/>
          </a:bodyPr>
          <a:lstStyle/>
          <a:p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1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『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</a:t>
            </a:r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IR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基本構想案・中間骨子より</a:t>
            </a:r>
            <a:r>
              <a:rPr lang="en-US" altLang="ja-JP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』</a:t>
            </a:r>
            <a:r>
              <a:rPr lang="ja-JP" altLang="en-US" sz="11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ja-JP" altLang="en-US" sz="1100" b="1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想定される対策例＞</a:t>
            </a:r>
            <a:endParaRPr lang="en-US" altLang="ja-JP" sz="110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ｶｼﾞﾉｴﾘｱ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最先端の技術を導入した入場規制やゲーミング規制の導入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夢洲ｴﾘｱ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夢洲全体を実証の場とし最先端の依存症予防対策の研究・開発</a:t>
            </a:r>
            <a:endParaRPr lang="en-US" altLang="ja-JP" sz="11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4630573" y="2026122"/>
            <a:ext cx="4330994" cy="1392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研究会は、機動的・効率的に実質的議論を行う</a:t>
            </a:r>
            <a:r>
              <a:rPr lang="ja-JP" altLang="en-US" sz="14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め、</a:t>
            </a:r>
            <a:r>
              <a:rPr lang="ja-JP" altLang="en-US" sz="14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常時参画する研究委員と行政をコアメンバー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とし、議題とするテーマに応じて、</a:t>
            </a:r>
            <a:r>
              <a:rPr lang="ja-JP" altLang="en-US" sz="1400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特定領域に着目した専門家である専門委員やゲストスピーカーを加えた形で開催、運営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747242" y="3341368"/>
            <a:ext cx="2047122" cy="36004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開催頻度</a:t>
            </a:r>
            <a:endParaRPr kumimoji="1" lang="ja-JP" altLang="en-US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4682126" y="4819139"/>
            <a:ext cx="4186573" cy="593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調査・研究をふまえ、ＩＲ推進局において実施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方針、事業者公募、区域整備計画等を策定。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4747242" y="5372835"/>
            <a:ext cx="4371631" cy="754053"/>
          </a:xfrm>
          <a:prstGeom prst="rect">
            <a:avLst/>
          </a:prstGeom>
          <a:noFill/>
          <a:ln>
            <a:noFill/>
          </a:ln>
        </p:spPr>
        <p:txBody>
          <a:bodyPr wrap="square" rIns="36000" rtlCol="0">
            <a:spAutoFit/>
          </a:bodyPr>
          <a:lstStyle/>
          <a:p>
            <a:endParaRPr lang="en-US" altLang="ja-JP" sz="105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050" b="1" u="sng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府内全域：教育、予防、医療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体制、相談支援、民間団体活動</a:t>
            </a:r>
            <a:endParaRPr lang="en-US" altLang="ja-JP" sz="110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10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、連携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協力</a:t>
            </a: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体制整備、人材確保等、調査研究推進　実態調査</a:t>
            </a:r>
            <a:endParaRPr lang="ja-JP" altLang="en-US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747242" y="4370272"/>
            <a:ext cx="2047122" cy="4892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調査・研究成果と区域認定プロセスとの関係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653967" y="3712254"/>
            <a:ext cx="4186573" cy="5935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月末から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月末までに毎月、１～</a:t>
            </a: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回程度開催予定。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7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962</TotalTime>
  <Words>324</Words>
  <Application>Microsoft Office PowerPoint</Application>
  <PresentationFormat>画面に合わせる (4:3)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2018-05-21T03:11:58Z</cp:lastPrinted>
  <dcterms:created xsi:type="dcterms:W3CDTF">2017-09-05T23:58:29Z</dcterms:created>
  <dcterms:modified xsi:type="dcterms:W3CDTF">2018-05-21T03:15:28Z</dcterms:modified>
</cp:coreProperties>
</file>