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2" r:id="rId2"/>
    <p:sldId id="266" r:id="rId3"/>
    <p:sldId id="265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C692D2-A073-4523-B2C6-EAE86A394322}" v="55" dt="2019-07-28T23:23:29.3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山田崇裕" userId="58808091-1ae9-4765-bf4b-66406fee2af9" providerId="ADAL" clId="{16C692D2-A073-4523-B2C6-EAE86A394322}"/>
    <pc:docChg chg="modSld">
      <pc:chgData name="山田崇裕" userId="58808091-1ae9-4765-bf4b-66406fee2af9" providerId="ADAL" clId="{16C692D2-A073-4523-B2C6-EAE86A394322}" dt="2019-07-28T23:23:30.051" v="234" actId="20577"/>
      <pc:docMkLst>
        <pc:docMk/>
      </pc:docMkLst>
      <pc:sldChg chg="modSp">
        <pc:chgData name="山田崇裕" userId="58808091-1ae9-4765-bf4b-66406fee2af9" providerId="ADAL" clId="{16C692D2-A073-4523-B2C6-EAE86A394322}" dt="2019-07-28T23:23:30.051" v="234" actId="20577"/>
        <pc:sldMkLst>
          <pc:docMk/>
          <pc:sldMk cId="4124899589" sldId="265"/>
        </pc:sldMkLst>
        <pc:spChg chg="mod">
          <ac:chgData name="山田崇裕" userId="58808091-1ae9-4765-bf4b-66406fee2af9" providerId="ADAL" clId="{16C692D2-A073-4523-B2C6-EAE86A394322}" dt="2019-07-28T23:23:30.051" v="234" actId="20577"/>
          <ac:spMkLst>
            <pc:docMk/>
            <pc:sldMk cId="4124899589" sldId="265"/>
            <ac:spMk id="3" creationId="{00000000-0000-0000-0000-000000000000}"/>
          </ac:spMkLst>
        </pc:spChg>
      </pc:sldChg>
      <pc:sldChg chg="modSp">
        <pc:chgData name="山田崇裕" userId="58808091-1ae9-4765-bf4b-66406fee2af9" providerId="ADAL" clId="{16C692D2-A073-4523-B2C6-EAE86A394322}" dt="2019-07-28T23:22:24.533" v="203"/>
        <pc:sldMkLst>
          <pc:docMk/>
          <pc:sldMk cId="2627930160" sldId="266"/>
        </pc:sldMkLst>
        <pc:spChg chg="mod">
          <ac:chgData name="山田崇裕" userId="58808091-1ae9-4765-bf4b-66406fee2af9" providerId="ADAL" clId="{16C692D2-A073-4523-B2C6-EAE86A394322}" dt="2019-07-28T23:21:34.746" v="196"/>
          <ac:spMkLst>
            <pc:docMk/>
            <pc:sldMk cId="2627930160" sldId="266"/>
            <ac:spMk id="5" creationId="{00000000-0000-0000-0000-000000000000}"/>
          </ac:spMkLst>
        </pc:spChg>
        <pc:spChg chg="mod">
          <ac:chgData name="山田崇裕" userId="58808091-1ae9-4765-bf4b-66406fee2af9" providerId="ADAL" clId="{16C692D2-A073-4523-B2C6-EAE86A394322}" dt="2019-07-28T23:22:24.533" v="203"/>
          <ac:spMkLst>
            <pc:docMk/>
            <pc:sldMk cId="2627930160" sldId="266"/>
            <ac:spMk id="13" creationId="{00000000-0000-0000-0000-000000000000}"/>
          </ac:spMkLst>
        </pc:spChg>
        <pc:spChg chg="mod">
          <ac:chgData name="山田崇裕" userId="58808091-1ae9-4765-bf4b-66406fee2af9" providerId="ADAL" clId="{16C692D2-A073-4523-B2C6-EAE86A394322}" dt="2019-07-28T23:17:39.521" v="160" actId="20577"/>
          <ac:spMkLst>
            <pc:docMk/>
            <pc:sldMk cId="2627930160" sldId="266"/>
            <ac:spMk id="1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9DDC6-04FB-4523-ADDB-A2C9326DC637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E963E-A499-47B6-83FE-C596F464B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475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0C85E2F7-CE27-43C6-832F-F8038156D1F2}" type="slidenum">
              <a:rPr lang="ja-JP" altLang="en-US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524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7FF5-0534-41C4-9224-D99DDEF687B7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56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7FF5-0534-41C4-9224-D99DDEF687B7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063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7FF5-0534-41C4-9224-D99DDEF687B7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726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7FF5-0534-41C4-9224-D99DDEF687B7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73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7FF5-0534-41C4-9224-D99DDEF687B7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13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7FF5-0534-41C4-9224-D99DDEF687B7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56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7FF5-0534-41C4-9224-D99DDEF687B7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44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7FF5-0534-41C4-9224-D99DDEF687B7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82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7FF5-0534-41C4-9224-D99DDEF687B7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37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7FF5-0534-41C4-9224-D99DDEF687B7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80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7FF5-0534-41C4-9224-D99DDEF687B7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39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F7FF5-0534-41C4-9224-D99DDEF687B7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9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22363"/>
            <a:ext cx="7772400" cy="142833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近畿大学　原子炉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今年度の原子炉運転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２．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今年度の施設公開</a:t>
            </a: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556233"/>
            <a:ext cx="9525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図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6692" y="403225"/>
            <a:ext cx="1464310" cy="390525"/>
          </a:xfrm>
          <a:prstGeom prst="rect">
            <a:avLst/>
          </a:prstGeom>
          <a:noFill/>
        </p:spPr>
      </p:pic>
      <p:sp>
        <p:nvSpPr>
          <p:cNvPr id="6" name="テキスト ボックス 5"/>
          <p:cNvSpPr txBox="1"/>
          <p:nvPr/>
        </p:nvSpPr>
        <p:spPr>
          <a:xfrm>
            <a:off x="7753612" y="42694"/>
            <a:ext cx="139038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mtClean="0"/>
              <a:t>資料３－２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0013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5349" y="330501"/>
            <a:ext cx="8084954" cy="67514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今年度の原子炉運転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（予定を含む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196583" y="1157633"/>
            <a:ext cx="7886700" cy="5447704"/>
          </a:xfrm>
        </p:spPr>
        <p:txBody>
          <a:bodyPr>
            <a:no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原子炉体験</a:t>
            </a:r>
            <a:r>
              <a:rPr lang="ja-JP" altLang="en-US" sz="24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実習</a:t>
            </a:r>
            <a:endParaRPr lang="en-US" altLang="ja-JP" sz="24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36513">
              <a:buFont typeface="Wingdings" panose="05000000000000000000" pitchFamily="2" charset="2"/>
              <a:buChar char="ü"/>
            </a:pP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日～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日　名大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36513">
              <a:buFont typeface="Wingdings" panose="05000000000000000000" pitchFamily="2" charset="2"/>
              <a:buChar char="ü"/>
            </a:pP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日～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日　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IAEA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 原子炉運転に関する 研究炉スクール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36513">
              <a:buFont typeface="Wingdings" panose="05000000000000000000" pitchFamily="2" charset="2"/>
              <a:buChar char="ü"/>
            </a:pP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日～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日　九大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36513">
              <a:buFont typeface="Wingdings" panose="05000000000000000000" pitchFamily="2" charset="2"/>
              <a:buChar char="ü"/>
            </a:pP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福井工大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36513">
              <a:buFont typeface="Wingdings" panose="05000000000000000000" pitchFamily="2" charset="2"/>
              <a:buChar char="ü"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後期：電気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電子工学科エネルギー環境コース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年生を対象にした学生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実験</a:t>
            </a:r>
            <a:endParaRPr lang="en-US" altLang="ja-JP" sz="18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共同利用、所内</a:t>
            </a:r>
            <a:r>
              <a:rPr lang="ja-JP" altLang="en-US" sz="24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</a:t>
            </a:r>
            <a:endParaRPr lang="en-US" altLang="ja-JP" sz="24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36513">
              <a:buFont typeface="Wingdings" panose="05000000000000000000" pitchFamily="2" charset="2"/>
              <a:buChar char="ü"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共同利用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；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件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（物理分野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件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、化学分野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件、生物分野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件）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予定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している運転日数　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65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教員</a:t>
            </a:r>
            <a:r>
              <a:rPr lang="ja-JP" altLang="en-US" sz="2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（中学、高校）を対象とした研修会</a:t>
            </a:r>
          </a:p>
          <a:p>
            <a:pPr indent="-47625">
              <a:buFont typeface="Wingdings" panose="05000000000000000000" pitchFamily="2" charset="2"/>
              <a:buChar char="ü"/>
            </a:pP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月～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月　計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</a:p>
          <a:p>
            <a:r>
              <a:rPr lang="ja-JP" altLang="en-US" sz="24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</a:t>
            </a:r>
            <a:r>
              <a:rPr lang="ja-JP" altLang="en-US" sz="2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定期検査、施設定期自主</a:t>
            </a:r>
            <a:r>
              <a:rPr lang="ja-JP" altLang="en-US" sz="24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検査</a:t>
            </a:r>
            <a:endParaRPr lang="en-US" altLang="ja-JP" sz="24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-47625">
              <a:buFont typeface="Wingdings" panose="05000000000000000000" pitchFamily="2" charset="2"/>
              <a:buChar char="ü"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施設定期検査の立会検査は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2~3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月頃を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予定</a:t>
            </a:r>
          </a:p>
          <a:p>
            <a:endParaRPr lang="ja-JP" altLang="en-US" sz="24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36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36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15349" y="1040272"/>
            <a:ext cx="4612464" cy="509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3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15349" y="3285223"/>
            <a:ext cx="4612464" cy="509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3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15349" y="4562184"/>
            <a:ext cx="7249168" cy="4452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3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15349" y="5596468"/>
            <a:ext cx="7068792" cy="4726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3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049745" y="505882"/>
            <a:ext cx="1606391" cy="509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793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628650" y="244807"/>
            <a:ext cx="7886700" cy="816566"/>
          </a:xfrm>
        </p:spPr>
        <p:txBody>
          <a:bodyPr>
            <a:normAutofit/>
          </a:bodyPr>
          <a:lstStyle/>
          <a:p>
            <a:r>
              <a:rPr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　施設</a:t>
            </a: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公開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（予定を含む）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39448" y="1237284"/>
            <a:ext cx="7886700" cy="4965807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オープンキャンパス</a:t>
            </a:r>
            <a:endParaRPr lang="en-US" altLang="ja-JP" dirty="0" smtClean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-42863">
              <a:buFont typeface="Wingdings" panose="05000000000000000000" pitchFamily="2" charset="2"/>
              <a:buChar char="ü"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日（日）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-42863">
              <a:buFont typeface="Wingdings" panose="05000000000000000000" pitchFamily="2" charset="2"/>
              <a:buChar char="ü"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日（土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　　　各日　定員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×3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回実施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-42863">
              <a:buFont typeface="Wingdings" panose="05000000000000000000" pitchFamily="2" charset="2"/>
              <a:buChar char="ü"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日（日）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-42863">
              <a:buFont typeface="Wingdings" panose="05000000000000000000" pitchFamily="2" charset="2"/>
              <a:buChar char="ü"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日（日）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algn="l" eaLnBrk="1" hangingPunct="1">
              <a:lnSpc>
                <a:spcPct val="90000"/>
              </a:lnSpc>
              <a:buNone/>
            </a:pP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その他、</a:t>
            </a:r>
            <a:endParaRPr lang="en-US" altLang="ja-JP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大学祭期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間中のうちの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日（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月）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に学生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企画として原子炉見学を計画中。</a:t>
            </a:r>
          </a:p>
          <a:p>
            <a:pPr algn="l" eaLnBrk="1" hangingPunct="1">
              <a:lnSpc>
                <a:spcPct val="90000"/>
              </a:lnSpc>
            </a:pPr>
            <a:endParaRPr lang="ja-JP" alt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899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826</TotalTime>
  <Words>48</Words>
  <PresentationFormat>画面に合わせる (4:3)</PresentationFormat>
  <Paragraphs>29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Meiryo UI</vt:lpstr>
      <vt:lpstr>ＭＳ Ｐゴシック</vt:lpstr>
      <vt:lpstr>Arial</vt:lpstr>
      <vt:lpstr>Calibri</vt:lpstr>
      <vt:lpstr>Calibri Light</vt:lpstr>
      <vt:lpstr>Verdana</vt:lpstr>
      <vt:lpstr>Wingdings</vt:lpstr>
      <vt:lpstr>Office テーマ</vt:lpstr>
      <vt:lpstr>近畿大学　原子炉</vt:lpstr>
      <vt:lpstr>1.　今年度の原子炉運転（予定を含む）</vt:lpstr>
      <vt:lpstr>2.　施設公開（予定を含む）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2017-06-23T01:18:34Z</cp:lastPrinted>
  <dcterms:created xsi:type="dcterms:W3CDTF">2017-06-20T12:56:48Z</dcterms:created>
  <dcterms:modified xsi:type="dcterms:W3CDTF">2019-08-06T08:22:23Z</dcterms:modified>
</cp:coreProperties>
</file>