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5"/>
  </p:notesMasterIdLst>
  <p:sldIdLst>
    <p:sldId id="256" r:id="rId2"/>
    <p:sldId id="257"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10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AF3F748-4DAF-4DB7-A384-5F59CBED3FE7}" type="datetimeFigureOut">
              <a:rPr kumimoji="1" lang="ja-JP" altLang="en-US" smtClean="0"/>
              <a:t>2019/8/6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9C92545-AA10-415C-BBDD-E4F53F42BDA4}" type="slidenum">
              <a:rPr kumimoji="1" lang="ja-JP" altLang="en-US" smtClean="0"/>
              <a:t>‹#›</a:t>
            </a:fld>
            <a:endParaRPr kumimoji="1" lang="ja-JP" altLang="en-US"/>
          </a:p>
        </p:txBody>
      </p:sp>
    </p:spTree>
    <p:extLst>
      <p:ext uri="{BB962C8B-B14F-4D97-AF65-F5344CB8AC3E}">
        <p14:creationId xmlns:p14="http://schemas.microsoft.com/office/powerpoint/2010/main" val="3945910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C92545-AA10-415C-BBDD-E4F53F42BDA4}" type="slidenum">
              <a:rPr kumimoji="1" lang="ja-JP" altLang="en-US" smtClean="0"/>
              <a:t>1</a:t>
            </a:fld>
            <a:endParaRPr kumimoji="1" lang="ja-JP" altLang="en-US"/>
          </a:p>
        </p:txBody>
      </p:sp>
    </p:spTree>
    <p:extLst>
      <p:ext uri="{BB962C8B-B14F-4D97-AF65-F5344CB8AC3E}">
        <p14:creationId xmlns:p14="http://schemas.microsoft.com/office/powerpoint/2010/main" val="238795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421FF2B-4F79-45DF-94E0-A233B8F87123}"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94260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ja-JP" altLang="en-US" smtClean="0"/>
              <a:t>マスター タイトルの書式設定</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5F3A6F93-3B11-4A3B-8E52-D72CF7B13D74}" type="datetime1">
              <a:rPr kumimoji="1" lang="ja-JP" altLang="en-US" smtClean="0"/>
              <a:t>2019/8/6</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C-19-007</a:t>
            </a:r>
            <a:endParaRPr kumimoji="1" lang="ja-JP" altLang="en-US"/>
          </a:p>
        </p:txBody>
      </p:sp>
      <p:sp>
        <p:nvSpPr>
          <p:cNvPr id="5" name="Slide Number Placeholder 4"/>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153797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F732AD7-7739-48EF-A131-4701C5697F4C}"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188124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C9FDBCB-4AB1-4FCD-A7A7-F8337EDDF8DD}"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74970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0089BB0-8C7D-48D6-8F65-5E9FD8E38F06}"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379254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7A3396-37A5-4561-ACFA-AB14F4805DA7}"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09875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0EF7842-9FB4-4B94-94F1-A76CB85BCF6A}"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1816590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3BAD2D6-166B-4A01-8DA2-DDE83666219C}"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1259734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BF945F-194B-4DC9-A46A-045613EA2BF9}"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38494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6797DF3-1165-4C8F-8560-480F0CDDDC1D}"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3308041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F2FCF48-0DA5-48DA-B973-E53ADD85D283}" type="datetime1">
              <a:rPr kumimoji="1" lang="ja-JP" altLang="en-US" smtClean="0"/>
              <a:t>2019/8/6</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C-19-007</a:t>
            </a:r>
            <a:endParaRPr kumimoji="1" lang="ja-JP" altLang="en-US"/>
          </a:p>
        </p:txBody>
      </p:sp>
      <p:sp>
        <p:nvSpPr>
          <p:cNvPr id="6" name="Slide Number Placeholder 5"/>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246818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smtClean="0"/>
              <a:t>マスター タイトルの書式設定</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FBD475-E02E-44D5-A66C-176B9AC4D188}" type="datetime1">
              <a:rPr kumimoji="1" lang="ja-JP" altLang="en-US" smtClean="0"/>
              <a:t>2019/8/6</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C-19-007</a:t>
            </a:r>
            <a:endParaRPr kumimoji="1" lang="ja-JP" altLang="en-US"/>
          </a:p>
        </p:txBody>
      </p:sp>
      <p:sp>
        <p:nvSpPr>
          <p:cNvPr id="7" name="Slide Number Placeholder 6"/>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88413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ACD7C4B-B199-4814-9B64-04BEE14623F0}" type="datetime1">
              <a:rPr kumimoji="1" lang="ja-JP" altLang="en-US" smtClean="0"/>
              <a:t>2019/8/6</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C-19-007</a:t>
            </a:r>
            <a:endParaRPr kumimoji="1" lang="ja-JP" altLang="en-US"/>
          </a:p>
        </p:txBody>
      </p:sp>
      <p:sp>
        <p:nvSpPr>
          <p:cNvPr id="9" name="Slide Number Placeholder 8"/>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2987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1285385-C54B-4F1C-B1DC-92BDC9D63A46}" type="datetime1">
              <a:rPr kumimoji="1" lang="ja-JP" altLang="en-US" smtClean="0"/>
              <a:t>2019/8/6</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C-19-007</a:t>
            </a:r>
            <a:endParaRPr kumimoji="1" lang="ja-JP" altLang="en-US"/>
          </a:p>
        </p:txBody>
      </p:sp>
      <p:sp>
        <p:nvSpPr>
          <p:cNvPr id="5" name="Slide Number Placeholder 4"/>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5544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6A98F-192D-4B06-81BB-98A1B138F647}" type="datetime1">
              <a:rPr kumimoji="1" lang="ja-JP" altLang="en-US" smtClean="0"/>
              <a:t>2019/8/6</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C-19-007</a:t>
            </a:r>
            <a:endParaRPr kumimoji="1" lang="ja-JP" altLang="en-US"/>
          </a:p>
        </p:txBody>
      </p:sp>
      <p:sp>
        <p:nvSpPr>
          <p:cNvPr id="4" name="Slide Number Placeholder 3"/>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134331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3944C9-40CB-4658-A836-8E5DECEE0E6F}" type="datetime1">
              <a:rPr kumimoji="1" lang="ja-JP" altLang="en-US" smtClean="0"/>
              <a:t>2019/8/6</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C-19-007</a:t>
            </a:r>
            <a:endParaRPr kumimoji="1" lang="ja-JP" altLang="en-US"/>
          </a:p>
        </p:txBody>
      </p:sp>
      <p:sp>
        <p:nvSpPr>
          <p:cNvPr id="7" name="Slide Number Placeholder 6"/>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4286071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ja-JP" altLang="en-US" smtClean="0"/>
              <a:t>マスター タイトルの書式設定</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4E7946-ACF7-4FFF-BD64-67AB4556D862}" type="datetime1">
              <a:rPr kumimoji="1" lang="ja-JP" altLang="en-US" smtClean="0"/>
              <a:t>2019/8/6</a:t>
            </a:fld>
            <a:endParaRPr kumimoji="1" lang="ja-JP" altLang="en-US"/>
          </a:p>
        </p:txBody>
      </p:sp>
      <p:sp>
        <p:nvSpPr>
          <p:cNvPr id="6" name="Footer Placeholder 5"/>
          <p:cNvSpPr>
            <a:spLocks noGrp="1"/>
          </p:cNvSpPr>
          <p:nvPr>
            <p:ph type="ftr" sz="quarter" idx="11"/>
          </p:nvPr>
        </p:nvSpPr>
        <p:spPr>
          <a:xfrm>
            <a:off x="533400" y="6172200"/>
            <a:ext cx="5811724" cy="365125"/>
          </a:xfrm>
        </p:spPr>
        <p:txBody>
          <a:bodyPr/>
          <a:lstStyle/>
          <a:p>
            <a:r>
              <a:rPr kumimoji="1" lang="en-US" altLang="ja-JP" smtClean="0"/>
              <a:t>C-19-007</a:t>
            </a:r>
            <a:endParaRPr kumimoji="1" lang="ja-JP" altLang="en-US"/>
          </a:p>
        </p:txBody>
      </p:sp>
      <p:sp>
        <p:nvSpPr>
          <p:cNvPr id="7" name="Slide Number Placeholder 6"/>
          <p:cNvSpPr>
            <a:spLocks noGrp="1"/>
          </p:cNvSpPr>
          <p:nvPr>
            <p:ph type="sldNum" sz="quarter" idx="12"/>
          </p:nvPr>
        </p:nvSpPr>
        <p:spPr/>
        <p:txBody>
          <a:body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373109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D3D732B-BC17-4E50-9AC9-092645DFBBE7}" type="datetime1">
              <a:rPr kumimoji="1" lang="ja-JP" altLang="en-US" smtClean="0"/>
              <a:t>2019/8/6</a:t>
            </a:fld>
            <a:endParaRPr kumimoji="1" lang="ja-JP" alt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kumimoji="1" lang="en-US" altLang="ja-JP" smtClean="0"/>
              <a:t>C-19-007</a:t>
            </a:r>
            <a:endParaRPr kumimoji="1" lang="ja-JP" alt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50CFC408-7500-4556-B606-C7F792BB91A6}" type="slidenum">
              <a:rPr kumimoji="1" lang="ja-JP" altLang="en-US" smtClean="0"/>
              <a:t>‹#›</a:t>
            </a:fld>
            <a:endParaRPr kumimoji="1" lang="ja-JP" altLang="en-US"/>
          </a:p>
        </p:txBody>
      </p:sp>
    </p:spTree>
    <p:extLst>
      <p:ext uri="{BB962C8B-B14F-4D97-AF65-F5344CB8AC3E}">
        <p14:creationId xmlns:p14="http://schemas.microsoft.com/office/powerpoint/2010/main" val="3177290567"/>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sldNum="0" hdr="0" dt="0"/>
  <p:txStyles>
    <p:title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3518" y="1284171"/>
            <a:ext cx="6154713" cy="3124201"/>
          </a:xfrm>
        </p:spPr>
        <p:txBody>
          <a:bodyPr anchor="t">
            <a:normAutofit/>
          </a:bodyPr>
          <a:lstStyle/>
          <a:p>
            <a:r>
              <a:rPr kumimoji="1" lang="ja-JP" altLang="en-US" dirty="0" smtClean="0"/>
              <a:t>原子燃料工業㈱</a:t>
            </a:r>
            <a:r>
              <a:rPr kumimoji="1" lang="en-US" altLang="ja-JP" dirty="0" smtClean="0"/>
              <a:t/>
            </a:r>
            <a:br>
              <a:rPr kumimoji="1" lang="en-US" altLang="ja-JP" dirty="0" smtClean="0"/>
            </a:br>
            <a:r>
              <a:rPr lang="ja-JP" altLang="en-US" dirty="0"/>
              <a:t>熊取事業所</a:t>
            </a:r>
            <a:r>
              <a:rPr kumimoji="1" lang="ja-JP" altLang="en-US" dirty="0" smtClean="0"/>
              <a:t>の</a:t>
            </a:r>
            <a:r>
              <a:rPr kumimoji="1" lang="en-US" altLang="ja-JP" dirty="0" smtClean="0"/>
              <a:t/>
            </a:r>
            <a:br>
              <a:rPr kumimoji="1" lang="en-US" altLang="ja-JP" dirty="0" smtClean="0"/>
            </a:br>
            <a:r>
              <a:rPr kumimoji="1" lang="ja-JP" altLang="en-US" dirty="0" smtClean="0"/>
              <a:t>稼働状況などについて</a:t>
            </a:r>
            <a:r>
              <a:rPr kumimoji="1" lang="en-US" altLang="ja-JP" dirty="0" smtClean="0"/>
              <a:t/>
            </a:r>
            <a:br>
              <a:rPr kumimoji="1" lang="en-US" altLang="ja-JP" dirty="0" smtClean="0"/>
            </a:br>
            <a:r>
              <a:rPr lang="ja-JP" altLang="en-US" sz="2800" dirty="0" smtClean="0"/>
              <a:t>（</a:t>
            </a:r>
            <a:r>
              <a:rPr lang="en-US" altLang="ja-JP" sz="2800" dirty="0" smtClean="0"/>
              <a:t>2018</a:t>
            </a:r>
            <a:r>
              <a:rPr lang="ja-JP" altLang="en-US" sz="2800" dirty="0" smtClean="0"/>
              <a:t>年度）</a:t>
            </a:r>
            <a:endParaRPr kumimoji="1" lang="ja-JP" altLang="en-US" sz="2800" dirty="0"/>
          </a:p>
        </p:txBody>
      </p:sp>
      <p:sp>
        <p:nvSpPr>
          <p:cNvPr id="3" name="サブタイトル 2"/>
          <p:cNvSpPr>
            <a:spLocks noGrp="1"/>
          </p:cNvSpPr>
          <p:nvPr>
            <p:ph type="subTitle" idx="1"/>
          </p:nvPr>
        </p:nvSpPr>
        <p:spPr>
          <a:xfrm>
            <a:off x="273517" y="4853322"/>
            <a:ext cx="4317734" cy="1472882"/>
          </a:xfrm>
        </p:spPr>
        <p:txBody>
          <a:bodyPr/>
          <a:lstStyle/>
          <a:p>
            <a:r>
              <a:rPr kumimoji="1" lang="ja-JP" altLang="en-US" dirty="0" smtClean="0">
                <a:solidFill>
                  <a:schemeClr val="tx1"/>
                </a:solidFill>
              </a:rPr>
              <a:t>２０１９年８月８日</a:t>
            </a:r>
            <a:endParaRPr kumimoji="1" lang="en-US" altLang="ja-JP" dirty="0" smtClean="0">
              <a:solidFill>
                <a:schemeClr val="tx1"/>
              </a:solidFill>
            </a:endParaRPr>
          </a:p>
          <a:p>
            <a:r>
              <a:rPr kumimoji="1" lang="ja-JP" altLang="en-US" dirty="0" smtClean="0">
                <a:solidFill>
                  <a:schemeClr val="tx1"/>
                </a:solidFill>
              </a:rPr>
              <a:t>原子燃料工業株式会社熊取事業所</a:t>
            </a:r>
            <a:endParaRPr kumimoji="1" lang="ja-JP" altLang="en-US" dirty="0">
              <a:solidFill>
                <a:schemeClr val="tx1"/>
              </a:solidFill>
            </a:endParaRPr>
          </a:p>
        </p:txBody>
      </p:sp>
      <p:sp>
        <p:nvSpPr>
          <p:cNvPr id="4" name="サブタイトル 2"/>
          <p:cNvSpPr txBox="1">
            <a:spLocks/>
          </p:cNvSpPr>
          <p:nvPr/>
        </p:nvSpPr>
        <p:spPr>
          <a:xfrm>
            <a:off x="273516" y="558851"/>
            <a:ext cx="8620225" cy="57532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0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pPr algn="r"/>
            <a:r>
              <a:rPr lang="ja-JP" altLang="en-US" dirty="0" smtClean="0">
                <a:solidFill>
                  <a:schemeClr val="tx1"/>
                </a:solidFill>
              </a:rPr>
              <a:t>令和元年度第１回大阪府環境放射線評価会議</a:t>
            </a:r>
            <a:endParaRPr lang="ja-JP" altLang="en-US" dirty="0">
              <a:solidFill>
                <a:schemeClr val="tx1"/>
              </a:solidFill>
            </a:endParaRPr>
          </a:p>
        </p:txBody>
      </p:sp>
      <p:sp>
        <p:nvSpPr>
          <p:cNvPr id="5" name="フッター プレースホルダー 4"/>
          <p:cNvSpPr>
            <a:spLocks noGrp="1"/>
          </p:cNvSpPr>
          <p:nvPr>
            <p:ph type="ftr" sz="quarter" idx="11"/>
          </p:nvPr>
        </p:nvSpPr>
        <p:spPr>
          <a:xfrm>
            <a:off x="8060354" y="6326204"/>
            <a:ext cx="833387" cy="365125"/>
          </a:xfrm>
        </p:spPr>
        <p:txBody>
          <a:bodyPr/>
          <a:lstStyle/>
          <a:p>
            <a:r>
              <a:rPr kumimoji="1" lang="en-US" altLang="ja-JP" dirty="0" smtClean="0">
                <a:solidFill>
                  <a:schemeClr val="tx1"/>
                </a:solidFill>
                <a:latin typeface="ＭＳ ゴシック" panose="020B0609070205080204" pitchFamily="49" charset="-128"/>
                <a:ea typeface="ＭＳ ゴシック" panose="020B0609070205080204" pitchFamily="49" charset="-128"/>
              </a:rPr>
              <a:t>C-19-007</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7753612" y="0"/>
            <a:ext cx="1390388" cy="369332"/>
          </a:xfrm>
          <a:prstGeom prst="rect">
            <a:avLst/>
          </a:prstGeom>
          <a:solidFill>
            <a:schemeClr val="bg1"/>
          </a:solid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a:t>
            </a:r>
            <a:r>
              <a:rPr kumimoji="1" lang="ja-JP" altLang="en-US" dirty="0" smtClean="0"/>
              <a:t>３－３</a:t>
            </a:r>
            <a:endParaRPr kumimoji="1" lang="ja-JP" altLang="en-US" dirty="0"/>
          </a:p>
        </p:txBody>
      </p:sp>
    </p:spTree>
    <p:extLst>
      <p:ext uri="{BB962C8B-B14F-4D97-AF65-F5344CB8AC3E}">
        <p14:creationId xmlns:p14="http://schemas.microsoft.com/office/powerpoint/2010/main" val="3858637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3892" y="562276"/>
            <a:ext cx="7917582" cy="717884"/>
          </a:xfrm>
        </p:spPr>
        <p:txBody>
          <a:bodyPr anchor="t">
            <a:normAutofit/>
          </a:bodyPr>
          <a:lstStyle/>
          <a:p>
            <a:r>
              <a:rPr kumimoji="1" lang="ja-JP" altLang="en-US" sz="3600" dirty="0" smtClean="0"/>
              <a:t>１．熊取事業所の稼働状況について</a:t>
            </a:r>
            <a:endParaRPr kumimoji="1" lang="ja-JP" altLang="en-US" sz="3600" dirty="0"/>
          </a:p>
        </p:txBody>
      </p:sp>
      <p:sp>
        <p:nvSpPr>
          <p:cNvPr id="3" name="テキスト プレースホルダー 2"/>
          <p:cNvSpPr>
            <a:spLocks noGrp="1"/>
          </p:cNvSpPr>
          <p:nvPr>
            <p:ph type="body" idx="1"/>
          </p:nvPr>
        </p:nvSpPr>
        <p:spPr>
          <a:xfrm>
            <a:off x="263892" y="1448601"/>
            <a:ext cx="8639476" cy="4865571"/>
          </a:xfrm>
        </p:spPr>
        <p:txBody>
          <a:bodyPr anchor="t">
            <a:normAutofit/>
          </a:bodyPr>
          <a:lstStyle/>
          <a:p>
            <a:pPr marL="457200" indent="-457200">
              <a:lnSpc>
                <a:spcPct val="150000"/>
              </a:lnSpc>
              <a:buFont typeface="Wingdings" panose="05000000000000000000" pitchFamily="2" charset="2"/>
              <a:buChar char="l"/>
            </a:pPr>
            <a:r>
              <a:rPr kumimoji="1" lang="ja-JP" altLang="en-US" sz="2800" dirty="0" smtClean="0">
                <a:solidFill>
                  <a:schemeClr val="tx1"/>
                </a:solidFill>
              </a:rPr>
              <a:t>経過措置期限の</a:t>
            </a:r>
            <a:r>
              <a:rPr kumimoji="1" lang="en-US" altLang="ja-JP" sz="2800" dirty="0" smtClean="0">
                <a:solidFill>
                  <a:schemeClr val="tx1"/>
                </a:solidFill>
              </a:rPr>
              <a:t>2018</a:t>
            </a:r>
            <a:r>
              <a:rPr kumimoji="1" lang="ja-JP" altLang="en-US" sz="2800" dirty="0" smtClean="0">
                <a:solidFill>
                  <a:schemeClr val="tx1"/>
                </a:solidFill>
              </a:rPr>
              <a:t>年</a:t>
            </a:r>
            <a:r>
              <a:rPr kumimoji="1" lang="en-US" altLang="ja-JP" sz="2800" dirty="0" smtClean="0">
                <a:solidFill>
                  <a:schemeClr val="tx1"/>
                </a:solidFill>
              </a:rPr>
              <a:t>12</a:t>
            </a:r>
            <a:r>
              <a:rPr kumimoji="1" lang="ja-JP" altLang="en-US" sz="2800" dirty="0" smtClean="0">
                <a:solidFill>
                  <a:schemeClr val="tx1"/>
                </a:solidFill>
              </a:rPr>
              <a:t>月</a:t>
            </a:r>
            <a:r>
              <a:rPr kumimoji="1" lang="en-US" altLang="ja-JP" sz="2800" dirty="0" smtClean="0">
                <a:solidFill>
                  <a:schemeClr val="tx1"/>
                </a:solidFill>
              </a:rPr>
              <a:t>17</a:t>
            </a:r>
            <a:r>
              <a:rPr kumimoji="1" lang="ja-JP" altLang="en-US" sz="2800" dirty="0" smtClean="0">
                <a:solidFill>
                  <a:schemeClr val="tx1"/>
                </a:solidFill>
              </a:rPr>
              <a:t>日をもってウランの加工は一旦終了。</a:t>
            </a:r>
            <a:endParaRPr kumimoji="1" lang="en-US" altLang="ja-JP" sz="2800" dirty="0" smtClean="0">
              <a:solidFill>
                <a:schemeClr val="tx1"/>
              </a:solidFill>
            </a:endParaRPr>
          </a:p>
          <a:p>
            <a:pPr marL="457200" indent="-457200">
              <a:lnSpc>
                <a:spcPct val="150000"/>
              </a:lnSpc>
              <a:buFont typeface="Wingdings" panose="05000000000000000000" pitchFamily="2" charset="2"/>
              <a:buChar char="l"/>
            </a:pPr>
            <a:r>
              <a:rPr kumimoji="1" lang="ja-JP" altLang="en-US" sz="2800" dirty="0" smtClean="0">
                <a:solidFill>
                  <a:schemeClr val="tx1"/>
                </a:solidFill>
              </a:rPr>
              <a:t>現在は新規制基準に対応させるための耐震補強や竜巻対策など</a:t>
            </a:r>
            <a:r>
              <a:rPr kumimoji="1" lang="ja-JP" altLang="en-US" sz="2800" smtClean="0">
                <a:solidFill>
                  <a:schemeClr val="tx1"/>
                </a:solidFill>
              </a:rPr>
              <a:t>の工事の許認可の取得</a:t>
            </a:r>
            <a:r>
              <a:rPr kumimoji="1" lang="ja-JP" altLang="en-US" sz="2800" dirty="0" smtClean="0">
                <a:solidFill>
                  <a:schemeClr val="tx1"/>
                </a:solidFill>
              </a:rPr>
              <a:t>手続き中。</a:t>
            </a:r>
            <a:r>
              <a:rPr kumimoji="1" lang="en-US" altLang="ja-JP" sz="2800" dirty="0" smtClean="0">
                <a:solidFill>
                  <a:schemeClr val="tx1"/>
                </a:solidFill>
              </a:rPr>
              <a:t/>
            </a:r>
            <a:br>
              <a:rPr kumimoji="1" lang="en-US" altLang="ja-JP" sz="2800" dirty="0" smtClean="0">
                <a:solidFill>
                  <a:schemeClr val="tx1"/>
                </a:solidFill>
              </a:rPr>
            </a:br>
            <a:r>
              <a:rPr kumimoji="1" lang="ja-JP" altLang="en-US" sz="2800" dirty="0" smtClean="0">
                <a:solidFill>
                  <a:schemeClr val="tx1"/>
                </a:solidFill>
              </a:rPr>
              <a:t>工事は</a:t>
            </a:r>
            <a:r>
              <a:rPr kumimoji="1" lang="en-US" altLang="ja-JP" sz="2800" dirty="0" smtClean="0">
                <a:solidFill>
                  <a:schemeClr val="tx1"/>
                </a:solidFill>
              </a:rPr>
              <a:t>2020</a:t>
            </a:r>
            <a:r>
              <a:rPr kumimoji="1" lang="ja-JP" altLang="en-US" sz="2800" dirty="0" smtClean="0">
                <a:solidFill>
                  <a:schemeClr val="tx1"/>
                </a:solidFill>
              </a:rPr>
              <a:t>年</a:t>
            </a:r>
            <a:r>
              <a:rPr kumimoji="1" lang="en-US" altLang="ja-JP" sz="2800" dirty="0" smtClean="0">
                <a:solidFill>
                  <a:schemeClr val="tx1"/>
                </a:solidFill>
              </a:rPr>
              <a:t>9</a:t>
            </a:r>
            <a:r>
              <a:rPr kumimoji="1" lang="ja-JP" altLang="en-US" sz="2800" dirty="0" smtClean="0">
                <a:solidFill>
                  <a:schemeClr val="tx1"/>
                </a:solidFill>
              </a:rPr>
              <a:t>月完了を予定。</a:t>
            </a:r>
            <a:endParaRPr kumimoji="1" lang="en-US" altLang="ja-JP" sz="2800" dirty="0" smtClean="0">
              <a:solidFill>
                <a:schemeClr val="tx1"/>
              </a:solidFill>
            </a:endParaRPr>
          </a:p>
          <a:p>
            <a:pPr marL="457200" indent="-457200">
              <a:lnSpc>
                <a:spcPct val="150000"/>
              </a:lnSpc>
              <a:buFont typeface="Wingdings" panose="05000000000000000000" pitchFamily="2" charset="2"/>
              <a:buChar char="l"/>
            </a:pPr>
            <a:r>
              <a:rPr kumimoji="1" lang="ja-JP" altLang="en-US" sz="2800" dirty="0" smtClean="0">
                <a:solidFill>
                  <a:schemeClr val="tx1"/>
                </a:solidFill>
              </a:rPr>
              <a:t>ウラン加工の再開は</a:t>
            </a:r>
            <a:r>
              <a:rPr kumimoji="1" lang="en-US" altLang="ja-JP" sz="2800" dirty="0" smtClean="0">
                <a:solidFill>
                  <a:schemeClr val="tx1"/>
                </a:solidFill>
              </a:rPr>
              <a:t>2021</a:t>
            </a:r>
            <a:r>
              <a:rPr kumimoji="1" lang="ja-JP" altLang="en-US" sz="2800" dirty="0" smtClean="0">
                <a:solidFill>
                  <a:schemeClr val="tx1"/>
                </a:solidFill>
              </a:rPr>
              <a:t>年度を予定。</a:t>
            </a:r>
            <a:endParaRPr kumimoji="1" lang="en-US" altLang="ja-JP" sz="2800" dirty="0" smtClean="0">
              <a:solidFill>
                <a:schemeClr val="tx1"/>
              </a:solidFill>
            </a:endParaRPr>
          </a:p>
          <a:p>
            <a:pPr>
              <a:lnSpc>
                <a:spcPct val="150000"/>
              </a:lnSpc>
            </a:pPr>
            <a:endParaRPr kumimoji="1" lang="ja-JP" altLang="en-US" sz="2800" dirty="0">
              <a:solidFill>
                <a:schemeClr val="tx1"/>
              </a:solidFill>
            </a:endParaRPr>
          </a:p>
        </p:txBody>
      </p:sp>
      <p:sp>
        <p:nvSpPr>
          <p:cNvPr id="5" name="フッター プレースホルダー 4"/>
          <p:cNvSpPr>
            <a:spLocks noGrp="1"/>
          </p:cNvSpPr>
          <p:nvPr>
            <p:ph type="ftr" sz="quarter" idx="11"/>
          </p:nvPr>
        </p:nvSpPr>
        <p:spPr>
          <a:xfrm>
            <a:off x="8060354" y="6326204"/>
            <a:ext cx="833387" cy="365125"/>
          </a:xfrm>
        </p:spPr>
        <p:txBody>
          <a:bodyPr/>
          <a:lstStyle/>
          <a:p>
            <a:r>
              <a:rPr kumimoji="1" lang="en-US" altLang="ja-JP" dirty="0" smtClean="0">
                <a:solidFill>
                  <a:schemeClr val="tx1"/>
                </a:solidFill>
                <a:latin typeface="ＭＳ ゴシック" panose="020B0609070205080204" pitchFamily="49" charset="-128"/>
                <a:ea typeface="ＭＳ ゴシック" panose="020B0609070205080204" pitchFamily="49" charset="-128"/>
              </a:rPr>
              <a:t>C-19-007</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6996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3892" y="562276"/>
            <a:ext cx="8639476" cy="717884"/>
          </a:xfrm>
        </p:spPr>
        <p:txBody>
          <a:bodyPr anchor="t">
            <a:normAutofit/>
          </a:bodyPr>
          <a:lstStyle/>
          <a:p>
            <a:r>
              <a:rPr lang="ja-JP" altLang="en-US" sz="3600" dirty="0"/>
              <a:t>２</a:t>
            </a:r>
            <a:r>
              <a:rPr kumimoji="1" lang="ja-JP" altLang="en-US" sz="3600" dirty="0" smtClean="0"/>
              <a:t>．地元への啓蒙活動について</a:t>
            </a:r>
            <a:endParaRPr kumimoji="1" lang="ja-JP" altLang="en-US" sz="3600" dirty="0"/>
          </a:p>
        </p:txBody>
      </p:sp>
      <p:sp>
        <p:nvSpPr>
          <p:cNvPr id="3" name="テキスト プレースホルダー 2"/>
          <p:cNvSpPr>
            <a:spLocks noGrp="1"/>
          </p:cNvSpPr>
          <p:nvPr>
            <p:ph type="body" idx="1"/>
          </p:nvPr>
        </p:nvSpPr>
        <p:spPr>
          <a:xfrm>
            <a:off x="263892" y="1448601"/>
            <a:ext cx="8639476" cy="4865571"/>
          </a:xfrm>
        </p:spPr>
        <p:txBody>
          <a:bodyPr anchor="t">
            <a:normAutofit/>
          </a:bodyPr>
          <a:lstStyle/>
          <a:p>
            <a:r>
              <a:rPr lang="ja-JP" altLang="en-US" sz="2800" dirty="0" smtClean="0">
                <a:solidFill>
                  <a:srgbClr val="FFFF00"/>
                </a:solidFill>
              </a:rPr>
              <a:t>□広報</a:t>
            </a:r>
            <a:r>
              <a:rPr lang="ja-JP" altLang="en-US" sz="2800" dirty="0">
                <a:solidFill>
                  <a:srgbClr val="FFFF00"/>
                </a:solidFill>
              </a:rPr>
              <a:t>活動</a:t>
            </a:r>
            <a:endParaRPr lang="en-US" altLang="ja-JP" sz="2800" dirty="0">
              <a:solidFill>
                <a:srgbClr val="FFFF00"/>
              </a:solidFill>
            </a:endParaRPr>
          </a:p>
          <a:p>
            <a:pPr lvl="1"/>
            <a:r>
              <a:rPr lang="ja-JP" altLang="en-US" sz="2800" dirty="0"/>
              <a:t>一般見学会を実施し、 </a:t>
            </a:r>
            <a:r>
              <a:rPr lang="en-US" altLang="ja-JP" sz="2800" dirty="0"/>
              <a:t>123</a:t>
            </a:r>
            <a:r>
              <a:rPr lang="ja-JP" altLang="en-US" sz="2800" dirty="0"/>
              <a:t>名の方にご来場いただきました。燃料製造施設のご見学や原子力及び熊取事業所に関するご説明を実施させていただきました。</a:t>
            </a:r>
            <a:r>
              <a:rPr lang="ja-JP" altLang="en-US" sz="2800" dirty="0" smtClean="0"/>
              <a:t>（</a:t>
            </a:r>
            <a:r>
              <a:rPr lang="en-US" altLang="ja-JP" sz="2800" dirty="0" smtClean="0"/>
              <a:t>2018</a:t>
            </a:r>
            <a:r>
              <a:rPr lang="ja-JP" altLang="en-US" sz="2800" dirty="0" smtClean="0"/>
              <a:t>年</a:t>
            </a:r>
            <a:r>
              <a:rPr lang="en-US" altLang="ja-JP" sz="2800" dirty="0" smtClean="0"/>
              <a:t>4</a:t>
            </a:r>
            <a:r>
              <a:rPr lang="ja-JP" altLang="en-US" sz="2800" dirty="0" smtClean="0"/>
              <a:t>月</a:t>
            </a:r>
            <a:r>
              <a:rPr lang="en-US" altLang="ja-JP" sz="2800" dirty="0" smtClean="0"/>
              <a:t>7</a:t>
            </a:r>
            <a:r>
              <a:rPr lang="ja-JP" altLang="en-US" sz="2800" dirty="0" smtClean="0"/>
              <a:t>日</a:t>
            </a:r>
            <a:r>
              <a:rPr lang="ja-JP" altLang="en-US" sz="2800" dirty="0"/>
              <a:t>）。</a:t>
            </a:r>
            <a:endParaRPr lang="en-US" altLang="ja-JP" sz="2800" dirty="0"/>
          </a:p>
          <a:p>
            <a:r>
              <a:rPr lang="ja-JP" altLang="en-US" sz="2800" dirty="0">
                <a:solidFill>
                  <a:srgbClr val="FFFF00"/>
                </a:solidFill>
              </a:rPr>
              <a:t>□</a:t>
            </a:r>
            <a:r>
              <a:rPr lang="ja-JP" altLang="en-US" sz="2800" dirty="0" smtClean="0">
                <a:solidFill>
                  <a:srgbClr val="FFFF00"/>
                </a:solidFill>
              </a:rPr>
              <a:t>その他</a:t>
            </a:r>
            <a:r>
              <a:rPr lang="ja-JP" altLang="en-US" sz="2800" dirty="0">
                <a:solidFill>
                  <a:srgbClr val="FFFF00"/>
                </a:solidFill>
              </a:rPr>
              <a:t>の活動</a:t>
            </a:r>
            <a:endParaRPr lang="en-US" altLang="ja-JP" sz="2800" dirty="0">
              <a:solidFill>
                <a:srgbClr val="FFFF00"/>
              </a:solidFill>
            </a:endParaRPr>
          </a:p>
          <a:p>
            <a:pPr lvl="1"/>
            <a:r>
              <a:rPr lang="ja-JP" altLang="en-US" sz="2800" dirty="0"/>
              <a:t>熊取町主催の「</a:t>
            </a:r>
            <a:r>
              <a:rPr lang="en-US" altLang="ja-JP" sz="2800" dirty="0"/>
              <a:t>2018</a:t>
            </a:r>
            <a:r>
              <a:rPr lang="ja-JP" altLang="en-US" sz="2800" dirty="0"/>
              <a:t>環境フェスティバル」にて当社の展示を行いました</a:t>
            </a:r>
            <a:r>
              <a:rPr lang="ja-JP" altLang="en-US" sz="2800" dirty="0" smtClean="0"/>
              <a:t>（</a:t>
            </a:r>
            <a:r>
              <a:rPr lang="en-US" altLang="ja-JP" sz="2800" dirty="0" smtClean="0"/>
              <a:t>2018</a:t>
            </a:r>
            <a:r>
              <a:rPr lang="ja-JP" altLang="en-US" sz="2800" dirty="0" smtClean="0"/>
              <a:t>年</a:t>
            </a:r>
            <a:r>
              <a:rPr lang="en-US" altLang="ja-JP" sz="2800" dirty="0"/>
              <a:t>11</a:t>
            </a:r>
            <a:r>
              <a:rPr lang="ja-JP" altLang="en-US" sz="2800" dirty="0"/>
              <a:t>月</a:t>
            </a:r>
            <a:r>
              <a:rPr lang="en-US" altLang="ja-JP" sz="2800" dirty="0"/>
              <a:t>18</a:t>
            </a:r>
            <a:r>
              <a:rPr lang="ja-JP" altLang="en-US" sz="2800" dirty="0"/>
              <a:t>日）。</a:t>
            </a:r>
            <a:endParaRPr lang="en-US" altLang="ja-JP" sz="2800" dirty="0"/>
          </a:p>
          <a:p>
            <a:pPr>
              <a:lnSpc>
                <a:spcPct val="150000"/>
              </a:lnSpc>
            </a:pPr>
            <a:endParaRPr kumimoji="1" lang="ja-JP" altLang="en-US" sz="4000" dirty="0">
              <a:solidFill>
                <a:schemeClr val="tx1"/>
              </a:solidFill>
            </a:endParaRPr>
          </a:p>
        </p:txBody>
      </p:sp>
      <p:sp>
        <p:nvSpPr>
          <p:cNvPr id="5" name="フッター プレースホルダー 4"/>
          <p:cNvSpPr txBox="1">
            <a:spLocks/>
          </p:cNvSpPr>
          <p:nvPr/>
        </p:nvSpPr>
        <p:spPr>
          <a:xfrm>
            <a:off x="8060354" y="6326204"/>
            <a:ext cx="833387" cy="365125"/>
          </a:xfrm>
          <a:prstGeom prst="rect">
            <a:avLst/>
          </a:prstGeom>
        </p:spPr>
        <p:txBody>
          <a:bodyPr vert="horz" lIns="91440" tIns="45720" rIns="91440" bIns="45720" rtlCol="0" anchor="t"/>
          <a:lstStyle>
            <a:defPPr>
              <a:defRPr lang="ja-JP"/>
            </a:defPPr>
            <a:lvl1pPr marL="0" algn="l" defTabSz="914400" rtl="0" eaLnBrk="1" latinLnBrk="0" hangingPunct="1">
              <a:defRPr kumimoji="1" sz="1000" b="0" i="0" kern="1200">
                <a:solidFill>
                  <a:schemeClr val="bg2">
                    <a:lumMod val="50000"/>
                  </a:schemeClr>
                </a:solidFill>
                <a:effectLst/>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mtClean="0">
                <a:solidFill>
                  <a:schemeClr val="tx1"/>
                </a:solidFill>
                <a:latin typeface="ＭＳ ゴシック" panose="020B0609070205080204" pitchFamily="49" charset="-128"/>
                <a:ea typeface="ＭＳ ゴシック" panose="020B0609070205080204" pitchFamily="49" charset="-128"/>
              </a:rPr>
              <a:t>C-19-007</a:t>
            </a:r>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20028580"/>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149</TotalTime>
  <Words>161</Words>
  <PresentationFormat>画面に合わせる (4:3)</PresentationFormat>
  <Paragraphs>18</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ＭＳ Ｐゴシック</vt:lpstr>
      <vt:lpstr>ＭＳ ゴシック</vt:lpstr>
      <vt:lpstr>メイリオ</vt:lpstr>
      <vt:lpstr>Calibri</vt:lpstr>
      <vt:lpstr>Century Gothic</vt:lpstr>
      <vt:lpstr>Wingdings</vt:lpstr>
      <vt:lpstr>Wingdings 3</vt:lpstr>
      <vt:lpstr>スライス</vt:lpstr>
      <vt:lpstr>原子燃料工業㈱ 熊取事業所の 稼働状況などについて （2018年度）</vt:lpstr>
      <vt:lpstr>１．熊取事業所の稼働状況について</vt:lpstr>
      <vt:lpstr>２．地元への啓蒙活動について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2019-07-29T09:06:42Z</cp:lastPrinted>
  <dcterms:created xsi:type="dcterms:W3CDTF">2019-07-23T09:03:37Z</dcterms:created>
  <dcterms:modified xsi:type="dcterms:W3CDTF">2019-08-06T08:23:00Z</dcterms:modified>
</cp:coreProperties>
</file>