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6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9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DDC6-04FB-4523-ADDB-A2C9326DC63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963E-A499-47B6-83FE-C596F464B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7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C85E2F7-CE27-43C6-832F-F8038156D1F2}" type="slidenum">
              <a:rPr lang="ja-JP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2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0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7FF5-0534-41C4-9224-D99DDEF687B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895" y="1225364"/>
            <a:ext cx="6935787" cy="66619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近畿大学　原子炉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3551" y="2869188"/>
            <a:ext cx="4463504" cy="1734344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ja-JP" altLang="en-US" sz="3600" dirty="0" smtClean="0">
                <a:solidFill>
                  <a:schemeClr val="tx1"/>
                </a:solidFill>
              </a:rPr>
              <a:t>１．</a:t>
            </a:r>
            <a:r>
              <a:rPr lang="ja-JP" altLang="en-US" sz="3600" dirty="0" smtClean="0"/>
              <a:t>今年度の運転</a:t>
            </a:r>
            <a:endParaRPr lang="en-US" altLang="ja-JP" sz="3600" dirty="0" smtClean="0"/>
          </a:p>
          <a:p>
            <a:pPr algn="l" eaLnBrk="1" hangingPunct="1">
              <a:lnSpc>
                <a:spcPct val="90000"/>
              </a:lnSpc>
            </a:pPr>
            <a:r>
              <a:rPr lang="ja-JP" altLang="en-US" sz="3600" dirty="0" smtClean="0"/>
              <a:t>２．施設公開の予定</a:t>
            </a:r>
            <a:endParaRPr lang="ja-JP" alt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254" y="790353"/>
            <a:ext cx="9525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692" y="403225"/>
            <a:ext cx="1464310" cy="390525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7665930" y="100147"/>
            <a:ext cx="13903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資料３－２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0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925" y="140295"/>
            <a:ext cx="4612464" cy="50906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ja-JP" altLang="en-US" sz="3600" dirty="0" smtClean="0"/>
              <a:t>１</a:t>
            </a:r>
            <a:r>
              <a:rPr lang="ja-JP" altLang="en-US" sz="3600" dirty="0" smtClean="0">
                <a:solidFill>
                  <a:schemeClr val="tx1"/>
                </a:solidFill>
              </a:rPr>
              <a:t>．今年度の運転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5349" y="919955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solidFill>
                  <a:srgbClr val="0070C0"/>
                </a:solidFill>
              </a:rPr>
              <a:t>原子炉体験実習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5349" y="3225063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solidFill>
                  <a:srgbClr val="0070C0"/>
                </a:solidFill>
              </a:rPr>
              <a:t>共同利用、所内利用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5349" y="4562184"/>
            <a:ext cx="7249168" cy="445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solidFill>
                  <a:srgbClr val="0070C0"/>
                </a:solidFill>
              </a:rPr>
              <a:t>教員（中学、高校）を対象とした研修会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5349" y="5596468"/>
            <a:ext cx="7068792" cy="472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solidFill>
                  <a:srgbClr val="0070C0"/>
                </a:solidFill>
              </a:rPr>
              <a:t>施設定期検査、施設定期自主検査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2609" y="5075150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月と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月に、計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52609" y="6136842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施設定期検査の立会検査は</a:t>
            </a:r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月を予定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52609" y="1403906"/>
            <a:ext cx="73180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日と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日　近大、京大、福井大</a:t>
            </a:r>
            <a:endParaRPr kumimoji="1" lang="en-US" altLang="ja-JP" dirty="0" smtClean="0"/>
          </a:p>
          <a:p>
            <a:r>
              <a:rPr lang="en-US" altLang="ja-JP" dirty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日と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　東京都市大</a:t>
            </a:r>
            <a:endParaRPr kumimoji="1" lang="en-US" altLang="ja-JP" dirty="0" smtClean="0"/>
          </a:p>
          <a:p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日と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　九大</a:t>
            </a:r>
            <a:endParaRPr lang="en-US" altLang="ja-JP" dirty="0" smtClean="0"/>
          </a:p>
          <a:p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ja-JP" altLang="en-US" dirty="0" smtClean="0"/>
              <a:t>以降　　　　　名大、阪大、東海大など</a:t>
            </a:r>
            <a:endParaRPr lang="en-US" altLang="ja-JP" dirty="0" smtClean="0"/>
          </a:p>
          <a:p>
            <a:r>
              <a:rPr lang="en-US" altLang="ja-JP" dirty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27</a:t>
            </a:r>
            <a:r>
              <a:rPr lang="ja-JP" altLang="en-US" dirty="0" smtClean="0"/>
              <a:t>日～</a:t>
            </a:r>
            <a:r>
              <a:rPr lang="en-US" altLang="ja-JP" dirty="0"/>
              <a:t>3</a:t>
            </a:r>
            <a:r>
              <a:rPr lang="en-US" altLang="ja-JP" dirty="0" smtClean="0"/>
              <a:t>0</a:t>
            </a:r>
            <a:r>
              <a:rPr lang="ja-JP" altLang="en-US" dirty="0" smtClean="0"/>
              <a:t>日　国際原子力人材育成</a:t>
            </a:r>
            <a:endParaRPr lang="en-US" altLang="ja-JP" dirty="0"/>
          </a:p>
          <a:p>
            <a:r>
              <a:rPr kumimoji="1" lang="ja-JP" altLang="en-US" dirty="0" smtClean="0"/>
              <a:t>後期；電気電子工学科エネルギー環境コース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年生を対象にした学生実験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52609" y="3707764"/>
            <a:ext cx="6314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共同利用；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件（物理分野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件、化学分野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件、生物分野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件）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　　　　　　</a:t>
            </a:r>
            <a:r>
              <a:rPr kumimoji="1" lang="ja-JP" altLang="en-US" dirty="0" smtClean="0"/>
              <a:t>予定している運転日数　</a:t>
            </a:r>
            <a:r>
              <a:rPr lang="en-US" altLang="ja-JP" dirty="0" smtClean="0"/>
              <a:t>58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9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69576" y="1533741"/>
            <a:ext cx="4358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オープンキャンパス日程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9576" y="2221030"/>
            <a:ext cx="24513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7</a:t>
            </a:r>
            <a:r>
              <a:rPr kumimoji="1" lang="ja-JP" altLang="en-US" sz="3200" dirty="0" smtClean="0"/>
              <a:t>月</a:t>
            </a:r>
            <a:r>
              <a:rPr kumimoji="1" lang="en-US" altLang="ja-JP" sz="3200" dirty="0" smtClean="0"/>
              <a:t>22</a:t>
            </a:r>
            <a:r>
              <a:rPr kumimoji="1" lang="ja-JP" altLang="en-US" sz="3200" dirty="0" smtClean="0"/>
              <a:t>日（日）</a:t>
            </a:r>
            <a:endParaRPr kumimoji="1" lang="en-US" altLang="ja-JP" sz="3200" dirty="0" smtClean="0"/>
          </a:p>
          <a:p>
            <a:r>
              <a:rPr lang="en-US" altLang="ja-JP" sz="3200" dirty="0"/>
              <a:t>8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25</a:t>
            </a:r>
            <a:r>
              <a:rPr lang="ja-JP" altLang="en-US" sz="3200" dirty="0" smtClean="0"/>
              <a:t>日（土）</a:t>
            </a:r>
            <a:endParaRPr lang="en-US" altLang="ja-JP" sz="3200" dirty="0" smtClean="0"/>
          </a:p>
          <a:p>
            <a:r>
              <a:rPr kumimoji="1" lang="en-US" altLang="ja-JP" sz="3200" dirty="0"/>
              <a:t>8</a:t>
            </a:r>
            <a:r>
              <a:rPr kumimoji="1" lang="ja-JP" altLang="en-US" sz="3200" dirty="0" smtClean="0"/>
              <a:t>月</a:t>
            </a:r>
            <a:r>
              <a:rPr kumimoji="1" lang="en-US" altLang="ja-JP" sz="3200" dirty="0" smtClean="0"/>
              <a:t>26</a:t>
            </a:r>
            <a:r>
              <a:rPr kumimoji="1" lang="ja-JP" altLang="en-US" sz="3200" dirty="0" smtClean="0"/>
              <a:t>日（日）</a:t>
            </a:r>
            <a:endParaRPr kumimoji="1" lang="en-US" altLang="ja-JP" sz="3200" dirty="0" smtClean="0"/>
          </a:p>
          <a:p>
            <a:r>
              <a:rPr lang="en-US" altLang="ja-JP" sz="3200" dirty="0"/>
              <a:t>9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23</a:t>
            </a:r>
            <a:r>
              <a:rPr lang="ja-JP" altLang="en-US" sz="3200" dirty="0" smtClean="0"/>
              <a:t>日（日）</a:t>
            </a:r>
            <a:endParaRPr lang="en-US" altLang="ja-JP" sz="3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2890" y="4808749"/>
            <a:ext cx="6125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そのほか、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大学祭期間中のうちの</a:t>
            </a:r>
            <a:r>
              <a:rPr kumimoji="1" lang="en-US" altLang="ja-JP" sz="2800" dirty="0" smtClean="0"/>
              <a:t>1</a:t>
            </a:r>
            <a:r>
              <a:rPr lang="ja-JP" altLang="en-US" sz="2800" dirty="0"/>
              <a:t>日（</a:t>
            </a:r>
            <a:r>
              <a:rPr lang="en-US" altLang="ja-JP" sz="2800" dirty="0"/>
              <a:t>11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日）</a:t>
            </a:r>
            <a:r>
              <a:rPr lang="ja-JP" altLang="en-US" sz="2800" dirty="0"/>
              <a:t>に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学生企画として原子炉見学を計画中。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0220" y="2547645"/>
            <a:ext cx="4078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日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回、各回</a:t>
            </a:r>
            <a:r>
              <a:rPr kumimoji="1" lang="en-US" altLang="ja-JP" sz="3200" dirty="0" smtClean="0"/>
              <a:t>20</a:t>
            </a:r>
            <a:r>
              <a:rPr kumimoji="1" lang="ja-JP" altLang="en-US" sz="3200" dirty="0" smtClean="0"/>
              <a:t>名まで</a:t>
            </a:r>
            <a:endParaRPr kumimoji="1" lang="ja-JP" altLang="en-US" sz="3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5183" y="499065"/>
            <a:ext cx="4191123" cy="50906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ja-JP" altLang="en-US" sz="3600" dirty="0" smtClean="0"/>
              <a:t>２</a:t>
            </a:r>
            <a:r>
              <a:rPr lang="ja-JP" altLang="en-US" sz="3600" dirty="0" smtClean="0">
                <a:solidFill>
                  <a:schemeClr val="tx1"/>
                </a:solidFill>
              </a:rPr>
              <a:t>．施設公開の予定</a:t>
            </a:r>
          </a:p>
        </p:txBody>
      </p:sp>
    </p:spTree>
    <p:extLst>
      <p:ext uri="{BB962C8B-B14F-4D97-AF65-F5344CB8AC3E}">
        <p14:creationId xmlns:p14="http://schemas.microsoft.com/office/powerpoint/2010/main" val="412489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171</Words>
  <Application>Microsoft Office PowerPoint</Application>
  <PresentationFormat>画面に合わせる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近畿大学　原子炉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近畿大学　原子炉</dc:title>
  <dc:creator/>
  <cp:lastModifiedBy>HOSTNAME</cp:lastModifiedBy>
  <cp:revision>41</cp:revision>
  <cp:lastPrinted>2017-06-23T01:18:34Z</cp:lastPrinted>
  <dcterms:created xsi:type="dcterms:W3CDTF">2017-06-20T12:56:48Z</dcterms:created>
  <dcterms:modified xsi:type="dcterms:W3CDTF">2018-08-21T04:39:11Z</dcterms:modified>
</cp:coreProperties>
</file>