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66" r:id="rId2"/>
  </p:sldIdLst>
  <p:sldSz cx="15122525" cy="10693400"/>
  <p:notesSz cx="6807200" cy="9939338"/>
  <p:defaultTex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F3963546-33DF-4E84-9D11-BFCE6AF25C46}">
          <p14:sldIdLst>
            <p14:sldId id="266"/>
          </p14:sldIdLst>
        </p14:section>
        <p14:section name="タイトルなしのセクション" id="{EA605B47-2FFD-4E8F-81B0-CD320E167F7A}">
          <p14:sldIdLst/>
        </p14:section>
      </p14:sectionLst>
    </p:ext>
    <p:ext uri="{EFAFB233-063F-42B5-8137-9DF3F51BA10A}">
      <p15:sldGuideLst xmlns:p15="http://schemas.microsoft.com/office/powerpoint/2012/main">
        <p15:guide id="1" orient="horz" pos="3368">
          <p15:clr>
            <a:srgbClr val="A4A3A4"/>
          </p15:clr>
        </p15:guide>
        <p15:guide id="2" pos="47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ABD"/>
    <a:srgbClr val="FFCCFF"/>
    <a:srgbClr val="256EFF"/>
    <a:srgbClr val="FFFF99"/>
    <a:srgbClr val="FF4B21"/>
    <a:srgbClr val="FF714F"/>
    <a:srgbClr val="FF967D"/>
    <a:srgbClr val="FF8F75"/>
    <a:srgbClr val="94B1D4"/>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5936" autoAdjust="0"/>
  </p:normalViewPr>
  <p:slideViewPr>
    <p:cSldViewPr showGuides="1">
      <p:cViewPr>
        <p:scale>
          <a:sx n="75" d="100"/>
          <a:sy n="75" d="100"/>
        </p:scale>
        <p:origin x="-204" y="-936"/>
      </p:cViewPr>
      <p:guideLst>
        <p:guide orient="horz" pos="3368"/>
        <p:guide pos="47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575" cy="496888"/>
          </a:xfrm>
          <a:prstGeom prst="rect">
            <a:avLst/>
          </a:prstGeom>
        </p:spPr>
        <p:txBody>
          <a:bodyPr vert="horz" lIns="91428" tIns="45714" rIns="91428" bIns="4571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0" y="0"/>
            <a:ext cx="2949575" cy="496888"/>
          </a:xfrm>
          <a:prstGeom prst="rect">
            <a:avLst/>
          </a:prstGeom>
        </p:spPr>
        <p:txBody>
          <a:bodyPr vert="horz" lIns="91428" tIns="45714" rIns="91428" bIns="45714" rtlCol="0"/>
          <a:lstStyle>
            <a:lvl1pPr algn="r">
              <a:defRPr sz="1200"/>
            </a:lvl1pPr>
          </a:lstStyle>
          <a:p>
            <a:fld id="{0C8DD1BE-2953-48A1-9B0F-C38EFFD7B669}" type="datetimeFigureOut">
              <a:rPr kumimoji="1" lang="ja-JP" altLang="en-US" smtClean="0"/>
              <a:t>2020/10/27</a:t>
            </a:fld>
            <a:endParaRPr kumimoji="1" lang="ja-JP" altLang="en-US"/>
          </a:p>
        </p:txBody>
      </p:sp>
      <p:sp>
        <p:nvSpPr>
          <p:cNvPr id="4" name="スライド イメージ プレースホルダー 3"/>
          <p:cNvSpPr>
            <a:spLocks noGrp="1" noRot="1" noChangeAspect="1"/>
          </p:cNvSpPr>
          <p:nvPr>
            <p:ph type="sldImg" idx="2"/>
          </p:nvPr>
        </p:nvSpPr>
        <p:spPr>
          <a:xfrm>
            <a:off x="769938" y="746125"/>
            <a:ext cx="5267325" cy="3725863"/>
          </a:xfrm>
          <a:prstGeom prst="rect">
            <a:avLst/>
          </a:prstGeom>
          <a:noFill/>
          <a:ln w="12700">
            <a:solidFill>
              <a:prstClr val="black"/>
            </a:solidFill>
          </a:ln>
        </p:spPr>
        <p:txBody>
          <a:bodyPr vert="horz" lIns="91428" tIns="45714" rIns="91428" bIns="45714" rtlCol="0" anchor="ctr"/>
          <a:lstStyle/>
          <a:p>
            <a:endParaRPr lang="ja-JP" altLang="en-US"/>
          </a:p>
        </p:txBody>
      </p:sp>
      <p:sp>
        <p:nvSpPr>
          <p:cNvPr id="5" name="ノート プレースホルダー 4"/>
          <p:cNvSpPr>
            <a:spLocks noGrp="1"/>
          </p:cNvSpPr>
          <p:nvPr>
            <p:ph type="body" sz="quarter" idx="3"/>
          </p:nvPr>
        </p:nvSpPr>
        <p:spPr>
          <a:xfrm>
            <a:off x="681040" y="4721225"/>
            <a:ext cx="5445125" cy="4471988"/>
          </a:xfrm>
          <a:prstGeom prst="rect">
            <a:avLst/>
          </a:prstGeom>
        </p:spPr>
        <p:txBody>
          <a:bodyPr vert="horz" lIns="91428" tIns="45714" rIns="91428"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863"/>
            <a:ext cx="2949575" cy="496887"/>
          </a:xfrm>
          <a:prstGeom prst="rect">
            <a:avLst/>
          </a:prstGeom>
        </p:spPr>
        <p:txBody>
          <a:bodyPr vert="horz" lIns="91428" tIns="45714" rIns="91428" bIns="4571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0" y="9440863"/>
            <a:ext cx="2949575" cy="496887"/>
          </a:xfrm>
          <a:prstGeom prst="rect">
            <a:avLst/>
          </a:prstGeom>
        </p:spPr>
        <p:txBody>
          <a:bodyPr vert="horz" lIns="91428" tIns="45714" rIns="91428" bIns="45714" rtlCol="0" anchor="b"/>
          <a:lstStyle>
            <a:lvl1pPr algn="r">
              <a:defRPr sz="1200"/>
            </a:lvl1pPr>
          </a:lstStyle>
          <a:p>
            <a:fld id="{D128A1AF-D8EE-4EB1-B0FF-6B38B37F22F9}" type="slidenum">
              <a:rPr kumimoji="1" lang="ja-JP" altLang="en-US" smtClean="0"/>
              <a:t>‹#›</a:t>
            </a:fld>
            <a:endParaRPr kumimoji="1" lang="ja-JP" altLang="en-US"/>
          </a:p>
        </p:txBody>
      </p:sp>
    </p:spTree>
    <p:extLst>
      <p:ext uri="{BB962C8B-B14F-4D97-AF65-F5344CB8AC3E}">
        <p14:creationId xmlns:p14="http://schemas.microsoft.com/office/powerpoint/2010/main" val="643537472"/>
      </p:ext>
    </p:extLst>
  </p:cSld>
  <p:clrMap bg1="lt1" tx1="dk1" bg2="lt2" tx2="dk2" accent1="accent1" accent2="accent2" accent3="accent3" accent4="accent4" accent5="accent5" accent6="accent6" hlink="hlink" folHlink="folHlink"/>
  <p:notesStyle>
    <a:lvl1pPr marL="0" algn="l" defTabSz="1408010" rtl="0" eaLnBrk="1" latinLnBrk="0" hangingPunct="1">
      <a:defRPr kumimoji="1" sz="1800" kern="1200">
        <a:solidFill>
          <a:schemeClr val="tx1"/>
        </a:solidFill>
        <a:latin typeface="+mn-lt"/>
        <a:ea typeface="+mn-ea"/>
        <a:cs typeface="+mn-cs"/>
      </a:defRPr>
    </a:lvl1pPr>
    <a:lvl2pPr marL="704005" algn="l" defTabSz="1408010" rtl="0" eaLnBrk="1" latinLnBrk="0" hangingPunct="1">
      <a:defRPr kumimoji="1" sz="1800" kern="1200">
        <a:solidFill>
          <a:schemeClr val="tx1"/>
        </a:solidFill>
        <a:latin typeface="+mn-lt"/>
        <a:ea typeface="+mn-ea"/>
        <a:cs typeface="+mn-cs"/>
      </a:defRPr>
    </a:lvl2pPr>
    <a:lvl3pPr marL="1408010" algn="l" defTabSz="1408010" rtl="0" eaLnBrk="1" latinLnBrk="0" hangingPunct="1">
      <a:defRPr kumimoji="1" sz="1800" kern="1200">
        <a:solidFill>
          <a:schemeClr val="tx1"/>
        </a:solidFill>
        <a:latin typeface="+mn-lt"/>
        <a:ea typeface="+mn-ea"/>
        <a:cs typeface="+mn-cs"/>
      </a:defRPr>
    </a:lvl3pPr>
    <a:lvl4pPr marL="2112015" algn="l" defTabSz="1408010" rtl="0" eaLnBrk="1" latinLnBrk="0" hangingPunct="1">
      <a:defRPr kumimoji="1" sz="1800" kern="1200">
        <a:solidFill>
          <a:schemeClr val="tx1"/>
        </a:solidFill>
        <a:latin typeface="+mn-lt"/>
        <a:ea typeface="+mn-ea"/>
        <a:cs typeface="+mn-cs"/>
      </a:defRPr>
    </a:lvl4pPr>
    <a:lvl5pPr marL="2816020" algn="l" defTabSz="1408010" rtl="0" eaLnBrk="1" latinLnBrk="0" hangingPunct="1">
      <a:defRPr kumimoji="1" sz="1800" kern="1200">
        <a:solidFill>
          <a:schemeClr val="tx1"/>
        </a:solidFill>
        <a:latin typeface="+mn-lt"/>
        <a:ea typeface="+mn-ea"/>
        <a:cs typeface="+mn-cs"/>
      </a:defRPr>
    </a:lvl5pPr>
    <a:lvl6pPr marL="3520025" algn="l" defTabSz="1408010" rtl="0" eaLnBrk="1" latinLnBrk="0" hangingPunct="1">
      <a:defRPr kumimoji="1" sz="1800" kern="1200">
        <a:solidFill>
          <a:schemeClr val="tx1"/>
        </a:solidFill>
        <a:latin typeface="+mn-lt"/>
        <a:ea typeface="+mn-ea"/>
        <a:cs typeface="+mn-cs"/>
      </a:defRPr>
    </a:lvl6pPr>
    <a:lvl7pPr marL="4224030" algn="l" defTabSz="1408010" rtl="0" eaLnBrk="1" latinLnBrk="0" hangingPunct="1">
      <a:defRPr kumimoji="1" sz="1800" kern="1200">
        <a:solidFill>
          <a:schemeClr val="tx1"/>
        </a:solidFill>
        <a:latin typeface="+mn-lt"/>
        <a:ea typeface="+mn-ea"/>
        <a:cs typeface="+mn-cs"/>
      </a:defRPr>
    </a:lvl7pPr>
    <a:lvl8pPr marL="4928036" algn="l" defTabSz="1408010" rtl="0" eaLnBrk="1" latinLnBrk="0" hangingPunct="1">
      <a:defRPr kumimoji="1" sz="1800" kern="1200">
        <a:solidFill>
          <a:schemeClr val="tx1"/>
        </a:solidFill>
        <a:latin typeface="+mn-lt"/>
        <a:ea typeface="+mn-ea"/>
        <a:cs typeface="+mn-cs"/>
      </a:defRPr>
    </a:lvl8pPr>
    <a:lvl9pPr marL="5632040" algn="l" defTabSz="1408010" rtl="0" eaLnBrk="1" latinLnBrk="0" hangingPunct="1">
      <a:defRPr kumimoji="1" sz="18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69938" y="746125"/>
            <a:ext cx="52673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128A1AF-D8EE-4EB1-B0FF-6B38B37F22F9}" type="slidenum">
              <a:rPr kumimoji="1" lang="ja-JP" altLang="en-US" smtClean="0"/>
              <a:t>1</a:t>
            </a:fld>
            <a:endParaRPr kumimoji="1" lang="ja-JP" altLang="en-US"/>
          </a:p>
        </p:txBody>
      </p:sp>
    </p:spTree>
    <p:extLst>
      <p:ext uri="{BB962C8B-B14F-4D97-AF65-F5344CB8AC3E}">
        <p14:creationId xmlns:p14="http://schemas.microsoft.com/office/powerpoint/2010/main" val="2721399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34190" y="3321888"/>
            <a:ext cx="12854146" cy="2292150"/>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2268379" y="6059593"/>
            <a:ext cx="10585768" cy="2732758"/>
          </a:xfrm>
        </p:spPr>
        <p:txBody>
          <a:bodyPr/>
          <a:lstStyle>
            <a:lvl1pPr marL="0" indent="0" algn="ctr">
              <a:buNone/>
              <a:defRPr>
                <a:solidFill>
                  <a:schemeClr val="tx1">
                    <a:tint val="75000"/>
                  </a:schemeClr>
                </a:solidFill>
              </a:defRPr>
            </a:lvl1pPr>
            <a:lvl2pPr marL="704005" indent="0" algn="ctr">
              <a:buNone/>
              <a:defRPr>
                <a:solidFill>
                  <a:schemeClr val="tx1">
                    <a:tint val="75000"/>
                  </a:schemeClr>
                </a:solidFill>
              </a:defRPr>
            </a:lvl2pPr>
            <a:lvl3pPr marL="1408010" indent="0" algn="ctr">
              <a:buNone/>
              <a:defRPr>
                <a:solidFill>
                  <a:schemeClr val="tx1">
                    <a:tint val="75000"/>
                  </a:schemeClr>
                </a:solidFill>
              </a:defRPr>
            </a:lvl3pPr>
            <a:lvl4pPr marL="2112015" indent="0" algn="ctr">
              <a:buNone/>
              <a:defRPr>
                <a:solidFill>
                  <a:schemeClr val="tx1">
                    <a:tint val="75000"/>
                  </a:schemeClr>
                </a:solidFill>
              </a:defRPr>
            </a:lvl4pPr>
            <a:lvl5pPr marL="2816020" indent="0" algn="ctr">
              <a:buNone/>
              <a:defRPr>
                <a:solidFill>
                  <a:schemeClr val="tx1">
                    <a:tint val="75000"/>
                  </a:schemeClr>
                </a:solidFill>
              </a:defRPr>
            </a:lvl5pPr>
            <a:lvl6pPr marL="3520025" indent="0" algn="ctr">
              <a:buNone/>
              <a:defRPr>
                <a:solidFill>
                  <a:schemeClr val="tx1">
                    <a:tint val="75000"/>
                  </a:schemeClr>
                </a:solidFill>
              </a:defRPr>
            </a:lvl6pPr>
            <a:lvl7pPr marL="4224030" indent="0" algn="ctr">
              <a:buNone/>
              <a:defRPr>
                <a:solidFill>
                  <a:schemeClr val="tx1">
                    <a:tint val="75000"/>
                  </a:schemeClr>
                </a:solidFill>
              </a:defRPr>
            </a:lvl7pPr>
            <a:lvl8pPr marL="4928036" indent="0" algn="ctr">
              <a:buNone/>
              <a:defRPr>
                <a:solidFill>
                  <a:schemeClr val="tx1">
                    <a:tint val="75000"/>
                  </a:schemeClr>
                </a:solidFill>
              </a:defRPr>
            </a:lvl8pPr>
            <a:lvl9pPr marL="56320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2124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423157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0963831" y="428236"/>
            <a:ext cx="3402568" cy="912404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756129" y="428236"/>
            <a:ext cx="9955661" cy="912404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130323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63124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194576" y="6871502"/>
            <a:ext cx="12854146" cy="2123828"/>
          </a:xfrm>
        </p:spPr>
        <p:txBody>
          <a:bodyPr anchor="t"/>
          <a:lstStyle>
            <a:lvl1pPr algn="l">
              <a:defRPr sz="61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194576" y="4532320"/>
            <a:ext cx="12854146" cy="2339181"/>
          </a:xfrm>
        </p:spPr>
        <p:txBody>
          <a:bodyPr anchor="b"/>
          <a:lstStyle>
            <a:lvl1pPr marL="0" indent="0">
              <a:buNone/>
              <a:defRPr sz="3100">
                <a:solidFill>
                  <a:schemeClr val="tx1">
                    <a:tint val="75000"/>
                  </a:schemeClr>
                </a:solidFill>
              </a:defRPr>
            </a:lvl1pPr>
            <a:lvl2pPr marL="704005" indent="0">
              <a:buNone/>
              <a:defRPr sz="2800">
                <a:solidFill>
                  <a:schemeClr val="tx1">
                    <a:tint val="75000"/>
                  </a:schemeClr>
                </a:solidFill>
              </a:defRPr>
            </a:lvl2pPr>
            <a:lvl3pPr marL="1408010" indent="0">
              <a:buNone/>
              <a:defRPr sz="2400">
                <a:solidFill>
                  <a:schemeClr val="tx1">
                    <a:tint val="75000"/>
                  </a:schemeClr>
                </a:solidFill>
              </a:defRPr>
            </a:lvl3pPr>
            <a:lvl4pPr marL="2112015" indent="0">
              <a:buNone/>
              <a:defRPr sz="2200">
                <a:solidFill>
                  <a:schemeClr val="tx1">
                    <a:tint val="75000"/>
                  </a:schemeClr>
                </a:solidFill>
              </a:defRPr>
            </a:lvl4pPr>
            <a:lvl5pPr marL="2816020" indent="0">
              <a:buNone/>
              <a:defRPr sz="2200">
                <a:solidFill>
                  <a:schemeClr val="tx1">
                    <a:tint val="75000"/>
                  </a:schemeClr>
                </a:solidFill>
              </a:defRPr>
            </a:lvl5pPr>
            <a:lvl6pPr marL="3520025" indent="0">
              <a:buNone/>
              <a:defRPr sz="2200">
                <a:solidFill>
                  <a:schemeClr val="tx1">
                    <a:tint val="75000"/>
                  </a:schemeClr>
                </a:solidFill>
              </a:defRPr>
            </a:lvl6pPr>
            <a:lvl7pPr marL="4224030" indent="0">
              <a:buNone/>
              <a:defRPr sz="2200">
                <a:solidFill>
                  <a:schemeClr val="tx1">
                    <a:tint val="75000"/>
                  </a:schemeClr>
                </a:solidFill>
              </a:defRPr>
            </a:lvl7pPr>
            <a:lvl8pPr marL="4928036" indent="0">
              <a:buNone/>
              <a:defRPr sz="2200">
                <a:solidFill>
                  <a:schemeClr val="tx1">
                    <a:tint val="75000"/>
                  </a:schemeClr>
                </a:solidFill>
              </a:defRPr>
            </a:lvl8pPr>
            <a:lvl9pPr marL="5632040" indent="0">
              <a:buNone/>
              <a:defRPr sz="2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939827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756126"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7687284" y="2495129"/>
            <a:ext cx="6679115" cy="7057149"/>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778968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30" y="2393642"/>
            <a:ext cx="6681741"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756130" y="3391195"/>
            <a:ext cx="6681741"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7682036" y="2393642"/>
            <a:ext cx="6684367" cy="997555"/>
          </a:xfrm>
        </p:spPr>
        <p:txBody>
          <a:bodyPr anchor="b"/>
          <a:lstStyle>
            <a:lvl1pPr marL="0" indent="0">
              <a:buNone/>
              <a:defRPr sz="3700" b="1"/>
            </a:lvl1pPr>
            <a:lvl2pPr marL="704005" indent="0">
              <a:buNone/>
              <a:defRPr sz="3100" b="1"/>
            </a:lvl2pPr>
            <a:lvl3pPr marL="1408010" indent="0">
              <a:buNone/>
              <a:defRPr sz="2800" b="1"/>
            </a:lvl3pPr>
            <a:lvl4pPr marL="2112015" indent="0">
              <a:buNone/>
              <a:defRPr sz="2400" b="1"/>
            </a:lvl4pPr>
            <a:lvl5pPr marL="2816020" indent="0">
              <a:buNone/>
              <a:defRPr sz="2400" b="1"/>
            </a:lvl5pPr>
            <a:lvl6pPr marL="3520025" indent="0">
              <a:buNone/>
              <a:defRPr sz="2400" b="1"/>
            </a:lvl6pPr>
            <a:lvl7pPr marL="4224030" indent="0">
              <a:buNone/>
              <a:defRPr sz="2400" b="1"/>
            </a:lvl7pPr>
            <a:lvl8pPr marL="4928036" indent="0">
              <a:buNone/>
              <a:defRPr sz="2400" b="1"/>
            </a:lvl8pPr>
            <a:lvl9pPr marL="5632040" indent="0">
              <a:buNone/>
              <a:defRPr sz="24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7682036" y="3391195"/>
            <a:ext cx="6684367" cy="6161082"/>
          </a:xfrm>
        </p:spPr>
        <p:txBody>
          <a:bodyPr/>
          <a:lstStyle>
            <a:lvl1pPr>
              <a:defRPr sz="3700"/>
            </a:lvl1pPr>
            <a:lvl2pPr>
              <a:defRPr sz="3100"/>
            </a:lvl2pPr>
            <a:lvl3pPr>
              <a:defRPr sz="2800"/>
            </a:lvl3pPr>
            <a:lvl4pPr>
              <a:defRPr sz="2400"/>
            </a:lvl4pPr>
            <a:lvl5pPr>
              <a:defRPr sz="2400"/>
            </a:lvl5pPr>
            <a:lvl6pPr>
              <a:defRPr sz="2400"/>
            </a:lvl6pPr>
            <a:lvl7pPr>
              <a:defRPr sz="2400"/>
            </a:lvl7pPr>
            <a:lvl8pPr>
              <a:defRPr sz="2400"/>
            </a:lvl8pPr>
            <a:lvl9pPr>
              <a:defRPr sz="24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70703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4015783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368444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756130" y="425756"/>
            <a:ext cx="4975207" cy="1811937"/>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912488" y="425758"/>
            <a:ext cx="8453912" cy="9126520"/>
          </a:xfrm>
        </p:spPr>
        <p:txBody>
          <a:bodyPr/>
          <a:lstStyle>
            <a:lvl1pPr>
              <a:defRPr sz="50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756130" y="2237696"/>
            <a:ext cx="4975207" cy="7314583"/>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558550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964122" y="7485383"/>
            <a:ext cx="9073515" cy="883691"/>
          </a:xfrm>
        </p:spPr>
        <p:txBody>
          <a:bodyPr anchor="b"/>
          <a:lstStyle>
            <a:lvl1pPr algn="l">
              <a:defRPr sz="3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964122" y="955475"/>
            <a:ext cx="9073515" cy="6416040"/>
          </a:xfrm>
        </p:spPr>
        <p:txBody>
          <a:bodyPr/>
          <a:lstStyle>
            <a:lvl1pPr marL="0" indent="0">
              <a:buNone/>
              <a:defRPr sz="5000"/>
            </a:lvl1pPr>
            <a:lvl2pPr marL="704005" indent="0">
              <a:buNone/>
              <a:defRPr sz="4300"/>
            </a:lvl2pPr>
            <a:lvl3pPr marL="1408010" indent="0">
              <a:buNone/>
              <a:defRPr sz="3700"/>
            </a:lvl3pPr>
            <a:lvl4pPr marL="2112015" indent="0">
              <a:buNone/>
              <a:defRPr sz="3100"/>
            </a:lvl4pPr>
            <a:lvl5pPr marL="2816020" indent="0">
              <a:buNone/>
              <a:defRPr sz="3100"/>
            </a:lvl5pPr>
            <a:lvl6pPr marL="3520025" indent="0">
              <a:buNone/>
              <a:defRPr sz="3100"/>
            </a:lvl6pPr>
            <a:lvl7pPr marL="4224030" indent="0">
              <a:buNone/>
              <a:defRPr sz="3100"/>
            </a:lvl7pPr>
            <a:lvl8pPr marL="4928036" indent="0">
              <a:buNone/>
              <a:defRPr sz="3100"/>
            </a:lvl8pPr>
            <a:lvl9pPr marL="5632040" indent="0">
              <a:buNone/>
              <a:defRPr sz="3100"/>
            </a:lvl9pPr>
          </a:lstStyle>
          <a:p>
            <a:endParaRPr kumimoji="1" lang="ja-JP" altLang="en-US"/>
          </a:p>
        </p:txBody>
      </p:sp>
      <p:sp>
        <p:nvSpPr>
          <p:cNvPr id="4" name="テキスト プレースホルダー 3"/>
          <p:cNvSpPr>
            <a:spLocks noGrp="1"/>
          </p:cNvSpPr>
          <p:nvPr>
            <p:ph type="body" sz="half" idx="2"/>
          </p:nvPr>
        </p:nvSpPr>
        <p:spPr>
          <a:xfrm>
            <a:off x="2964122" y="8369073"/>
            <a:ext cx="9073515" cy="1254989"/>
          </a:xfrm>
        </p:spPr>
        <p:txBody>
          <a:bodyPr/>
          <a:lstStyle>
            <a:lvl1pPr marL="0" indent="0">
              <a:buNone/>
              <a:defRPr sz="2200"/>
            </a:lvl1pPr>
            <a:lvl2pPr marL="704005" indent="0">
              <a:buNone/>
              <a:defRPr sz="1800"/>
            </a:lvl2pPr>
            <a:lvl3pPr marL="1408010" indent="0">
              <a:buNone/>
              <a:defRPr sz="1500"/>
            </a:lvl3pPr>
            <a:lvl4pPr marL="2112015" indent="0">
              <a:buNone/>
              <a:defRPr sz="1400"/>
            </a:lvl4pPr>
            <a:lvl5pPr marL="2816020" indent="0">
              <a:buNone/>
              <a:defRPr sz="1400"/>
            </a:lvl5pPr>
            <a:lvl6pPr marL="3520025" indent="0">
              <a:buNone/>
              <a:defRPr sz="1400"/>
            </a:lvl6pPr>
            <a:lvl7pPr marL="4224030" indent="0">
              <a:buNone/>
              <a:defRPr sz="1400"/>
            </a:lvl7pPr>
            <a:lvl8pPr marL="4928036" indent="0">
              <a:buNone/>
              <a:defRPr sz="1400"/>
            </a:lvl8pPr>
            <a:lvl9pPr marL="5632040" indent="0">
              <a:buNone/>
              <a:defRPr sz="14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2E86C54-A728-49FF-AEB6-9382D566D249}" type="datetimeFigureOut">
              <a:rPr kumimoji="1" lang="ja-JP" altLang="en-US" smtClean="0"/>
              <a:t>2020/10/27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1219409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756126" y="428232"/>
            <a:ext cx="13610273" cy="1782233"/>
          </a:xfrm>
          <a:prstGeom prst="rect">
            <a:avLst/>
          </a:prstGeom>
        </p:spPr>
        <p:txBody>
          <a:bodyPr vert="horz" lIns="140801" tIns="70401" rIns="140801" bIns="70401"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56126" y="2495129"/>
            <a:ext cx="13610273" cy="7057149"/>
          </a:xfrm>
          <a:prstGeom prst="rect">
            <a:avLst/>
          </a:prstGeom>
        </p:spPr>
        <p:txBody>
          <a:bodyPr vert="horz" lIns="140801" tIns="70401" rIns="140801" bIns="70401"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756128" y="9911202"/>
            <a:ext cx="3528590" cy="569325"/>
          </a:xfrm>
          <a:prstGeom prst="rect">
            <a:avLst/>
          </a:prstGeom>
        </p:spPr>
        <p:txBody>
          <a:bodyPr vert="horz" lIns="140801" tIns="70401" rIns="140801" bIns="70401" rtlCol="0" anchor="ctr"/>
          <a:lstStyle>
            <a:lvl1pPr algn="l">
              <a:defRPr sz="1800">
                <a:solidFill>
                  <a:schemeClr val="tx1">
                    <a:tint val="75000"/>
                  </a:schemeClr>
                </a:solidFill>
              </a:defRPr>
            </a:lvl1pPr>
          </a:lstStyle>
          <a:p>
            <a:fld id="{12E86C54-A728-49FF-AEB6-9382D566D249}" type="datetimeFigureOut">
              <a:rPr kumimoji="1" lang="ja-JP" altLang="en-US" smtClean="0"/>
              <a:t>2020/10/27</a:t>
            </a:fld>
            <a:endParaRPr kumimoji="1" lang="ja-JP" altLang="en-US"/>
          </a:p>
        </p:txBody>
      </p:sp>
      <p:sp>
        <p:nvSpPr>
          <p:cNvPr id="5" name="フッター プレースホルダー 4"/>
          <p:cNvSpPr>
            <a:spLocks noGrp="1"/>
          </p:cNvSpPr>
          <p:nvPr>
            <p:ph type="ftr" sz="quarter" idx="3"/>
          </p:nvPr>
        </p:nvSpPr>
        <p:spPr>
          <a:xfrm>
            <a:off x="5166862" y="9911202"/>
            <a:ext cx="4788801" cy="569325"/>
          </a:xfrm>
          <a:prstGeom prst="rect">
            <a:avLst/>
          </a:prstGeom>
        </p:spPr>
        <p:txBody>
          <a:bodyPr vert="horz" lIns="140801" tIns="70401" rIns="140801" bIns="70401"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837811" y="9911202"/>
            <a:ext cx="3528590" cy="569325"/>
          </a:xfrm>
          <a:prstGeom prst="rect">
            <a:avLst/>
          </a:prstGeom>
        </p:spPr>
        <p:txBody>
          <a:bodyPr vert="horz" lIns="140801" tIns="70401" rIns="140801" bIns="70401" rtlCol="0" anchor="ctr"/>
          <a:lstStyle>
            <a:lvl1pPr algn="r">
              <a:defRPr sz="1800">
                <a:solidFill>
                  <a:schemeClr val="tx1">
                    <a:tint val="75000"/>
                  </a:schemeClr>
                </a:solidFill>
              </a:defRPr>
            </a:lvl1pPr>
          </a:lstStyle>
          <a:p>
            <a:fld id="{865C63D4-E9A9-4E53-864D-16A6A9D4F371}" type="slidenum">
              <a:rPr kumimoji="1" lang="ja-JP" altLang="en-US" smtClean="0"/>
              <a:t>‹#›</a:t>
            </a:fld>
            <a:endParaRPr kumimoji="1" lang="ja-JP" altLang="en-US"/>
          </a:p>
        </p:txBody>
      </p:sp>
    </p:spTree>
    <p:extLst>
      <p:ext uri="{BB962C8B-B14F-4D97-AF65-F5344CB8AC3E}">
        <p14:creationId xmlns:p14="http://schemas.microsoft.com/office/powerpoint/2010/main" val="3575391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08010" rtl="0" eaLnBrk="1" latinLnBrk="0" hangingPunct="1">
        <a:spcBef>
          <a:spcPct val="0"/>
        </a:spcBef>
        <a:buNone/>
        <a:defRPr kumimoji="1" sz="6800" kern="1200">
          <a:solidFill>
            <a:schemeClr val="tx1"/>
          </a:solidFill>
          <a:latin typeface="+mj-lt"/>
          <a:ea typeface="+mj-ea"/>
          <a:cs typeface="+mj-cs"/>
        </a:defRPr>
      </a:lvl1pPr>
    </p:titleStyle>
    <p:bodyStyle>
      <a:lvl1pPr marL="528003" indent="-528003" algn="l" defTabSz="1408010" rtl="0" eaLnBrk="1" latinLnBrk="0" hangingPunct="1">
        <a:spcBef>
          <a:spcPct val="20000"/>
        </a:spcBef>
        <a:buFont typeface="Arial" panose="020B0604020202020204" pitchFamily="34" charset="0"/>
        <a:buChar char="•"/>
        <a:defRPr kumimoji="1" sz="5000" kern="1200">
          <a:solidFill>
            <a:schemeClr val="tx1"/>
          </a:solidFill>
          <a:latin typeface="+mn-lt"/>
          <a:ea typeface="+mn-ea"/>
          <a:cs typeface="+mn-cs"/>
        </a:defRPr>
      </a:lvl1pPr>
      <a:lvl2pPr marL="1144008" indent="-440003" algn="l" defTabSz="1408010" rtl="0" eaLnBrk="1" latinLnBrk="0" hangingPunct="1">
        <a:spcBef>
          <a:spcPct val="20000"/>
        </a:spcBef>
        <a:buFont typeface="Arial" panose="020B0604020202020204" pitchFamily="34" charset="0"/>
        <a:buChar char="–"/>
        <a:defRPr kumimoji="1" sz="4300" kern="1200">
          <a:solidFill>
            <a:schemeClr val="tx1"/>
          </a:solidFill>
          <a:latin typeface="+mn-lt"/>
          <a:ea typeface="+mn-ea"/>
          <a:cs typeface="+mn-cs"/>
        </a:defRPr>
      </a:lvl2pPr>
      <a:lvl3pPr marL="1760013" indent="-352002" algn="l" defTabSz="1408010" rtl="0" eaLnBrk="1" latinLnBrk="0" hangingPunct="1">
        <a:spcBef>
          <a:spcPct val="20000"/>
        </a:spcBef>
        <a:buFont typeface="Arial" panose="020B0604020202020204" pitchFamily="34" charset="0"/>
        <a:buChar char="•"/>
        <a:defRPr kumimoji="1" sz="3700" kern="1200">
          <a:solidFill>
            <a:schemeClr val="tx1"/>
          </a:solidFill>
          <a:latin typeface="+mn-lt"/>
          <a:ea typeface="+mn-ea"/>
          <a:cs typeface="+mn-cs"/>
        </a:defRPr>
      </a:lvl3pPr>
      <a:lvl4pPr marL="2464017"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4pPr>
      <a:lvl5pPr marL="316802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5pPr>
      <a:lvl6pPr marL="387202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6pPr>
      <a:lvl7pPr marL="4576032"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7pPr>
      <a:lvl8pPr marL="5280038"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8pPr>
      <a:lvl9pPr marL="5984043" indent="-352002" algn="l" defTabSz="1408010" rtl="0" eaLnBrk="1" latinLnBrk="0" hangingPunct="1">
        <a:spcBef>
          <a:spcPct val="20000"/>
        </a:spcBef>
        <a:buFont typeface="Arial" panose="020B0604020202020204" pitchFamily="34" charset="0"/>
        <a:buChar char="•"/>
        <a:defRPr kumimoji="1" sz="3100" kern="1200">
          <a:solidFill>
            <a:schemeClr val="tx1"/>
          </a:solidFill>
          <a:latin typeface="+mn-lt"/>
          <a:ea typeface="+mn-ea"/>
          <a:cs typeface="+mn-cs"/>
        </a:defRPr>
      </a:lvl9pPr>
    </p:bodyStyle>
    <p:other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microsoft.com/office/2007/relationships/hdphoto" Target="../media/hdphoto1.wdp"/><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107992" y="1144183"/>
            <a:ext cx="4644000" cy="9135022"/>
          </a:xfrm>
          <a:prstGeom prst="roundRect">
            <a:avLst>
              <a:gd name="adj" fmla="val 5365"/>
            </a:avLst>
          </a:prstGeom>
          <a:blipFill dpi="0" rotWithShape="1">
            <a:blip r:embed="rId3">
              <a:alphaModFix amt="60000"/>
            </a:blip>
            <a:srcRect/>
            <a:tile tx="0" ty="0" sx="100000" sy="100000" flip="none" algn="tl"/>
          </a:blip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4938104" y="2592371"/>
            <a:ext cx="10112412" cy="7686834"/>
          </a:xfrm>
          <a:prstGeom prst="roundRect">
            <a:avLst>
              <a:gd name="adj" fmla="val 4449"/>
            </a:avLst>
          </a:prstGeom>
          <a:blipFill dpi="0" rotWithShape="1">
            <a:blip r:embed="rId4">
              <a:alphaModFix amt="60000"/>
              <a:extLst>
                <a:ext uri="{BEBA8EAE-BF5A-486C-A8C5-ECC9F3942E4B}">
                  <a14:imgProps xmlns:a14="http://schemas.microsoft.com/office/drawing/2010/main">
                    <a14:imgLayer r:embed="rId5">
                      <a14:imgEffect>
                        <a14:brightnessContrast bright="-20000"/>
                      </a14:imgEffect>
                    </a14:imgLayer>
                  </a14:imgProps>
                </a:ext>
              </a:extLst>
            </a:blip>
            <a:srcRec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角丸四角形 126"/>
          <p:cNvSpPr/>
          <p:nvPr/>
        </p:nvSpPr>
        <p:spPr>
          <a:xfrm>
            <a:off x="107992" y="146195"/>
            <a:ext cx="13469611" cy="586390"/>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72000" tIns="70401" rIns="72000" bIns="70401"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2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（基本対策編、原子力災害対策編）</a:t>
            </a:r>
            <a:r>
              <a:rPr lang="ja-JP" altLang="en-US"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の修正案の概要</a:t>
            </a:r>
            <a:endParaRPr lang="ja-JP" altLang="en-US"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2" name="正方形/長方形 131"/>
          <p:cNvSpPr/>
          <p:nvPr/>
        </p:nvSpPr>
        <p:spPr>
          <a:xfrm>
            <a:off x="5051413" y="2394372"/>
            <a:ext cx="2293824"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主な修正内容</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正方形/長方形 81"/>
          <p:cNvSpPr/>
          <p:nvPr/>
        </p:nvSpPr>
        <p:spPr>
          <a:xfrm>
            <a:off x="229484" y="910183"/>
            <a:ext cx="1264089" cy="468000"/>
          </a:xfrm>
          <a:prstGeom prst="rect">
            <a:avLst/>
          </a:prstGeom>
          <a:solidFill>
            <a:schemeClr val="accent1">
              <a:lumMod val="20000"/>
              <a:lumOff val="80000"/>
            </a:schemeClr>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36000" tIns="70401" rIns="36000"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800" dirty="0" smtClean="0">
                <a:solidFill>
                  <a:schemeClr val="tx2"/>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現行計画</a:t>
            </a:r>
            <a:endParaRPr lang="ja-JP" altLang="en-US" sz="1200"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角丸四角形 82"/>
          <p:cNvSpPr>
            <a:spLocks noChangeArrowheads="1"/>
          </p:cNvSpPr>
          <p:nvPr/>
        </p:nvSpPr>
        <p:spPr bwMode="auto">
          <a:xfrm>
            <a:off x="347015" y="2386096"/>
            <a:ext cx="4212351" cy="3961134"/>
          </a:xfrm>
          <a:prstGeom prst="roundRect">
            <a:avLst>
              <a:gd name="adj" fmla="val 5603"/>
            </a:avLst>
          </a:prstGeom>
          <a:solidFill>
            <a:schemeClr val="bg1"/>
          </a:solidFill>
          <a:ln w="2540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sp>
        <p:nvSpPr>
          <p:cNvPr id="84" name="タイトル 2"/>
          <p:cNvSpPr txBox="1">
            <a:spLocks/>
          </p:cNvSpPr>
          <p:nvPr/>
        </p:nvSpPr>
        <p:spPr bwMode="auto">
          <a:xfrm>
            <a:off x="487883" y="3743500"/>
            <a:ext cx="3916898" cy="584545"/>
          </a:xfrm>
          <a:prstGeom prst="rect">
            <a:avLst/>
          </a:prstGeom>
          <a:solidFill>
            <a:srgbClr val="FFFF00"/>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nSpc>
                <a:spcPts val="1800"/>
              </a:lnSpc>
              <a:spcBef>
                <a:spcPct val="0"/>
              </a:spcBef>
              <a:buClrTx/>
              <a:buSzTx/>
              <a:buFontTx/>
              <a:buNone/>
            </a:pPr>
            <a:r>
              <a:rPr lang="ja-JP" altLang="en-US" sz="1400" b="1" dirty="0" smtClean="0">
                <a:solidFill>
                  <a:srgbClr val="FF0000"/>
                </a:solidFill>
                <a:latin typeface="Meiryo UI" pitchFamily="50" charset="-128"/>
                <a:ea typeface="Meiryo UI" pitchFamily="50" charset="-128"/>
                <a:cs typeface="Meiryo UI" pitchFamily="50" charset="-128"/>
              </a:rPr>
              <a:t> </a:t>
            </a:r>
            <a:r>
              <a:rPr lang="ja-JP" altLang="en-US" sz="1400" b="1" u="sng" dirty="0" smtClean="0">
                <a:solidFill>
                  <a:srgbClr val="FF0000"/>
                </a:solidFill>
                <a:latin typeface="Meiryo UI" pitchFamily="50" charset="-128"/>
                <a:ea typeface="Meiryo UI" pitchFamily="50" charset="-128"/>
                <a:cs typeface="Meiryo UI" pitchFamily="50" charset="-128"/>
              </a:rPr>
              <a:t>基本</a:t>
            </a:r>
            <a:r>
              <a:rPr lang="ja-JP" altLang="en-US" sz="1400" b="1" u="sng" dirty="0">
                <a:solidFill>
                  <a:srgbClr val="FF0000"/>
                </a:solidFill>
                <a:latin typeface="Meiryo UI" pitchFamily="50" charset="-128"/>
                <a:ea typeface="Meiryo UI" pitchFamily="50" charset="-128"/>
                <a:cs typeface="Meiryo UI" pitchFamily="50" charset="-128"/>
              </a:rPr>
              <a:t>理念</a:t>
            </a:r>
            <a:r>
              <a:rPr lang="ja-JP" altLang="en-US" sz="1200" dirty="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防災</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から</a:t>
            </a:r>
            <a:r>
              <a:rPr lang="en-US" altLang="ja-JP" sz="1200" dirty="0" smtClean="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減災</a:t>
            </a:r>
            <a:r>
              <a:rPr lang="en-US" altLang="ja-JP" sz="1200" dirty="0">
                <a:latin typeface="Meiryo UI" pitchFamily="50" charset="-128"/>
                <a:ea typeface="Meiryo UI" pitchFamily="50" charset="-128"/>
                <a:cs typeface="Meiryo UI" pitchFamily="50" charset="-128"/>
              </a:rPr>
              <a:t>』</a:t>
            </a:r>
            <a:r>
              <a:rPr lang="ja-JP" altLang="en-US" sz="1200" dirty="0">
                <a:latin typeface="Meiryo UI" pitchFamily="50" charset="-128"/>
                <a:ea typeface="Meiryo UI" pitchFamily="50" charset="-128"/>
                <a:cs typeface="Meiryo UI" pitchFamily="50" charset="-128"/>
              </a:rPr>
              <a:t>（</a:t>
            </a:r>
            <a:r>
              <a:rPr lang="ja-JP" altLang="en-US" sz="1100" dirty="0">
                <a:latin typeface="Meiryo UI" pitchFamily="50" charset="-128"/>
                <a:ea typeface="Meiryo UI" pitchFamily="50" charset="-128"/>
                <a:cs typeface="Meiryo UI" pitchFamily="50" charset="-128"/>
              </a:rPr>
              <a:t>被害の最小化及び</a:t>
            </a:r>
            <a:r>
              <a:rPr lang="ja-JP" altLang="en-US" sz="1100" dirty="0" smtClean="0">
                <a:latin typeface="Meiryo UI" pitchFamily="50" charset="-128"/>
                <a:ea typeface="Meiryo UI" pitchFamily="50" charset="-128"/>
                <a:cs typeface="Meiryo UI" pitchFamily="50" charset="-128"/>
              </a:rPr>
              <a:t>その迅速</a:t>
            </a:r>
            <a:endParaRPr lang="en-US" altLang="ja-JP" sz="1100" dirty="0" smtClean="0">
              <a:latin typeface="Meiryo UI" pitchFamily="50" charset="-128"/>
              <a:ea typeface="Meiryo UI" pitchFamily="50" charset="-128"/>
              <a:cs typeface="Meiryo UI" pitchFamily="50" charset="-128"/>
            </a:endParaRPr>
          </a:p>
          <a:p>
            <a:pPr marL="703263" lvl="1" indent="-703263">
              <a:lnSpc>
                <a:spcPts val="1800"/>
              </a:lnSpc>
              <a:spcBef>
                <a:spcPct val="0"/>
              </a:spcBef>
              <a:buClrTx/>
              <a:buSzTx/>
              <a:buFontTx/>
              <a:buNone/>
            </a:pPr>
            <a:r>
              <a:rPr lang="ja-JP" altLang="en-US" sz="1100" dirty="0">
                <a:latin typeface="Meiryo UI" pitchFamily="50" charset="-128"/>
                <a:ea typeface="Meiryo UI" pitchFamily="50" charset="-128"/>
                <a:cs typeface="Meiryo UI" pitchFamily="50" charset="-128"/>
              </a:rPr>
              <a:t>　</a:t>
            </a:r>
            <a:r>
              <a:rPr lang="ja-JP" altLang="en-US" sz="1100" dirty="0" smtClean="0">
                <a:latin typeface="Meiryo UI" pitchFamily="50" charset="-128"/>
                <a:ea typeface="Meiryo UI" pitchFamily="50" charset="-128"/>
                <a:cs typeface="Meiryo UI" pitchFamily="50" charset="-128"/>
              </a:rPr>
              <a:t>　　　　　　　　　な回復を</a:t>
            </a:r>
            <a:r>
              <a:rPr lang="ja-JP" altLang="en-US" sz="1100" dirty="0">
                <a:latin typeface="Meiryo UI" pitchFamily="50" charset="-128"/>
                <a:ea typeface="Meiryo UI" pitchFamily="50" charset="-128"/>
                <a:cs typeface="Meiryo UI" pitchFamily="50" charset="-128"/>
              </a:rPr>
              <a:t>図る</a:t>
            </a:r>
            <a:r>
              <a:rPr lang="ja-JP" altLang="en-US" sz="11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の考え方へ</a:t>
            </a:r>
            <a:endParaRPr lang="en-US" altLang="ja-JP" sz="1200" dirty="0">
              <a:latin typeface="Meiryo UI" pitchFamily="50" charset="-128"/>
              <a:ea typeface="Meiryo UI" pitchFamily="50" charset="-128"/>
              <a:cs typeface="Meiryo UI" pitchFamily="50" charset="-128"/>
            </a:endParaRPr>
          </a:p>
        </p:txBody>
      </p:sp>
      <p:sp>
        <p:nvSpPr>
          <p:cNvPr id="85" name="タイトル 2"/>
          <p:cNvSpPr txBox="1">
            <a:spLocks/>
          </p:cNvSpPr>
          <p:nvPr/>
        </p:nvSpPr>
        <p:spPr bwMode="auto">
          <a:xfrm>
            <a:off x="503927" y="5127974"/>
            <a:ext cx="3916899" cy="1076260"/>
          </a:xfrm>
          <a:prstGeom prst="rect">
            <a:avLst/>
          </a:prstGeom>
          <a:solidFill>
            <a:srgbClr val="FFFF00"/>
          </a:solidFill>
          <a:ln w="9525">
            <a:solidFill>
              <a:schemeClr val="tx1"/>
            </a:solidFill>
            <a:miter lim="800000"/>
            <a:headEnd/>
            <a:tailEnd/>
          </a:ln>
        </p:spPr>
        <p:txBody>
          <a:bodyPr lIns="0" rIns="36000"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528638">
              <a:lnSpc>
                <a:spcPts val="1800"/>
              </a:lnSpc>
              <a:spcBef>
                <a:spcPct val="0"/>
              </a:spcBef>
              <a:buClrTx/>
              <a:buSzTx/>
              <a:buFontTx/>
              <a:buNone/>
            </a:pPr>
            <a:r>
              <a:rPr lang="ja-JP" altLang="en-US" sz="1400" b="1" u="sng" dirty="0">
                <a:solidFill>
                  <a:srgbClr val="FF0000"/>
                </a:solidFill>
                <a:latin typeface="Meiryo UI" pitchFamily="50" charset="-128"/>
                <a:ea typeface="Meiryo UI" pitchFamily="50" charset="-128"/>
                <a:cs typeface="Meiryo UI" pitchFamily="50" charset="-128"/>
              </a:rPr>
              <a:t>基本方針</a:t>
            </a:r>
            <a:r>
              <a:rPr lang="ja-JP" altLang="en-US" sz="1400" dirty="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Ⅰ</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守る</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Ⅱ</a:t>
            </a:r>
            <a:r>
              <a:rPr lang="ja-JP" altLang="en-US" sz="1200" dirty="0">
                <a:latin typeface="Meiryo UI" pitchFamily="50" charset="-128"/>
                <a:ea typeface="Meiryo UI" pitchFamily="50" charset="-128"/>
                <a:cs typeface="Meiryo UI" pitchFamily="50" charset="-128"/>
              </a:rPr>
              <a:t>命を</a:t>
            </a:r>
            <a:r>
              <a:rPr lang="ja-JP" altLang="en-US" sz="1200" dirty="0" smtClean="0">
                <a:latin typeface="Meiryo UI" pitchFamily="50" charset="-128"/>
                <a:ea typeface="Meiryo UI" pitchFamily="50" charset="-128"/>
                <a:cs typeface="Meiryo UI" pitchFamily="50" charset="-128"/>
              </a:rPr>
              <a:t>つなぐ</a:t>
            </a:r>
            <a:endParaRPr lang="en-US" altLang="ja-JP" sz="1200" dirty="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Ⅲ</a:t>
            </a:r>
            <a:r>
              <a:rPr lang="ja-JP" altLang="en-US" sz="1200" dirty="0">
                <a:latin typeface="Meiryo UI" pitchFamily="50" charset="-128"/>
                <a:ea typeface="Meiryo UI" pitchFamily="50" charset="-128"/>
                <a:cs typeface="Meiryo UI" pitchFamily="50" charset="-128"/>
              </a:rPr>
              <a:t>必要不可欠</a:t>
            </a:r>
            <a:r>
              <a:rPr lang="ja-JP" altLang="en-US" sz="1200" dirty="0" smtClean="0">
                <a:latin typeface="Meiryo UI" pitchFamily="50" charset="-128"/>
                <a:ea typeface="Meiryo UI" pitchFamily="50" charset="-128"/>
                <a:cs typeface="Meiryo UI" pitchFamily="50" charset="-128"/>
              </a:rPr>
              <a:t>な行政</a:t>
            </a:r>
            <a:r>
              <a:rPr lang="ja-JP" altLang="en-US" sz="1200" dirty="0">
                <a:latin typeface="Meiryo UI" pitchFamily="50" charset="-128"/>
                <a:ea typeface="Meiryo UI" pitchFamily="50" charset="-128"/>
                <a:cs typeface="Meiryo UI" pitchFamily="50" charset="-128"/>
              </a:rPr>
              <a:t>機能の</a:t>
            </a:r>
            <a:r>
              <a:rPr lang="ja-JP" altLang="en-US" sz="1200" dirty="0" smtClean="0">
                <a:latin typeface="Meiryo UI" pitchFamily="50" charset="-128"/>
                <a:ea typeface="Meiryo UI" pitchFamily="50" charset="-128"/>
                <a:cs typeface="Meiryo UI" pitchFamily="50" charset="-128"/>
              </a:rPr>
              <a:t>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en-US" altLang="ja-JP" sz="1200" dirty="0">
                <a:latin typeface="Meiryo UI" pitchFamily="50" charset="-128"/>
                <a:ea typeface="Meiryo UI" pitchFamily="50" charset="-128"/>
                <a:cs typeface="Meiryo UI" pitchFamily="50" charset="-128"/>
              </a:rPr>
              <a:t>Ⅳ</a:t>
            </a:r>
            <a:r>
              <a:rPr lang="ja-JP" altLang="en-US" sz="1200" dirty="0">
                <a:latin typeface="Meiryo UI" pitchFamily="50" charset="-128"/>
                <a:ea typeface="Meiryo UI" pitchFamily="50" charset="-128"/>
                <a:cs typeface="Meiryo UI" pitchFamily="50" charset="-128"/>
              </a:rPr>
              <a:t>経済活動</a:t>
            </a:r>
            <a:r>
              <a:rPr lang="ja-JP" altLang="en-US" sz="1200" dirty="0" smtClean="0">
                <a:latin typeface="Meiryo UI" pitchFamily="50" charset="-128"/>
                <a:ea typeface="Meiryo UI" pitchFamily="50" charset="-128"/>
                <a:cs typeface="Meiryo UI" pitchFamily="50" charset="-128"/>
              </a:rPr>
              <a:t>の機能維持</a:t>
            </a:r>
            <a:endParaRPr lang="en-US" altLang="ja-JP" sz="1200" dirty="0" smtClean="0">
              <a:latin typeface="Meiryo UI" pitchFamily="50" charset="-128"/>
              <a:ea typeface="Meiryo UI" pitchFamily="50" charset="-128"/>
              <a:cs typeface="Meiryo UI" pitchFamily="50" charset="-128"/>
            </a:endParaRPr>
          </a:p>
          <a:p>
            <a:pPr marL="703263" lvl="1" indent="-528638">
              <a:lnSpc>
                <a:spcPts val="1800"/>
              </a:lnSpc>
              <a:spcBef>
                <a:spcPct val="0"/>
              </a:spcBef>
              <a:buClrTx/>
              <a:buSzTx/>
              <a:buFontTx/>
              <a:buNone/>
            </a:pP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ja-JP" altLang="en-US" sz="1200" dirty="0">
                <a:latin typeface="Meiryo UI" pitchFamily="50" charset="-128"/>
                <a:ea typeface="Meiryo UI" pitchFamily="50" charset="-128"/>
                <a:cs typeface="Meiryo UI" pitchFamily="50" charset="-128"/>
              </a:rPr>
              <a:t>　</a:t>
            </a:r>
            <a:r>
              <a:rPr lang="ja-JP" altLang="en-US" sz="1200" dirty="0" smtClean="0">
                <a:latin typeface="Meiryo UI" pitchFamily="50" charset="-128"/>
                <a:ea typeface="Meiryo UI" pitchFamily="50" charset="-128"/>
                <a:cs typeface="Meiryo UI" pitchFamily="50" charset="-128"/>
              </a:rPr>
              <a:t>　　</a:t>
            </a:r>
            <a:r>
              <a:rPr lang="en-US" altLang="ja-JP" sz="1200" dirty="0" smtClean="0">
                <a:latin typeface="Meiryo UI" pitchFamily="50" charset="-128"/>
                <a:ea typeface="Meiryo UI" pitchFamily="50" charset="-128"/>
                <a:cs typeface="Meiryo UI" pitchFamily="50" charset="-128"/>
              </a:rPr>
              <a:t>Ⅴ</a:t>
            </a:r>
            <a:r>
              <a:rPr lang="ja-JP" altLang="en-US" sz="1200" dirty="0">
                <a:latin typeface="Meiryo UI" pitchFamily="50" charset="-128"/>
                <a:ea typeface="Meiryo UI" pitchFamily="50" charset="-128"/>
                <a:cs typeface="Meiryo UI" pitchFamily="50" charset="-128"/>
              </a:rPr>
              <a:t>迅速な復旧・復興</a:t>
            </a:r>
            <a:endParaRPr lang="en-US" altLang="ja-JP" sz="1200" dirty="0">
              <a:latin typeface="Meiryo UI" pitchFamily="50" charset="-128"/>
              <a:ea typeface="Meiryo UI" pitchFamily="50" charset="-128"/>
              <a:cs typeface="Meiryo UI" pitchFamily="50" charset="-128"/>
            </a:endParaRPr>
          </a:p>
        </p:txBody>
      </p:sp>
      <p:sp>
        <p:nvSpPr>
          <p:cNvPr id="86" name="メモ 85"/>
          <p:cNvSpPr/>
          <p:nvPr/>
        </p:nvSpPr>
        <p:spPr>
          <a:xfrm>
            <a:off x="347015" y="1565741"/>
            <a:ext cx="4241884" cy="1928610"/>
          </a:xfrm>
          <a:prstGeom prst="foldedCorner">
            <a:avLst>
              <a:gd name="adj" fmla="val 10908"/>
            </a:avLst>
          </a:prstGeom>
          <a:solidFill>
            <a:srgbClr val="FFCCFF"/>
          </a:solidFill>
          <a:ln w="41275"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ts val="2000"/>
              </a:lnSpc>
            </a:pPr>
            <a:r>
              <a:rPr lang="ja-JP" altLang="en-US" sz="13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大阪府地域防災計画」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は災害対策基本法第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条に基づき作成され、その内容については同法第</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34</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条に基づき作成された国の</a:t>
            </a:r>
            <a:r>
              <a:rPr lang="ja-JP" altLang="en-US" sz="13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の内容に抵触しないものとされて</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2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以上</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大阪府防災会議では、南海トラフ巨大地震による被害に対応するため、</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減災</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の考え方を基本理念とし</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、５つの基本方針を掲げた「大阪府地域防災計画」を平成</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26</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月に修正。</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下矢印 86"/>
          <p:cNvSpPr>
            <a:spLocks noChangeArrowheads="1"/>
          </p:cNvSpPr>
          <p:nvPr/>
        </p:nvSpPr>
        <p:spPr bwMode="auto">
          <a:xfrm>
            <a:off x="1655007" y="4533874"/>
            <a:ext cx="1636713" cy="460833"/>
          </a:xfrm>
          <a:prstGeom prst="downArrow">
            <a:avLst>
              <a:gd name="adj1" fmla="val 58868"/>
              <a:gd name="adj2" fmla="val 73049"/>
            </a:avLst>
          </a:prstGeom>
          <a:solidFill>
            <a:srgbClr val="FF0000"/>
          </a:solidFill>
          <a:ln w="9525" algn="ctr">
            <a:solidFill>
              <a:schemeClr val="tx1"/>
            </a:solidFill>
            <a:round/>
            <a:headEnd/>
            <a:tailEnd/>
          </a:ln>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p>
        </p:txBody>
      </p:sp>
      <p:grpSp>
        <p:nvGrpSpPr>
          <p:cNvPr id="3" name="グループ化 2"/>
          <p:cNvGrpSpPr/>
          <p:nvPr/>
        </p:nvGrpSpPr>
        <p:grpSpPr>
          <a:xfrm>
            <a:off x="300578" y="6534788"/>
            <a:ext cx="4254134" cy="3528392"/>
            <a:chOff x="416128" y="6354812"/>
            <a:chExt cx="4254134" cy="3528392"/>
          </a:xfrm>
        </p:grpSpPr>
        <p:sp>
          <p:nvSpPr>
            <p:cNvPr id="89" name="角丸四角形 88"/>
            <p:cNvSpPr>
              <a:spLocks noChangeArrowheads="1"/>
            </p:cNvSpPr>
            <p:nvPr/>
          </p:nvSpPr>
          <p:spPr bwMode="auto">
            <a:xfrm>
              <a:off x="437063" y="6552827"/>
              <a:ext cx="4233199" cy="3330377"/>
            </a:xfrm>
            <a:prstGeom prst="roundRect">
              <a:avLst>
                <a:gd name="adj" fmla="val 5603"/>
              </a:avLst>
            </a:prstGeom>
            <a:solidFill>
              <a:schemeClr val="bg1"/>
            </a:solidFill>
            <a:ln w="19050" algn="ctr">
              <a:solidFill>
                <a:schemeClr val="tx1"/>
              </a:solidFill>
              <a:prstDash val="sysDash"/>
              <a:round/>
              <a:headEnd/>
              <a:tailEnd/>
            </a:ln>
            <a:extLst/>
          </p:spPr>
          <p:txBody>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algn="ctr" eaLnBrk="1" hangingPunct="1">
                <a:spcBef>
                  <a:spcPct val="0"/>
                </a:spcBef>
                <a:buClrTx/>
                <a:buSzTx/>
                <a:buFontTx/>
                <a:buNone/>
              </a:pPr>
              <a:endParaRPr kumimoji="0" lang="ja-JP" altLang="en-US" sz="140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0" name="グループ化 89"/>
            <p:cNvGrpSpPr/>
            <p:nvPr/>
          </p:nvGrpSpPr>
          <p:grpSpPr>
            <a:xfrm>
              <a:off x="416128" y="6354812"/>
              <a:ext cx="4156560" cy="3286109"/>
              <a:chOff x="432470" y="7185000"/>
              <a:chExt cx="4156560" cy="3286109"/>
            </a:xfrm>
          </p:grpSpPr>
          <p:sp>
            <p:nvSpPr>
              <p:cNvPr id="91" name="タイトル 2"/>
              <p:cNvSpPr txBox="1">
                <a:spLocks/>
              </p:cNvSpPr>
              <p:nvPr/>
            </p:nvSpPr>
            <p:spPr bwMode="auto">
              <a:xfrm>
                <a:off x="432470" y="7185000"/>
                <a:ext cx="1121902" cy="371466"/>
              </a:xfrm>
              <a:prstGeom prst="rect">
                <a:avLst/>
              </a:prstGeom>
              <a:solidFill>
                <a:srgbClr val="9999FF"/>
              </a:solidFill>
              <a:ln w="9525">
                <a:solidFill>
                  <a:schemeClr val="tx1"/>
                </a:solidFill>
                <a:miter lim="800000"/>
                <a:headEnd/>
                <a:tailEnd/>
              </a:ln>
            </p:spPr>
            <p:txBody>
              <a:bodyPr anchor="ct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pPr marL="703263" lvl="1" indent="-703263" algn="ctr">
                  <a:spcBef>
                    <a:spcPct val="0"/>
                  </a:spcBef>
                  <a:buClrTx/>
                  <a:buSzTx/>
                  <a:buFontTx/>
                  <a:buNone/>
                </a:pPr>
                <a:r>
                  <a:rPr lang="ja-JP" altLang="en-US" sz="1400" b="1" dirty="0" smtClean="0">
                    <a:solidFill>
                      <a:srgbClr val="0033CC"/>
                    </a:solidFill>
                    <a:latin typeface="Meiryo UI" pitchFamily="50" charset="-128"/>
                    <a:ea typeface="Meiryo UI" pitchFamily="50" charset="-128"/>
                    <a:cs typeface="Meiryo UI" pitchFamily="50" charset="-128"/>
                  </a:rPr>
                  <a:t>計画の構成</a:t>
                </a:r>
                <a:endParaRPr lang="en-US" altLang="ja-JP" sz="1400" b="1" dirty="0">
                  <a:solidFill>
                    <a:srgbClr val="0033CC"/>
                  </a:solidFill>
                  <a:latin typeface="Meiryo UI" pitchFamily="50" charset="-128"/>
                  <a:ea typeface="Meiryo UI" pitchFamily="50" charset="-128"/>
                  <a:cs typeface="Meiryo UI" pitchFamily="50" charset="-128"/>
                </a:endParaRPr>
              </a:p>
            </p:txBody>
          </p:sp>
          <p:sp>
            <p:nvSpPr>
              <p:cNvPr id="92" name="正方形/長方形 91"/>
              <p:cNvSpPr/>
              <p:nvPr/>
            </p:nvSpPr>
            <p:spPr>
              <a:xfrm>
                <a:off x="1925030" y="7677182"/>
                <a:ext cx="2664000" cy="1855241"/>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事故災害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3" name="正方形/長方形 92"/>
              <p:cNvSpPr/>
              <p:nvPr/>
            </p:nvSpPr>
            <p:spPr>
              <a:xfrm>
                <a:off x="612983" y="7677182"/>
                <a:ext cx="1229421" cy="1839525"/>
              </a:xfrm>
              <a:prstGeom prst="rect">
                <a:avLst/>
              </a:prstGeom>
              <a:solidFill>
                <a:srgbClr val="FFCABD"/>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自然</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4" name="テキスト ボックス 119"/>
              <p:cNvSpPr txBox="1"/>
              <p:nvPr/>
            </p:nvSpPr>
            <p:spPr>
              <a:xfrm>
                <a:off x="508160" y="9647435"/>
                <a:ext cx="2994396" cy="261610"/>
              </a:xfrm>
              <a:prstGeom prst="rect">
                <a:avLst/>
              </a:prstGeom>
              <a:noFill/>
            </p:spPr>
            <p:txBody>
              <a:bodyPr wrap="square" rtlCol="0">
                <a:spAutoFit/>
              </a:bodyPr>
              <a:lstStyle>
                <a:defPPr>
                  <a:defRPr lang="ja-JP"/>
                </a:defPPr>
                <a:lvl1pPr marL="0" algn="l" defTabSz="1408010" rtl="0" eaLnBrk="1" latinLnBrk="0" hangingPunct="1">
                  <a:defRPr kumimoji="1" sz="2800" kern="1200">
                    <a:solidFill>
                      <a:schemeClr val="tx1"/>
                    </a:solidFill>
                    <a:latin typeface="+mn-lt"/>
                    <a:ea typeface="+mn-ea"/>
                    <a:cs typeface="+mn-cs"/>
                  </a:defRPr>
                </a:lvl1pPr>
                <a:lvl2pPr marL="704005" algn="l" defTabSz="1408010" rtl="0" eaLnBrk="1" latinLnBrk="0" hangingPunct="1">
                  <a:defRPr kumimoji="1" sz="2800" kern="1200">
                    <a:solidFill>
                      <a:schemeClr val="tx1"/>
                    </a:solidFill>
                    <a:latin typeface="+mn-lt"/>
                    <a:ea typeface="+mn-ea"/>
                    <a:cs typeface="+mn-cs"/>
                  </a:defRPr>
                </a:lvl2pPr>
                <a:lvl3pPr marL="1408010" algn="l" defTabSz="1408010" rtl="0" eaLnBrk="1" latinLnBrk="0" hangingPunct="1">
                  <a:defRPr kumimoji="1" sz="2800" kern="1200">
                    <a:solidFill>
                      <a:schemeClr val="tx1"/>
                    </a:solidFill>
                    <a:latin typeface="+mn-lt"/>
                    <a:ea typeface="+mn-ea"/>
                    <a:cs typeface="+mn-cs"/>
                  </a:defRPr>
                </a:lvl3pPr>
                <a:lvl4pPr marL="2112015" algn="l" defTabSz="1408010" rtl="0" eaLnBrk="1" latinLnBrk="0" hangingPunct="1">
                  <a:defRPr kumimoji="1" sz="2800" kern="1200">
                    <a:solidFill>
                      <a:schemeClr val="tx1"/>
                    </a:solidFill>
                    <a:latin typeface="+mn-lt"/>
                    <a:ea typeface="+mn-ea"/>
                    <a:cs typeface="+mn-cs"/>
                  </a:defRPr>
                </a:lvl4pPr>
                <a:lvl5pPr marL="2816020" algn="l" defTabSz="1408010" rtl="0" eaLnBrk="1" latinLnBrk="0" hangingPunct="1">
                  <a:defRPr kumimoji="1" sz="2800" kern="1200">
                    <a:solidFill>
                      <a:schemeClr val="tx1"/>
                    </a:solidFill>
                    <a:latin typeface="+mn-lt"/>
                    <a:ea typeface="+mn-ea"/>
                    <a:cs typeface="+mn-cs"/>
                  </a:defRPr>
                </a:lvl5pPr>
                <a:lvl6pPr marL="3520025" algn="l" defTabSz="1408010" rtl="0" eaLnBrk="1" latinLnBrk="0" hangingPunct="1">
                  <a:defRPr kumimoji="1" sz="2800" kern="1200">
                    <a:solidFill>
                      <a:schemeClr val="tx1"/>
                    </a:solidFill>
                    <a:latin typeface="+mn-lt"/>
                    <a:ea typeface="+mn-ea"/>
                    <a:cs typeface="+mn-cs"/>
                  </a:defRPr>
                </a:lvl6pPr>
                <a:lvl7pPr marL="4224030" algn="l" defTabSz="1408010" rtl="0" eaLnBrk="1" latinLnBrk="0" hangingPunct="1">
                  <a:defRPr kumimoji="1" sz="2800" kern="1200">
                    <a:solidFill>
                      <a:schemeClr val="tx1"/>
                    </a:solidFill>
                    <a:latin typeface="+mn-lt"/>
                    <a:ea typeface="+mn-ea"/>
                    <a:cs typeface="+mn-cs"/>
                  </a:defRPr>
                </a:lvl7pPr>
                <a:lvl8pPr marL="4928036" algn="l" defTabSz="1408010" rtl="0" eaLnBrk="1" latinLnBrk="0" hangingPunct="1">
                  <a:defRPr kumimoji="1" sz="2800" kern="1200">
                    <a:solidFill>
                      <a:schemeClr val="tx1"/>
                    </a:solidFill>
                    <a:latin typeface="+mn-lt"/>
                    <a:ea typeface="+mn-ea"/>
                    <a:cs typeface="+mn-cs"/>
                  </a:defRPr>
                </a:lvl8pPr>
                <a:lvl9pPr marL="5632040" algn="l" defTabSz="1408010" rtl="0" eaLnBrk="1" latinLnBrk="0" hangingPunct="1">
                  <a:defRPr kumimoji="1" sz="2800" kern="1200">
                    <a:solidFill>
                      <a:schemeClr val="tx1"/>
                    </a:solidFill>
                    <a:latin typeface="+mn-lt"/>
                    <a:ea typeface="+mn-ea"/>
                    <a:cs typeface="+mn-cs"/>
                  </a:defRPr>
                </a:lvl9p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災害対策の順序に沿って記述</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正方形/長方形 94"/>
              <p:cNvSpPr/>
              <p:nvPr/>
            </p:nvSpPr>
            <p:spPr>
              <a:xfrm>
                <a:off x="664836"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災害予防</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事前</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6" name="正方形/長方形 95"/>
              <p:cNvSpPr/>
              <p:nvPr/>
            </p:nvSpPr>
            <p:spPr>
              <a:xfrm>
                <a:off x="2075588" y="10096923"/>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応急</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7" name="正方形/長方形 96"/>
              <p:cNvSpPr/>
              <p:nvPr/>
            </p:nvSpPr>
            <p:spPr>
              <a:xfrm>
                <a:off x="3479860" y="10094752"/>
                <a:ext cx="1044000" cy="374186"/>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災害復旧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・復興</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98" name="直線矢印コネクタ 97"/>
              <p:cNvCxnSpPr>
                <a:stCxn id="95" idx="3"/>
                <a:endCxn id="96" idx="1"/>
              </p:cNvCxnSpPr>
              <p:nvPr/>
            </p:nvCxnSpPr>
            <p:spPr>
              <a:xfrm>
                <a:off x="1708836" y="10284016"/>
                <a:ext cx="36675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a:stCxn id="96" idx="3"/>
              </p:cNvCxnSpPr>
              <p:nvPr/>
            </p:nvCxnSpPr>
            <p:spPr>
              <a:xfrm flipV="1">
                <a:off x="3119588" y="10281845"/>
                <a:ext cx="360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0" name="正方形/長方形 99"/>
              <p:cNvSpPr/>
              <p:nvPr/>
            </p:nvSpPr>
            <p:spPr>
              <a:xfrm>
                <a:off x="741437" y="7982757"/>
                <a:ext cx="956315" cy="674623"/>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地震対策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1" name="正方形/長方形 100"/>
              <p:cNvSpPr/>
              <p:nvPr/>
            </p:nvSpPr>
            <p:spPr>
              <a:xfrm>
                <a:off x="741437" y="8740221"/>
                <a:ext cx="956315" cy="666949"/>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風水害</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201125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海上災害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201125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鉄道</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4" name="正方形/長方形 103"/>
              <p:cNvSpPr/>
              <p:nvPr/>
            </p:nvSpPr>
            <p:spPr>
              <a:xfrm>
                <a:off x="201125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航空災害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5" name="正方形/長方形 104"/>
              <p:cNvSpPr/>
              <p:nvPr/>
            </p:nvSpPr>
            <p:spPr>
              <a:xfrm>
                <a:off x="2011256" y="9108191"/>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道路災害</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6" name="正方形/長方形 105"/>
              <p:cNvSpPr/>
              <p:nvPr/>
            </p:nvSpPr>
            <p:spPr>
              <a:xfrm>
                <a:off x="3270966" y="8357902"/>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lnSpc>
                    <a:spcPts val="1100"/>
                  </a:lnSpc>
                </a:pPr>
                <a:r>
                  <a:rPr kumimoji="1"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高層建築物、地下街、</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100"/>
                  </a:lnSpc>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市街地災害対策</a:t>
                </a:r>
                <a:endParaRPr kumimoji="1"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7" name="正方形/長方形 106"/>
              <p:cNvSpPr/>
              <p:nvPr/>
            </p:nvSpPr>
            <p:spPr>
              <a:xfrm>
                <a:off x="3270966" y="798275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危険物災害対策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8" name="正方形/長方形 107"/>
              <p:cNvSpPr/>
              <p:nvPr/>
            </p:nvSpPr>
            <p:spPr>
              <a:xfrm>
                <a:off x="3270966" y="8733047"/>
                <a:ext cx="1188000" cy="308504"/>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林野火災対策</a:t>
                </a:r>
                <a:endPar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grpSp>
      <p:sp>
        <p:nvSpPr>
          <p:cNvPr id="110" name="角丸四角形 109"/>
          <p:cNvSpPr/>
          <p:nvPr/>
        </p:nvSpPr>
        <p:spPr>
          <a:xfrm>
            <a:off x="4938106" y="1151801"/>
            <a:ext cx="5674298" cy="1054161"/>
          </a:xfrm>
          <a:prstGeom prst="roundRect">
            <a:avLst>
              <a:gd name="adj" fmla="val 12420"/>
            </a:avLst>
          </a:prstGeom>
        </p:spPr>
        <p:style>
          <a:lnRef idx="2">
            <a:schemeClr val="accent6"/>
          </a:lnRef>
          <a:fillRef idx="1">
            <a:schemeClr val="lt1"/>
          </a:fillRef>
          <a:effectRef idx="0">
            <a:schemeClr val="accent6"/>
          </a:effectRef>
          <a:fontRef idx="minor">
            <a:schemeClr val="dk1"/>
          </a:fontRef>
        </p:style>
        <p:txBody>
          <a:bodyPr rtlCol="0" anchor="ctr"/>
          <a:lstStyle>
            <a:defPPr>
              <a:defRPr lang="ja-JP"/>
            </a:defPPr>
            <a:lvl1pPr marL="0" algn="l" defTabSz="1408010" rtl="0" eaLnBrk="1" latinLnBrk="0" hangingPunct="1">
              <a:defRPr kumimoji="1" sz="2800" kern="1200">
                <a:solidFill>
                  <a:schemeClr val="dk1"/>
                </a:solidFill>
                <a:latin typeface="+mn-lt"/>
                <a:ea typeface="+mn-ea"/>
                <a:cs typeface="+mn-cs"/>
              </a:defRPr>
            </a:lvl1pPr>
            <a:lvl2pPr marL="704005" algn="l" defTabSz="1408010" rtl="0" eaLnBrk="1" latinLnBrk="0" hangingPunct="1">
              <a:defRPr kumimoji="1" sz="2800" kern="1200">
                <a:solidFill>
                  <a:schemeClr val="dk1"/>
                </a:solidFill>
                <a:latin typeface="+mn-lt"/>
                <a:ea typeface="+mn-ea"/>
                <a:cs typeface="+mn-cs"/>
              </a:defRPr>
            </a:lvl2pPr>
            <a:lvl3pPr marL="1408010" algn="l" defTabSz="1408010" rtl="0" eaLnBrk="1" latinLnBrk="0" hangingPunct="1">
              <a:defRPr kumimoji="1" sz="2800" kern="1200">
                <a:solidFill>
                  <a:schemeClr val="dk1"/>
                </a:solidFill>
                <a:latin typeface="+mn-lt"/>
                <a:ea typeface="+mn-ea"/>
                <a:cs typeface="+mn-cs"/>
              </a:defRPr>
            </a:lvl3pPr>
            <a:lvl4pPr marL="2112015" algn="l" defTabSz="1408010" rtl="0" eaLnBrk="1" latinLnBrk="0" hangingPunct="1">
              <a:defRPr kumimoji="1" sz="2800" kern="1200">
                <a:solidFill>
                  <a:schemeClr val="dk1"/>
                </a:solidFill>
                <a:latin typeface="+mn-lt"/>
                <a:ea typeface="+mn-ea"/>
                <a:cs typeface="+mn-cs"/>
              </a:defRPr>
            </a:lvl4pPr>
            <a:lvl5pPr marL="2816020" algn="l" defTabSz="1408010" rtl="0" eaLnBrk="1" latinLnBrk="0" hangingPunct="1">
              <a:defRPr kumimoji="1" sz="2800" kern="1200">
                <a:solidFill>
                  <a:schemeClr val="dk1"/>
                </a:solidFill>
                <a:latin typeface="+mn-lt"/>
                <a:ea typeface="+mn-ea"/>
                <a:cs typeface="+mn-cs"/>
              </a:defRPr>
            </a:lvl5pPr>
            <a:lvl6pPr marL="3520025" algn="l" defTabSz="1408010" rtl="0" eaLnBrk="1" latinLnBrk="0" hangingPunct="1">
              <a:defRPr kumimoji="1" sz="2800" kern="1200">
                <a:solidFill>
                  <a:schemeClr val="dk1"/>
                </a:solidFill>
                <a:latin typeface="+mn-lt"/>
                <a:ea typeface="+mn-ea"/>
                <a:cs typeface="+mn-cs"/>
              </a:defRPr>
            </a:lvl6pPr>
            <a:lvl7pPr marL="4224030" algn="l" defTabSz="1408010" rtl="0" eaLnBrk="1" latinLnBrk="0" hangingPunct="1">
              <a:defRPr kumimoji="1" sz="2800" kern="1200">
                <a:solidFill>
                  <a:schemeClr val="dk1"/>
                </a:solidFill>
                <a:latin typeface="+mn-lt"/>
                <a:ea typeface="+mn-ea"/>
                <a:cs typeface="+mn-cs"/>
              </a:defRPr>
            </a:lvl7pPr>
            <a:lvl8pPr marL="4928036" algn="l" defTabSz="1408010" rtl="0" eaLnBrk="1" latinLnBrk="0" hangingPunct="1">
              <a:defRPr kumimoji="1" sz="2800" kern="1200">
                <a:solidFill>
                  <a:schemeClr val="dk1"/>
                </a:solidFill>
                <a:latin typeface="+mn-lt"/>
                <a:ea typeface="+mn-ea"/>
                <a:cs typeface="+mn-cs"/>
              </a:defRPr>
            </a:lvl8pPr>
            <a:lvl9pPr marL="5632040" algn="l" defTabSz="1408010" rtl="0" eaLnBrk="1" latinLnBrk="0" hangingPunct="1">
              <a:defRPr kumimoji="1" sz="2800" kern="1200">
                <a:solidFill>
                  <a:schemeClr val="dk1"/>
                </a:solidFill>
                <a:latin typeface="+mn-lt"/>
                <a:ea typeface="+mn-ea"/>
                <a:cs typeface="+mn-cs"/>
              </a:defRPr>
            </a:lvl9pPr>
          </a:lstStyle>
          <a:p>
            <a:pPr algn="ctr"/>
            <a:endParaRPr kumimoji="1" lang="ja-JP" altLang="en-US" dirty="0"/>
          </a:p>
        </p:txBody>
      </p:sp>
      <p:sp>
        <p:nvSpPr>
          <p:cNvPr id="111" name="角丸四角形 110"/>
          <p:cNvSpPr/>
          <p:nvPr/>
        </p:nvSpPr>
        <p:spPr>
          <a:xfrm>
            <a:off x="5492061" y="1914593"/>
            <a:ext cx="8235569" cy="2256491"/>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none" lIns="216000" tIns="144000" rIns="110867" bIns="70401" rtlCol="0" anchor="t"/>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marL="278669" indent="-278669">
              <a:lnSpc>
                <a:spcPts val="1400"/>
              </a:lnSpc>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ts val="1700"/>
              </a:lnSpc>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78669" indent="-278669">
              <a:lnSpc>
                <a:spcPct val="150000"/>
              </a:lnSpc>
            </a:pP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正方形/長方形 111"/>
          <p:cNvSpPr/>
          <p:nvPr/>
        </p:nvSpPr>
        <p:spPr>
          <a:xfrm>
            <a:off x="5216322" y="915741"/>
            <a:ext cx="1538123" cy="396000"/>
          </a:xfrm>
          <a:prstGeom prst="rect">
            <a:avLst/>
          </a:prstGeom>
          <a:solidFill>
            <a:srgbClr val="003399"/>
          </a:solidFill>
          <a:ln>
            <a:noFill/>
          </a:ln>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140801" tIns="70401" rIns="140801" bIns="70401" rtlCol="0" anchor="ctr"/>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gn="ctr"/>
            <a:r>
              <a:rPr lang="ja-JP" altLang="en-US" sz="180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修正の趣旨</a:t>
            </a:r>
            <a:endParaRPr lang="ja-JP" altLang="en-US" sz="180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3" name="正方形/長方形 112"/>
          <p:cNvSpPr/>
          <p:nvPr/>
        </p:nvSpPr>
        <p:spPr>
          <a:xfrm>
            <a:off x="5106424" y="1359223"/>
            <a:ext cx="5094632" cy="8467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ja-JP"/>
            </a:defPPr>
            <a:lvl1pPr marL="0" algn="l" defTabSz="1408010" rtl="0" eaLnBrk="1" latinLnBrk="0" hangingPunct="1">
              <a:defRPr kumimoji="1" sz="2800" kern="1200">
                <a:solidFill>
                  <a:schemeClr val="lt1"/>
                </a:solidFill>
                <a:latin typeface="+mn-lt"/>
                <a:ea typeface="+mn-ea"/>
                <a:cs typeface="+mn-cs"/>
              </a:defRPr>
            </a:lvl1pPr>
            <a:lvl2pPr marL="704005" algn="l" defTabSz="1408010" rtl="0" eaLnBrk="1" latinLnBrk="0" hangingPunct="1">
              <a:defRPr kumimoji="1" sz="2800" kern="1200">
                <a:solidFill>
                  <a:schemeClr val="lt1"/>
                </a:solidFill>
                <a:latin typeface="+mn-lt"/>
                <a:ea typeface="+mn-ea"/>
                <a:cs typeface="+mn-cs"/>
              </a:defRPr>
            </a:lvl2pPr>
            <a:lvl3pPr marL="1408010" algn="l" defTabSz="1408010" rtl="0" eaLnBrk="1" latinLnBrk="0" hangingPunct="1">
              <a:defRPr kumimoji="1" sz="2800" kern="1200">
                <a:solidFill>
                  <a:schemeClr val="lt1"/>
                </a:solidFill>
                <a:latin typeface="+mn-lt"/>
                <a:ea typeface="+mn-ea"/>
                <a:cs typeface="+mn-cs"/>
              </a:defRPr>
            </a:lvl3pPr>
            <a:lvl4pPr marL="2112015" algn="l" defTabSz="1408010" rtl="0" eaLnBrk="1" latinLnBrk="0" hangingPunct="1">
              <a:defRPr kumimoji="1" sz="2800" kern="1200">
                <a:solidFill>
                  <a:schemeClr val="lt1"/>
                </a:solidFill>
                <a:latin typeface="+mn-lt"/>
                <a:ea typeface="+mn-ea"/>
                <a:cs typeface="+mn-cs"/>
              </a:defRPr>
            </a:lvl4pPr>
            <a:lvl5pPr marL="2816020" algn="l" defTabSz="1408010" rtl="0" eaLnBrk="1" latinLnBrk="0" hangingPunct="1">
              <a:defRPr kumimoji="1" sz="2800" kern="1200">
                <a:solidFill>
                  <a:schemeClr val="lt1"/>
                </a:solidFill>
                <a:latin typeface="+mn-lt"/>
                <a:ea typeface="+mn-ea"/>
                <a:cs typeface="+mn-cs"/>
              </a:defRPr>
            </a:lvl5pPr>
            <a:lvl6pPr marL="3520025" algn="l" defTabSz="1408010" rtl="0" eaLnBrk="1" latinLnBrk="0" hangingPunct="1">
              <a:defRPr kumimoji="1" sz="2800" kern="1200">
                <a:solidFill>
                  <a:schemeClr val="lt1"/>
                </a:solidFill>
                <a:latin typeface="+mn-lt"/>
                <a:ea typeface="+mn-ea"/>
                <a:cs typeface="+mn-cs"/>
              </a:defRPr>
            </a:lvl6pPr>
            <a:lvl7pPr marL="4224030" algn="l" defTabSz="1408010" rtl="0" eaLnBrk="1" latinLnBrk="0" hangingPunct="1">
              <a:defRPr kumimoji="1" sz="2800" kern="1200">
                <a:solidFill>
                  <a:schemeClr val="lt1"/>
                </a:solidFill>
                <a:latin typeface="+mn-lt"/>
                <a:ea typeface="+mn-ea"/>
                <a:cs typeface="+mn-cs"/>
              </a:defRPr>
            </a:lvl7pPr>
            <a:lvl8pPr marL="4928036" algn="l" defTabSz="1408010" rtl="0" eaLnBrk="1" latinLnBrk="0" hangingPunct="1">
              <a:defRPr kumimoji="1" sz="2800" kern="1200">
                <a:solidFill>
                  <a:schemeClr val="lt1"/>
                </a:solidFill>
                <a:latin typeface="+mn-lt"/>
                <a:ea typeface="+mn-ea"/>
                <a:cs typeface="+mn-cs"/>
              </a:defRPr>
            </a:lvl8pPr>
            <a:lvl9pPr marL="5632040" algn="l" defTabSz="1408010" rtl="0" eaLnBrk="1" latinLnBrk="0" hangingPunct="1">
              <a:defRPr kumimoji="1" sz="2800" kern="1200">
                <a:solidFill>
                  <a:schemeClr val="lt1"/>
                </a:solidFill>
                <a:latin typeface="+mn-lt"/>
                <a:ea typeface="+mn-ea"/>
                <a:cs typeface="+mn-cs"/>
              </a:defRPr>
            </a:lvl9pPr>
          </a:lstStyle>
          <a:p>
            <a:pPr>
              <a:lnSpc>
                <a:spcPct val="15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〇国における</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防災基本計画の修正</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（令和２年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及び</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、府における</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最新の防災対策</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を踏まえた修正を行う。</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10828743" y="904114"/>
            <a:ext cx="1561646" cy="338554"/>
          </a:xfrm>
          <a:prstGeom prst="rect">
            <a:avLst/>
          </a:prstGeom>
          <a:noFill/>
        </p:spPr>
        <p:txBody>
          <a:bodyPr wrap="none" rtlCol="0">
            <a:spAutoFit/>
          </a:bodyPr>
          <a:lstStyle/>
          <a:p>
            <a:r>
              <a:rPr lang="ja-JP" altLang="en-US" sz="1600" dirty="0" smtClean="0">
                <a:latin typeface="Meiryo UI" panose="020B0604030504040204" pitchFamily="50" charset="-128"/>
                <a:ea typeface="Meiryo UI" panose="020B0604030504040204" pitchFamily="50" charset="-128"/>
              </a:rPr>
              <a:t>＜修正の流れ＞</a:t>
            </a:r>
            <a:endParaRPr kumimoji="1" lang="en-US" altLang="ja-JP" sz="1600" dirty="0" smtClean="0">
              <a:latin typeface="Meiryo UI" panose="020B0604030504040204" pitchFamily="50" charset="-128"/>
              <a:ea typeface="Meiryo UI" panose="020B0604030504040204" pitchFamily="50" charset="-128"/>
            </a:endParaRPr>
          </a:p>
        </p:txBody>
      </p:sp>
      <p:grpSp>
        <p:nvGrpSpPr>
          <p:cNvPr id="6" name="グループ化 5"/>
          <p:cNvGrpSpPr/>
          <p:nvPr/>
        </p:nvGrpSpPr>
        <p:grpSpPr>
          <a:xfrm>
            <a:off x="11083562" y="1349794"/>
            <a:ext cx="759006" cy="827418"/>
            <a:chOff x="11481064" y="1464744"/>
            <a:chExt cx="605771" cy="711198"/>
          </a:xfrm>
        </p:grpSpPr>
        <p:sp>
          <p:nvSpPr>
            <p:cNvPr id="49" name="正方形/長方形 48"/>
            <p:cNvSpPr/>
            <p:nvPr/>
          </p:nvSpPr>
          <p:spPr>
            <a:xfrm>
              <a:off x="11602318" y="1584609"/>
              <a:ext cx="484517" cy="591333"/>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51" name="正方形/長方形 50"/>
            <p:cNvSpPr/>
            <p:nvPr/>
          </p:nvSpPr>
          <p:spPr>
            <a:xfrm>
              <a:off x="11541691" y="1519871"/>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endParaRPr kumimoji="1" lang="ja-JP" altLang="en-US" sz="1100" dirty="0">
                <a:solidFill>
                  <a:schemeClr val="bg1">
                    <a:lumMod val="50000"/>
                  </a:schemeClr>
                </a:solidFill>
                <a:latin typeface="Meiryo UI" panose="020B0604030504040204" pitchFamily="50" charset="-128"/>
                <a:ea typeface="Meiryo UI" panose="020B0604030504040204" pitchFamily="50" charset="-128"/>
              </a:endParaRPr>
            </a:p>
          </p:txBody>
        </p:sp>
        <p:sp>
          <p:nvSpPr>
            <p:cNvPr id="50" name="正方形/長方形 49"/>
            <p:cNvSpPr/>
            <p:nvPr/>
          </p:nvSpPr>
          <p:spPr>
            <a:xfrm>
              <a:off x="11481064" y="1464744"/>
              <a:ext cx="504056" cy="584330"/>
            </a:xfrm>
            <a:prstGeom prst="rect">
              <a:avLst/>
            </a:prstGeom>
            <a:ln w="6350">
              <a:solidFill>
                <a:schemeClr val="bg1">
                  <a:lumMod val="65000"/>
                </a:schemeClr>
              </a:solidFill>
            </a:ln>
          </p:spPr>
          <p:style>
            <a:lnRef idx="2">
              <a:schemeClr val="dk1"/>
            </a:lnRef>
            <a:fillRef idx="1">
              <a:schemeClr val="lt1"/>
            </a:fillRef>
            <a:effectRef idx="0">
              <a:schemeClr val="dk1"/>
            </a:effectRef>
            <a:fontRef idx="minor">
              <a:schemeClr val="dk1"/>
            </a:fontRef>
          </p:style>
          <p:txBody>
            <a:bodyPr vert="eaVert" rtlCol="0" anchor="ct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修正案</a:t>
              </a:r>
              <a:endParaRPr kumimoji="1" lang="ja-JP" altLang="en-US" sz="1100" dirty="0">
                <a:solidFill>
                  <a:schemeClr val="tx1"/>
                </a:solidFill>
                <a:latin typeface="Meiryo UI" panose="020B0604030504040204" pitchFamily="50" charset="-128"/>
                <a:ea typeface="Meiryo UI" panose="020B0604030504040204" pitchFamily="50" charset="-128"/>
              </a:endParaRPr>
            </a:p>
          </p:txBody>
        </p:sp>
      </p:grpSp>
      <p:sp>
        <p:nvSpPr>
          <p:cNvPr id="53" name="ホームベース 52"/>
          <p:cNvSpPr/>
          <p:nvPr/>
        </p:nvSpPr>
        <p:spPr>
          <a:xfrm>
            <a:off x="11935289" y="1473660"/>
            <a:ext cx="1872208" cy="584330"/>
          </a:xfrm>
          <a:prstGeom prst="homePlate">
            <a:avLst/>
          </a:prstGeom>
          <a:gradFill flip="none" rotWithShape="1">
            <a:gsLst>
              <a:gs pos="27000">
                <a:srgbClr val="FFE5DE"/>
              </a:gs>
              <a:gs pos="0">
                <a:schemeClr val="bg1"/>
              </a:gs>
              <a:gs pos="100000">
                <a:srgbClr val="FF8F75"/>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eiryo UI" panose="020B0604030504040204" pitchFamily="50" charset="-128"/>
                <a:ea typeface="Meiryo UI" panose="020B0604030504040204" pitchFamily="50" charset="-128"/>
              </a:rPr>
              <a:t>パブリックコメント</a:t>
            </a:r>
            <a:endParaRPr kumimoji="1" lang="en-US" altLang="ja-JP" sz="1050" dirty="0" smtClean="0">
              <a:solidFill>
                <a:schemeClr val="tx1"/>
              </a:solidFill>
              <a:latin typeface="Meiryo UI" panose="020B0604030504040204" pitchFamily="50" charset="-128"/>
              <a:ea typeface="Meiryo UI" panose="020B0604030504040204" pitchFamily="50" charset="-128"/>
            </a:endParaRPr>
          </a:p>
          <a:p>
            <a:pPr algn="ct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R2.11.10</a:t>
            </a:r>
            <a:r>
              <a:rPr lang="ja-JP" altLang="en-US" sz="900" dirty="0" smtClean="0">
                <a:solidFill>
                  <a:schemeClr val="tx1"/>
                </a:solidFill>
                <a:latin typeface="Meiryo UI" panose="020B0604030504040204" pitchFamily="50" charset="-128"/>
                <a:ea typeface="Meiryo UI" panose="020B0604030504040204" pitchFamily="50" charset="-128"/>
              </a:rPr>
              <a:t>～</a:t>
            </a:r>
            <a:r>
              <a:rPr lang="en-US" altLang="ja-JP" sz="900" dirty="0" smtClean="0">
                <a:solidFill>
                  <a:schemeClr val="tx1"/>
                </a:solidFill>
                <a:latin typeface="Meiryo UI" panose="020B0604030504040204" pitchFamily="50" charset="-128"/>
                <a:ea typeface="Meiryo UI" panose="020B0604030504040204" pitchFamily="50" charset="-128"/>
              </a:rPr>
              <a:t>R2.12.10</a:t>
            </a:r>
            <a:r>
              <a:rPr lang="ja-JP" altLang="en-US" sz="900" dirty="0" smtClean="0">
                <a:solidFill>
                  <a:schemeClr val="tx1"/>
                </a:solidFill>
                <a:latin typeface="Meiryo UI" panose="020B0604030504040204" pitchFamily="50" charset="-128"/>
                <a:ea typeface="Meiryo UI" panose="020B0604030504040204" pitchFamily="50" charset="-128"/>
              </a:rPr>
              <a:t>）</a:t>
            </a:r>
            <a:endParaRPr kumimoji="1" lang="ja-JP" altLang="en-US" sz="900" dirty="0">
              <a:solidFill>
                <a:schemeClr val="tx1"/>
              </a:solidFill>
              <a:latin typeface="Meiryo UI" panose="020B0604030504040204" pitchFamily="50" charset="-128"/>
              <a:ea typeface="Meiryo UI" panose="020B0604030504040204" pitchFamily="50" charset="-128"/>
            </a:endParaRPr>
          </a:p>
        </p:txBody>
      </p:sp>
      <p:sp>
        <p:nvSpPr>
          <p:cNvPr id="54" name="正方形/長方形 53"/>
          <p:cNvSpPr/>
          <p:nvPr/>
        </p:nvSpPr>
        <p:spPr>
          <a:xfrm>
            <a:off x="13887363" y="1397359"/>
            <a:ext cx="1003420" cy="695156"/>
          </a:xfrm>
          <a:prstGeom prst="rect">
            <a:avLst/>
          </a:prstGeom>
          <a:solidFill>
            <a:srgbClr val="FF4B21"/>
          </a:solidFill>
          <a:ln w="6350"/>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大阪府</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smtClean="0">
                <a:solidFill>
                  <a:schemeClr val="bg1"/>
                </a:solidFill>
                <a:latin typeface="Meiryo UI" panose="020B0604030504040204" pitchFamily="50" charset="-128"/>
                <a:ea typeface="Meiryo UI" panose="020B0604030504040204" pitchFamily="50" charset="-128"/>
              </a:rPr>
              <a:t>防災会議</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a:p>
            <a:pPr algn="ctr"/>
            <a:r>
              <a:rPr kumimoji="1" lang="ja-JP" altLang="en-US" sz="1200" b="1" dirty="0" err="1" smtClean="0">
                <a:solidFill>
                  <a:schemeClr val="bg1"/>
                </a:solidFill>
                <a:latin typeface="Meiryo UI" panose="020B0604030504040204" pitchFamily="50" charset="-128"/>
                <a:ea typeface="Meiryo UI" panose="020B0604030504040204" pitchFamily="50" charset="-128"/>
              </a:rPr>
              <a:t>にて</a:t>
            </a:r>
            <a:r>
              <a:rPr kumimoji="1" lang="ja-JP" altLang="en-US" sz="1200" b="1" dirty="0" smtClean="0">
                <a:solidFill>
                  <a:schemeClr val="bg1"/>
                </a:solidFill>
                <a:latin typeface="Meiryo UI" panose="020B0604030504040204" pitchFamily="50" charset="-128"/>
                <a:ea typeface="Meiryo UI" panose="020B0604030504040204" pitchFamily="50" charset="-128"/>
              </a:rPr>
              <a:t>修正</a:t>
            </a:r>
            <a:endParaRPr kumimoji="1" lang="en-US" altLang="ja-JP" sz="1200" b="1" dirty="0" smtClean="0">
              <a:solidFill>
                <a:schemeClr val="bg1"/>
              </a:solidFill>
              <a:latin typeface="Meiryo UI" panose="020B0604030504040204" pitchFamily="50" charset="-128"/>
              <a:ea typeface="Meiryo UI" panose="020B0604030504040204" pitchFamily="50" charset="-128"/>
            </a:endParaRPr>
          </a:p>
        </p:txBody>
      </p:sp>
      <p:sp>
        <p:nvSpPr>
          <p:cNvPr id="55" name="テキスト ボックス 54"/>
          <p:cNvSpPr txBox="1"/>
          <p:nvPr/>
        </p:nvSpPr>
        <p:spPr>
          <a:xfrm>
            <a:off x="13577603" y="184404"/>
            <a:ext cx="1313180" cy="430887"/>
          </a:xfrm>
          <a:prstGeom prst="rect">
            <a:avLst/>
          </a:prstGeom>
          <a:noFill/>
        </p:spPr>
        <p:txBody>
          <a:bodyPr wrap="none" rtlCol="0">
            <a:spAutoFit/>
          </a:bodyPr>
          <a:lstStyle/>
          <a:p>
            <a:pPr algn="r"/>
            <a:r>
              <a:rPr lang="ja-JP" altLang="en-US" sz="1100" dirty="0" smtClean="0">
                <a:latin typeface="Meiryo UI" panose="020B0604030504040204" pitchFamily="50" charset="-128"/>
                <a:ea typeface="Meiryo UI" panose="020B0604030504040204" pitchFamily="50" charset="-128"/>
              </a:rPr>
              <a:t>令和２</a:t>
            </a:r>
            <a:r>
              <a:rPr kumimoji="1" lang="ja-JP" altLang="en-US" sz="1100" dirty="0" smtClean="0">
                <a:latin typeface="Meiryo UI" panose="020B0604030504040204" pitchFamily="50" charset="-128"/>
                <a:ea typeface="Meiryo UI" panose="020B0604030504040204" pitchFamily="50" charset="-128"/>
              </a:rPr>
              <a:t>年</a:t>
            </a:r>
            <a:r>
              <a:rPr lang="en-US" altLang="ja-JP" sz="1100" dirty="0" smtClean="0">
                <a:latin typeface="Meiryo UI" panose="020B0604030504040204" pitchFamily="50" charset="-128"/>
                <a:ea typeface="Meiryo UI" panose="020B0604030504040204" pitchFamily="50" charset="-128"/>
              </a:rPr>
              <a:t>11</a:t>
            </a:r>
            <a:r>
              <a:rPr kumimoji="1" lang="ja-JP" altLang="en-US" sz="1100" dirty="0" smtClean="0">
                <a:latin typeface="Meiryo UI" panose="020B0604030504040204" pitchFamily="50" charset="-128"/>
                <a:ea typeface="Meiryo UI" panose="020B0604030504040204" pitchFamily="50" charset="-128"/>
              </a:rPr>
              <a:t>月</a:t>
            </a:r>
            <a:endParaRPr kumimoji="1" lang="en-US" altLang="ja-JP" sz="1100" dirty="0" smtClean="0">
              <a:latin typeface="Meiryo UI" panose="020B0604030504040204" pitchFamily="50" charset="-128"/>
              <a:ea typeface="Meiryo UI" panose="020B0604030504040204" pitchFamily="50" charset="-128"/>
            </a:endParaRPr>
          </a:p>
          <a:p>
            <a:pPr algn="r"/>
            <a:r>
              <a:rPr lang="ja-JP" altLang="en-US" sz="1100" dirty="0">
                <a:latin typeface="Meiryo UI" panose="020B0604030504040204" pitchFamily="50" charset="-128"/>
                <a:ea typeface="Meiryo UI" panose="020B0604030504040204" pitchFamily="50" charset="-128"/>
              </a:rPr>
              <a:t>大阪府危機</a:t>
            </a:r>
            <a:r>
              <a:rPr lang="ja-JP" altLang="en-US" sz="1100" dirty="0" smtClean="0">
                <a:latin typeface="Meiryo UI" panose="020B0604030504040204" pitchFamily="50" charset="-128"/>
                <a:ea typeface="Meiryo UI" panose="020B0604030504040204" pitchFamily="50" charset="-128"/>
              </a:rPr>
              <a:t>管理室</a:t>
            </a:r>
            <a:endParaRPr kumimoji="1" lang="ja-JP" altLang="en-US" sz="1100" dirty="0">
              <a:latin typeface="Meiryo UI" panose="020B0604030504040204" pitchFamily="50" charset="-128"/>
              <a:ea typeface="Meiryo UI" panose="020B0604030504040204" pitchFamily="50" charset="-128"/>
            </a:endParaRPr>
          </a:p>
        </p:txBody>
      </p:sp>
      <p:sp>
        <p:nvSpPr>
          <p:cNvPr id="52" name="角丸四角形 51"/>
          <p:cNvSpPr/>
          <p:nvPr/>
        </p:nvSpPr>
        <p:spPr>
          <a:xfrm>
            <a:off x="5106240" y="2974289"/>
            <a:ext cx="9804755" cy="7088891"/>
          </a:xfrm>
          <a:prstGeom prst="roundRect">
            <a:avLst>
              <a:gd name="adj" fmla="val 4667"/>
            </a:avLst>
          </a:prstGeom>
          <a:solidFill>
            <a:schemeClr val="bg1"/>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6" name="角丸四角形 55"/>
          <p:cNvSpPr/>
          <p:nvPr/>
        </p:nvSpPr>
        <p:spPr>
          <a:xfrm>
            <a:off x="5087038" y="3026954"/>
            <a:ext cx="9675024" cy="7417238"/>
          </a:xfrm>
          <a:prstGeom prst="roundRect">
            <a:avLst>
              <a:gd name="adj" fmla="val 2980"/>
            </a:avLst>
          </a:prstGeom>
          <a:noFill/>
          <a:ln w="19050" cmpd="dbl">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lIns="72000" tIns="0" rIns="72000" bIns="0" rtlCol="0" anchor="t">
            <a:noAutofit/>
          </a:bodyPr>
          <a:lstStyle/>
          <a:p>
            <a:pPr marL="278669" lvl="0" indent="-278669">
              <a:lnSpc>
                <a:spcPct val="150000"/>
              </a:lnSpc>
              <a:spcBef>
                <a:spcPts val="600"/>
              </a:spcBef>
            </a:pPr>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令和元年東日本台風に係る検証を踏まえた</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◆災害リスクと取るべき行動の理解促進</a:t>
            </a:r>
            <a:endPar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ハザードマップ</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等の配布・回覧時に居住地域の災害リスクやとるべき行動等を周知</a:t>
            </a:r>
          </a:p>
          <a:p>
            <a:pPr lvl="0">
              <a:lnSpc>
                <a:spcPct val="90000"/>
              </a:lnSpc>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避難</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に関する情報の意味（安全な場所にいる人まで避難場所</a:t>
            </a:r>
            <a:r>
              <a:rPr lang="ja-JP" altLang="en-US" sz="1400">
                <a:solidFill>
                  <a:prstClr val="black"/>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行く必要</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がない等）の理解</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豪雨</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時等の事業者によるテレワーク、時差出勤、</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計画的休業</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等の適切な外出抑制の実施　</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8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元年房総半島台風に係る検証を踏まえた</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修正</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◆長期停電・通信障害への対応強化</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病院</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等重要施設の非常用電源確保の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重要</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施設の非常用電源設置状況等のリスト化等、電源車等の配備調整の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円滑化</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300"/>
              </a:spcBef>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◆被災者への物資支援の充実</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物資</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調達・輸送調整等支援システムを活用した効率的な物資支援の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50000"/>
              </a:lnSpc>
              <a:spcBef>
                <a:spcPts val="300"/>
              </a:spcBef>
            </a:pPr>
            <a:endParaRPr lang="en-US" altLang="ja-JP" sz="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災害時の新型コロナウイルス感染症対策を踏まえた修正</a:t>
            </a:r>
            <a:endPar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避難所</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における新型コロナウイルス感染症を含む感染症対策の平時からの検討、実施</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lnSpc>
                <a:spcPct val="150000"/>
              </a:lnSpc>
              <a:spcBef>
                <a:spcPts val="300"/>
              </a:spcBef>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278669" lvl="0" indent="-278669"/>
            <a:r>
              <a:rPr lang="ja-JP" altLang="en-US" sz="18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最近の施策の進展等を踏まえた修正</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◆想定し得る最大規模の高潮による浸水</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想定への対応</a:t>
            </a:r>
            <a:endParaRPr lang="en-US" altLang="ja-JP" sz="18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想定</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し得る最大規模の</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高潮の発生が予想される場合の災害モード宣言の発信</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これまで経験したことがない規模の台風が接近している場合の身の安全確保の呼びかけ</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300"/>
              </a:spcBef>
            </a:pP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50000"/>
              </a:lnSpc>
              <a:spcBef>
                <a:spcPts val="600"/>
              </a:spcBef>
            </a:pPr>
            <a:r>
              <a:rPr lang="ja-JP" altLang="en-US"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◆その他</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船舶の走錨等による臨港道路の損壊防止のための防衝工設置</a:t>
            </a:r>
          </a:p>
          <a:p>
            <a:pPr lvl="0">
              <a:lnSpc>
                <a:spcPct val="90000"/>
              </a:lnSpc>
              <a:spcBef>
                <a:spcPts val="3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無人航空機を活用した情報収集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所有者等の責任において</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空き家</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等の適切な管理が行われるよう意識啓発する等、二次災害防止に</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600"/>
              </a:spcBef>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向けた取組みを促進</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spcBef>
                <a:spcPts val="300"/>
              </a:spcBef>
            </a:pPr>
            <a:endParaRPr lang="en-US" altLang="ja-JP"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90000"/>
              </a:lnSpc>
              <a:spcBef>
                <a:spcPts val="300"/>
              </a:spcBef>
            </a:pPr>
            <a:endParaRPr lang="en-US" altLang="ja-JP" sz="8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153544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ユーザー設定</PresentationFormat>
  <Paragraphs>74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2019-10-09T07:11:11Z</dcterms:created>
  <dcterms:modified xsi:type="dcterms:W3CDTF">2020-10-27T08:12:18Z</dcterms:modified>
</cp:coreProperties>
</file>