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1" r:id="rId2"/>
    <p:sldId id="300" r:id="rId3"/>
  </p:sldIdLst>
  <p:sldSz cx="9906000" cy="6858000" type="A4"/>
  <p:notesSz cx="6807200" cy="9939338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10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784" y="-108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375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75C68039-B1E6-45BB-ACE9-5AA68693B277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23AD75DB-1E94-4D80-AFCB-3E136DF2B0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033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375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7CBD82BD-B66C-49B7-9234-DA0579F870B6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20985"/>
            <a:ext cx="5446723" cy="4473102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F9B6D959-5BA2-4BA0-9E45-B91D23920E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71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ja-JP" altLang="en-US" sz="2000" dirty="0"/>
              <a:t>広域公園として、時代へ対応。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97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625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77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70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45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5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70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282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971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438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063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5837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22" indent="0">
              <a:buNone/>
              <a:defRPr sz="2900"/>
            </a:lvl2pPr>
            <a:lvl3pPr marL="957644" indent="0">
              <a:buNone/>
              <a:defRPr sz="2500"/>
            </a:lvl3pPr>
            <a:lvl4pPr marL="1436465" indent="0">
              <a:buNone/>
              <a:defRPr sz="2100"/>
            </a:lvl4pPr>
            <a:lvl5pPr marL="1915286" indent="0">
              <a:buNone/>
              <a:defRPr sz="2100"/>
            </a:lvl5pPr>
            <a:lvl6pPr marL="2394107" indent="0">
              <a:buNone/>
              <a:defRPr sz="2100"/>
            </a:lvl6pPr>
            <a:lvl7pPr marL="2872929" indent="0">
              <a:buNone/>
              <a:defRPr sz="2100"/>
            </a:lvl7pPr>
            <a:lvl8pPr marL="3351750" indent="0">
              <a:buNone/>
              <a:defRPr sz="2100"/>
            </a:lvl8pPr>
            <a:lvl9pPr marL="3830572" indent="0">
              <a:buNone/>
              <a:defRPr sz="2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154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64" tIns="47883" rIns="95764" bIns="4788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5764" tIns="47883" rIns="95764" bIns="4788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077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644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17" indent="-359117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085" indent="-299263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05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87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696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518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40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161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983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2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44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65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86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07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29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5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7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607047"/>
            <a:ext cx="8420100" cy="1470025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基本理念の修正について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97416" y="4462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 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625544" y="25460"/>
            <a:ext cx="1224000" cy="5232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27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-1" y="44624"/>
            <a:ext cx="9777537" cy="5443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ja-JP" altLang="en-US" sz="1800" dirty="0">
                <a:latin typeface="+mj-ea"/>
              </a:rPr>
              <a:t>　</a:t>
            </a:r>
            <a:r>
              <a:rPr lang="ja-JP" altLang="en-US" sz="1800" dirty="0" smtClean="0">
                <a:latin typeface="+mj-ea"/>
              </a:rPr>
              <a:t>基本理念の修正（案）</a:t>
            </a:r>
            <a:endParaRPr lang="en-US" altLang="ja-JP" sz="1800" dirty="0" smtClean="0">
              <a:latin typeface="+mj-ea"/>
            </a:endParaRP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6537176" y="-63388"/>
            <a:ext cx="3309134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第３回部会（</a:t>
            </a:r>
            <a:r>
              <a:rPr lang="en-US" altLang="ja-JP" sz="1800" dirty="0" smtClean="0">
                <a:solidFill>
                  <a:prstClr val="black"/>
                </a:solidFill>
                <a:latin typeface="ＭＳ Ｐゴシック"/>
              </a:rPr>
              <a:t>H30.3.29</a:t>
            </a: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）</a:t>
            </a:r>
            <a:endParaRPr lang="ja-JP" altLang="en-US" sz="18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52500" y="588994"/>
            <a:ext cx="8676964" cy="1507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r>
              <a:rPr lang="ja-JP" altLang="en-US" sz="2000" dirty="0" smtClean="0"/>
              <a:t>≪原案≫</a:t>
            </a:r>
            <a:endParaRPr lang="en-US" altLang="ja-JP" sz="2000" dirty="0" smtClean="0"/>
          </a:p>
          <a:p>
            <a:pPr>
              <a:lnSpc>
                <a:spcPts val="3000"/>
              </a:lnSpc>
            </a:pPr>
            <a:r>
              <a:rPr lang="ja-JP" altLang="en-US" sz="2000" dirty="0" smtClean="0"/>
              <a:t>　・</a:t>
            </a:r>
            <a:r>
              <a:rPr lang="ja-JP" altLang="en-US" sz="2000" dirty="0"/>
              <a:t>都市の風格を高めるみどりのネットワークの拠点</a:t>
            </a:r>
            <a:endParaRPr lang="en-US" altLang="ja-JP" sz="2000" dirty="0"/>
          </a:p>
          <a:p>
            <a:pPr>
              <a:lnSpc>
                <a:spcPts val="3000"/>
              </a:lnSpc>
            </a:pPr>
            <a:r>
              <a:rPr lang="ja-JP" altLang="en-US" sz="2000" dirty="0" smtClean="0"/>
              <a:t>　・</a:t>
            </a:r>
            <a:r>
              <a:rPr lang="ja-JP" altLang="en-US" sz="2000" dirty="0"/>
              <a:t>安全・安心で快適な暮らしを支える重要な都市基盤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452500" y="3897052"/>
            <a:ext cx="8676964" cy="2736304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r>
              <a:rPr lang="ja-JP" altLang="en-US" sz="2000" dirty="0" smtClean="0"/>
              <a:t>≪変更案≫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 smtClean="0"/>
              <a:t>　</a:t>
            </a:r>
            <a:r>
              <a:rPr lang="ja-JP" altLang="en-US" sz="2400" b="1" dirty="0" smtClean="0"/>
              <a:t>・</a:t>
            </a:r>
            <a:r>
              <a:rPr lang="ja-JP" altLang="en-US" sz="2400" b="1" dirty="0"/>
              <a:t>都市の風格を高めるみどりのネットワークの</a:t>
            </a:r>
            <a:r>
              <a:rPr lang="ja-JP" altLang="en-US" sz="2400" b="1" dirty="0" smtClean="0"/>
              <a:t>拠点</a:t>
            </a:r>
            <a:endParaRPr lang="en-US" altLang="ja-JP" sz="2400" b="1" dirty="0" smtClean="0"/>
          </a:p>
          <a:p>
            <a:pPr>
              <a:lnSpc>
                <a:spcPct val="150000"/>
              </a:lnSpc>
            </a:pPr>
            <a:r>
              <a:rPr lang="ja-JP" altLang="en-US" sz="2400" b="1" dirty="0" smtClean="0"/>
              <a:t>　・</a:t>
            </a:r>
            <a:r>
              <a:rPr lang="ja-JP" altLang="en-US" sz="2400" b="1" dirty="0"/>
              <a:t>安全・安心で快適な暮らしを支える重要な都市基盤</a:t>
            </a: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</a:rPr>
              <a:t>　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・都市の活力を高め、大阪</a:t>
            </a:r>
            <a:r>
              <a:rPr lang="ja-JP" altLang="en-US" sz="2400" b="1" u="sng" dirty="0">
                <a:solidFill>
                  <a:srgbClr val="FF0000"/>
                </a:solidFill>
              </a:rPr>
              <a:t>の成長を支える府民共有の資産</a:t>
            </a:r>
          </a:p>
        </p:txBody>
      </p:sp>
      <p:sp>
        <p:nvSpPr>
          <p:cNvPr id="4" name="下矢印 3"/>
          <p:cNvSpPr/>
          <p:nvPr/>
        </p:nvSpPr>
        <p:spPr>
          <a:xfrm>
            <a:off x="776536" y="2528899"/>
            <a:ext cx="936104" cy="1174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216696" y="2456892"/>
            <a:ext cx="6912768" cy="1246495"/>
          </a:xfrm>
          <a:prstGeom prst="rect">
            <a:avLst/>
          </a:prstGeom>
          <a:ln w="952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dirty="0" smtClean="0"/>
              <a:t>≪変更理由≫</a:t>
            </a:r>
            <a:endParaRPr lang="en-US" altLang="ja-JP" dirty="0" smtClean="0"/>
          </a:p>
          <a:p>
            <a:pPr>
              <a:lnSpc>
                <a:spcPts val="3000"/>
              </a:lnSpc>
            </a:pPr>
            <a:r>
              <a:rPr lang="ja-JP" altLang="en-US" dirty="0" smtClean="0"/>
              <a:t>　・大阪の都市づくりの方向性「成長」を打ち出す。</a:t>
            </a:r>
            <a:endParaRPr lang="en-US" altLang="ja-JP" dirty="0" smtClean="0"/>
          </a:p>
          <a:p>
            <a:pPr>
              <a:lnSpc>
                <a:spcPts val="3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・公園を都市・地域に貢献する“資産”として捉え、積極的に活用。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44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7250</TotalTime>
  <Words>29</Words>
  <Application>Microsoft Office PowerPoint</Application>
  <PresentationFormat>A4 210 x 297 mm</PresentationFormat>
  <Paragraphs>16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基本理念の修正について</vt:lpstr>
      <vt:lpstr>PowerPoint プレゼンテーション</vt:lpstr>
    </vt:vector>
  </TitlesOfParts>
  <Company>ryokukei.co.ltd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all　staff</dc:creator>
  <cp:lastModifiedBy>HondaMai</cp:lastModifiedBy>
  <cp:revision>536</cp:revision>
  <cp:lastPrinted>2018-03-29T03:32:34Z</cp:lastPrinted>
  <dcterms:created xsi:type="dcterms:W3CDTF">2017-10-19T02:01:19Z</dcterms:created>
  <dcterms:modified xsi:type="dcterms:W3CDTF">2018-03-29T03:33:38Z</dcterms:modified>
</cp:coreProperties>
</file>