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51" r:id="rId1"/>
    <p:sldMasterId id="2147483877" r:id="rId2"/>
  </p:sldMasterIdLst>
  <p:notesMasterIdLst>
    <p:notesMasterId r:id="rId4"/>
  </p:notesMasterIdLst>
  <p:handoutMasterIdLst>
    <p:handoutMasterId r:id="rId5"/>
  </p:handoutMasterIdLst>
  <p:sldIdLst>
    <p:sldId id="531"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00FF"/>
    <a:srgbClr val="E6E6E6"/>
    <a:srgbClr val="B7DEE8"/>
    <a:srgbClr val="A3BDDD"/>
    <a:srgbClr val="B2B2B2"/>
    <a:srgbClr val="D8E3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397" autoAdjust="0"/>
    <p:restoredTop sz="92998" autoAdjust="0"/>
  </p:normalViewPr>
  <p:slideViewPr>
    <p:cSldViewPr>
      <p:cViewPr varScale="1">
        <p:scale>
          <a:sx n="72" d="100"/>
          <a:sy n="72" d="100"/>
        </p:scale>
        <p:origin x="684" y="96"/>
      </p:cViewPr>
      <p:guideLst>
        <p:guide orient="horz" pos="2160"/>
        <p:guide pos="2880"/>
      </p:guideLst>
    </p:cSldViewPr>
  </p:slid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A9761DA8-45CF-4C87-8452-4E7453C1C78E}" type="datetimeFigureOut">
              <a:rPr kumimoji="1" lang="ja-JP" altLang="en-US" smtClean="0"/>
              <a:t>2019/6/26</a:t>
            </a:fld>
            <a:endParaRPr kumimoji="1" lang="ja-JP" altLang="en-US"/>
          </a:p>
        </p:txBody>
      </p:sp>
      <p:sp>
        <p:nvSpPr>
          <p:cNvPr id="4" name="フッター プレースホルダー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C68CF079-9B36-423C-ADBD-C19926053B90}" type="slidenum">
              <a:rPr kumimoji="1" lang="ja-JP" altLang="en-US" smtClean="0"/>
              <a:t>‹#›</a:t>
            </a:fld>
            <a:endParaRPr kumimoji="1" lang="ja-JP" altLang="en-US"/>
          </a:p>
        </p:txBody>
      </p:sp>
    </p:spTree>
    <p:extLst>
      <p:ext uri="{BB962C8B-B14F-4D97-AF65-F5344CB8AC3E}">
        <p14:creationId xmlns:p14="http://schemas.microsoft.com/office/powerpoint/2010/main" val="3043866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31A9C684-FC2E-489A-B1BF-38F1C42EA68D}" type="datetimeFigureOut">
              <a:rPr kumimoji="1" lang="ja-JP" altLang="en-US" smtClean="0"/>
              <a:t>2019/6/26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84A4B60A-BA91-4A6B-8B84-071D308CB77F}" type="slidenum">
              <a:rPr kumimoji="1" lang="ja-JP" altLang="en-US" smtClean="0"/>
              <a:t>‹#›</a:t>
            </a:fld>
            <a:endParaRPr kumimoji="1" lang="ja-JP" altLang="en-US"/>
          </a:p>
        </p:txBody>
      </p:sp>
    </p:spTree>
    <p:extLst>
      <p:ext uri="{BB962C8B-B14F-4D97-AF65-F5344CB8AC3E}">
        <p14:creationId xmlns:p14="http://schemas.microsoft.com/office/powerpoint/2010/main" val="8331597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15DB92D-BB85-4E0D-84B8-3A6DB1B5B7EE}" type="datetimeFigureOut">
              <a:rPr lang="ja-JP" altLang="en-US" smtClean="0">
                <a:solidFill>
                  <a:prstClr val="black">
                    <a:tint val="75000"/>
                  </a:prstClr>
                </a:solidFill>
              </a:rPr>
              <a:pPr/>
              <a:t>2019/6/26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9F0BF05-DF29-43A4-B79E-FF7E37EC2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3039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15DB92D-BB85-4E0D-84B8-3A6DB1B5B7EE}" type="datetimeFigureOut">
              <a:rPr lang="ja-JP" altLang="en-US" smtClean="0">
                <a:solidFill>
                  <a:prstClr val="black">
                    <a:tint val="75000"/>
                  </a:prstClr>
                </a:solidFill>
              </a:rPr>
              <a:pPr/>
              <a:t>2019/6/26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9F0BF05-DF29-43A4-B79E-FF7E37EC2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8078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15DB92D-BB85-4E0D-84B8-3A6DB1B5B7EE}" type="datetimeFigureOut">
              <a:rPr lang="ja-JP" altLang="en-US" smtClean="0">
                <a:solidFill>
                  <a:prstClr val="black">
                    <a:tint val="75000"/>
                  </a:prstClr>
                </a:solidFill>
              </a:rPr>
              <a:pPr/>
              <a:t>2019/6/26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9F0BF05-DF29-43A4-B79E-FF7E37EC2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229036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基本版） タイトル_ ロゴ入り_Proposal">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bwMode="gray">
          <a:xfrm>
            <a:off x="2328923" y="999000"/>
            <a:ext cx="4486154" cy="4860000"/>
          </a:xfrm>
          <a:prstGeom prst="rect">
            <a:avLst/>
          </a:prstGeom>
        </p:spPr>
        <p:txBody>
          <a:bodyPr/>
          <a:lstStyle>
            <a:lvl1pPr>
              <a:defRPr/>
            </a:lvl1pPr>
          </a:lstStyle>
          <a:p>
            <a:r>
              <a:rPr lang="ja-JP" altLang="en-US" smtClean="0"/>
              <a:t>アイコンをクリックして図を追加</a:t>
            </a:r>
            <a:endParaRPr lang="en-GB"/>
          </a:p>
        </p:txBody>
      </p:sp>
      <p:sp>
        <p:nvSpPr>
          <p:cNvPr id="2" name="Title 1"/>
          <p:cNvSpPr>
            <a:spLocks noGrp="1"/>
          </p:cNvSpPr>
          <p:nvPr>
            <p:ph type="ctrTitle" hasCustomPrompt="1"/>
          </p:nvPr>
        </p:nvSpPr>
        <p:spPr bwMode="gray">
          <a:xfrm>
            <a:off x="385477" y="5040001"/>
            <a:ext cx="4187077" cy="615553"/>
          </a:xfrm>
        </p:spPr>
        <p:txBody>
          <a:bodyPr anchor="b" anchorCtr="0">
            <a:noAutofit/>
          </a:bodyPr>
          <a:lstStyle>
            <a:lvl1pPr algn="l">
              <a:lnSpc>
                <a:spcPct val="100000"/>
              </a:lnSpc>
              <a:spcBef>
                <a:spcPts val="0"/>
              </a:spcBef>
              <a:spcAft>
                <a:spcPts val="0"/>
              </a:spcAft>
              <a:defRPr sz="1846" b="1">
                <a:solidFill>
                  <a:schemeClr val="tx1"/>
                </a:solidFill>
                <a:latin typeface="+mj-lt"/>
                <a:ea typeface="Arial" panose="020B0604020202020204" pitchFamily="34" charset="0"/>
                <a:cs typeface="Arial" panose="020B0604020202020204" pitchFamily="34" charset="0"/>
              </a:defRPr>
            </a:lvl1pPr>
          </a:lstStyle>
          <a:p>
            <a:r>
              <a:rPr lang="ja-JP" altLang="en-US" noProof="0" dirty="0" smtClean="0"/>
              <a:t>表紙タイトル</a:t>
            </a:r>
            <a:endParaRPr lang="en-US" noProof="0" dirty="0"/>
          </a:p>
        </p:txBody>
      </p:sp>
      <p:sp>
        <p:nvSpPr>
          <p:cNvPr id="3" name="Subtitle 2"/>
          <p:cNvSpPr>
            <a:spLocks noGrp="1"/>
          </p:cNvSpPr>
          <p:nvPr>
            <p:ph type="subTitle" idx="1" hasCustomPrompt="1"/>
          </p:nvPr>
        </p:nvSpPr>
        <p:spPr bwMode="gray">
          <a:xfrm>
            <a:off x="385477" y="5652001"/>
            <a:ext cx="4187077"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477">
                <a:solidFill>
                  <a:schemeClr val="tx1"/>
                </a:solidFill>
              </a:defRPr>
            </a:lvl1pPr>
            <a:lvl2pPr marL="457196" indent="0" algn="ctr">
              <a:buNone/>
              <a:defRPr sz="2000"/>
            </a:lvl2pPr>
            <a:lvl3pPr marL="914390" indent="0" algn="ctr">
              <a:buNone/>
              <a:defRPr sz="1800"/>
            </a:lvl3pPr>
            <a:lvl4pPr marL="1371584" indent="0" algn="ctr">
              <a:buNone/>
              <a:defRPr sz="1600"/>
            </a:lvl4pPr>
            <a:lvl5pPr marL="1828778" indent="0" algn="ctr">
              <a:buNone/>
              <a:defRPr sz="1600"/>
            </a:lvl5pPr>
            <a:lvl6pPr marL="2285974" indent="0" algn="ctr">
              <a:buNone/>
              <a:defRPr sz="1600"/>
            </a:lvl6pPr>
            <a:lvl7pPr marL="2743169" indent="0" algn="ctr">
              <a:buNone/>
              <a:defRPr sz="1600"/>
            </a:lvl7pPr>
            <a:lvl8pPr marL="3200363" indent="0" algn="ctr">
              <a:buNone/>
              <a:defRPr sz="1600"/>
            </a:lvl8pPr>
            <a:lvl9pPr marL="3657558" indent="0" algn="ctr">
              <a:buNone/>
              <a:defRPr sz="1600"/>
            </a:lvl9pPr>
          </a:lstStyle>
          <a:p>
            <a:r>
              <a:rPr lang="ja-JP" altLang="en-US" noProof="0" dirty="0" smtClean="0"/>
              <a:t>表紙サブタイトル</a:t>
            </a:r>
            <a:endParaRPr lang="en-US" noProof="0" dirty="0"/>
          </a:p>
        </p:txBody>
      </p:sp>
      <p:sp>
        <p:nvSpPr>
          <p:cNvPr id="5" name="Text Placeholder 4"/>
          <p:cNvSpPr>
            <a:spLocks noGrp="1"/>
          </p:cNvSpPr>
          <p:nvPr>
            <p:ph type="body" sz="quarter" idx="10"/>
          </p:nvPr>
        </p:nvSpPr>
        <p:spPr bwMode="gray">
          <a:xfrm>
            <a:off x="385476" y="6424607"/>
            <a:ext cx="4187077" cy="198837"/>
          </a:xfrm>
          <a:prstGeom prst="rect">
            <a:avLst/>
          </a:prstGeom>
        </p:spPr>
        <p:txBody>
          <a:bodyPr wrap="square" lIns="0" anchor="b" anchorCtr="0">
            <a:spAutoFit/>
          </a:bodyPr>
          <a:lstStyle>
            <a:lvl1pPr>
              <a:lnSpc>
                <a:spcPct val="100000"/>
              </a:lnSpc>
              <a:spcBef>
                <a:spcPts val="0"/>
              </a:spcBef>
              <a:spcAft>
                <a:spcPts val="0"/>
              </a:spcAft>
              <a:defRPr sz="1292">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smtClean="0"/>
              <a:t>マスター テキストの書式設定</a:t>
            </a:r>
          </a:p>
        </p:txBody>
      </p:sp>
      <p:sp>
        <p:nvSpPr>
          <p:cNvPr id="10" name="テキスト プレースホルダー 9"/>
          <p:cNvSpPr>
            <a:spLocks noGrp="1"/>
          </p:cNvSpPr>
          <p:nvPr>
            <p:ph type="body" sz="quarter" idx="12" hasCustomPrompt="1"/>
          </p:nvPr>
        </p:nvSpPr>
        <p:spPr bwMode="gray">
          <a:xfrm>
            <a:off x="4572000" y="396000"/>
            <a:ext cx="4187077" cy="676800"/>
          </a:xfrm>
          <a:prstGeom prst="rect">
            <a:avLst/>
          </a:prstGeom>
        </p:spPr>
        <p:txBody>
          <a:bodyPr lIns="0">
            <a:normAutofit/>
          </a:bodyPr>
          <a:lstStyle>
            <a:lvl1pPr algn="r">
              <a:lnSpc>
                <a:spcPct val="100000"/>
              </a:lnSpc>
              <a:spcBef>
                <a:spcPts val="0"/>
              </a:spcBef>
              <a:defRPr sz="2031"/>
            </a:lvl1pPr>
            <a:lvl2pPr>
              <a:defRPr sz="2031"/>
            </a:lvl2pPr>
            <a:lvl3pPr>
              <a:defRPr sz="2031"/>
            </a:lvl3pPr>
            <a:lvl4pPr>
              <a:defRPr sz="2031"/>
            </a:lvl4pPr>
            <a:lvl5pPr>
              <a:defRPr sz="2031"/>
            </a:lvl5pPr>
          </a:lstStyle>
          <a:p>
            <a:pPr lvl="0"/>
            <a:r>
              <a:rPr kumimoji="1" lang="ja-JP" altLang="en-US" dirty="0" smtClean="0"/>
              <a:t>クライアント社名</a:t>
            </a:r>
            <a:endParaRPr kumimoji="1" lang="ja-JP" altLang="en-US" dirty="0"/>
          </a:p>
        </p:txBody>
      </p:sp>
    </p:spTree>
    <p:extLst>
      <p:ext uri="{BB962C8B-B14F-4D97-AF65-F5344CB8AC3E}">
        <p14:creationId xmlns:p14="http://schemas.microsoft.com/office/powerpoint/2010/main" val="23217953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extLst mod="1">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基本版） タイトル ロゴ無_Proposal">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bwMode="gray">
          <a:xfrm>
            <a:off x="2328923" y="999000"/>
            <a:ext cx="4486154" cy="4860000"/>
          </a:xfrm>
          <a:prstGeom prst="rect">
            <a:avLst/>
          </a:prstGeom>
        </p:spPr>
        <p:txBody>
          <a:bodyPr/>
          <a:lstStyle>
            <a:lvl1pPr>
              <a:defRPr/>
            </a:lvl1pPr>
          </a:lstStyle>
          <a:p>
            <a:r>
              <a:rPr lang="ja-JP" altLang="en-US" smtClean="0"/>
              <a:t>アイコンをクリックして図を追加</a:t>
            </a:r>
            <a:endParaRPr lang="en-GB"/>
          </a:p>
        </p:txBody>
      </p:sp>
      <p:sp>
        <p:nvSpPr>
          <p:cNvPr id="2" name="Title 1"/>
          <p:cNvSpPr>
            <a:spLocks noGrp="1"/>
          </p:cNvSpPr>
          <p:nvPr>
            <p:ph type="ctrTitle" hasCustomPrompt="1"/>
          </p:nvPr>
        </p:nvSpPr>
        <p:spPr bwMode="gray">
          <a:xfrm>
            <a:off x="385477" y="5040001"/>
            <a:ext cx="4187077" cy="615553"/>
          </a:xfrm>
        </p:spPr>
        <p:txBody>
          <a:bodyPr anchor="b" anchorCtr="0">
            <a:noAutofit/>
          </a:bodyPr>
          <a:lstStyle>
            <a:lvl1pPr algn="l">
              <a:lnSpc>
                <a:spcPct val="100000"/>
              </a:lnSpc>
              <a:spcBef>
                <a:spcPts val="0"/>
              </a:spcBef>
              <a:spcAft>
                <a:spcPts val="0"/>
              </a:spcAft>
              <a:defRPr sz="1846" b="1">
                <a:solidFill>
                  <a:schemeClr val="tx1"/>
                </a:solidFill>
                <a:latin typeface="+mj-lt"/>
                <a:ea typeface="Arial" panose="020B0604020202020204" pitchFamily="34" charset="0"/>
                <a:cs typeface="Arial" panose="020B0604020202020204" pitchFamily="34" charset="0"/>
              </a:defRPr>
            </a:lvl1pPr>
          </a:lstStyle>
          <a:p>
            <a:r>
              <a:rPr lang="ja-JP" altLang="en-US" noProof="0" dirty="0" smtClean="0"/>
              <a:t>表紙タイトル</a:t>
            </a:r>
            <a:endParaRPr lang="en-US" noProof="0" dirty="0"/>
          </a:p>
        </p:txBody>
      </p:sp>
      <p:sp>
        <p:nvSpPr>
          <p:cNvPr id="3" name="Subtitle 2"/>
          <p:cNvSpPr>
            <a:spLocks noGrp="1"/>
          </p:cNvSpPr>
          <p:nvPr>
            <p:ph type="subTitle" idx="1" hasCustomPrompt="1"/>
          </p:nvPr>
        </p:nvSpPr>
        <p:spPr bwMode="gray">
          <a:xfrm>
            <a:off x="385477" y="5652001"/>
            <a:ext cx="4187077"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477">
                <a:solidFill>
                  <a:schemeClr val="tx1"/>
                </a:solidFill>
              </a:defRPr>
            </a:lvl1pPr>
            <a:lvl2pPr marL="457196" indent="0" algn="ctr">
              <a:buNone/>
              <a:defRPr sz="2000"/>
            </a:lvl2pPr>
            <a:lvl3pPr marL="914390" indent="0" algn="ctr">
              <a:buNone/>
              <a:defRPr sz="1800"/>
            </a:lvl3pPr>
            <a:lvl4pPr marL="1371584" indent="0" algn="ctr">
              <a:buNone/>
              <a:defRPr sz="1600"/>
            </a:lvl4pPr>
            <a:lvl5pPr marL="1828778" indent="0" algn="ctr">
              <a:buNone/>
              <a:defRPr sz="1600"/>
            </a:lvl5pPr>
            <a:lvl6pPr marL="2285974" indent="0" algn="ctr">
              <a:buNone/>
              <a:defRPr sz="1600"/>
            </a:lvl6pPr>
            <a:lvl7pPr marL="2743169" indent="0" algn="ctr">
              <a:buNone/>
              <a:defRPr sz="1600"/>
            </a:lvl7pPr>
            <a:lvl8pPr marL="3200363" indent="0" algn="ctr">
              <a:buNone/>
              <a:defRPr sz="1600"/>
            </a:lvl8pPr>
            <a:lvl9pPr marL="3657558" indent="0" algn="ctr">
              <a:buNone/>
              <a:defRPr sz="1600"/>
            </a:lvl9pPr>
          </a:lstStyle>
          <a:p>
            <a:r>
              <a:rPr lang="ja-JP" altLang="en-US" noProof="0" dirty="0" smtClean="0"/>
              <a:t>表紙サブタイトル</a:t>
            </a:r>
            <a:endParaRPr lang="en-US" noProof="0" dirty="0"/>
          </a:p>
        </p:txBody>
      </p:sp>
      <p:sp>
        <p:nvSpPr>
          <p:cNvPr id="5" name="Text Placeholder 4"/>
          <p:cNvSpPr>
            <a:spLocks noGrp="1"/>
          </p:cNvSpPr>
          <p:nvPr>
            <p:ph type="body" sz="quarter" idx="10"/>
          </p:nvPr>
        </p:nvSpPr>
        <p:spPr bwMode="gray">
          <a:xfrm>
            <a:off x="385476" y="6424607"/>
            <a:ext cx="4187077" cy="198837"/>
          </a:xfrm>
          <a:prstGeom prst="rect">
            <a:avLst/>
          </a:prstGeom>
        </p:spPr>
        <p:txBody>
          <a:bodyPr wrap="square" lIns="0" anchor="b" anchorCtr="0">
            <a:spAutoFit/>
          </a:bodyPr>
          <a:lstStyle>
            <a:lvl1pPr>
              <a:lnSpc>
                <a:spcPct val="100000"/>
              </a:lnSpc>
              <a:spcBef>
                <a:spcPts val="0"/>
              </a:spcBef>
              <a:spcAft>
                <a:spcPts val="0"/>
              </a:spcAft>
              <a:defRPr sz="1292">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smtClean="0"/>
              <a:t>マスター テキストの書式設定</a:t>
            </a:r>
          </a:p>
        </p:txBody>
      </p:sp>
    </p:spTree>
    <p:extLst>
      <p:ext uri="{BB962C8B-B14F-4D97-AF65-F5344CB8AC3E}">
        <p14:creationId xmlns:p14="http://schemas.microsoft.com/office/powerpoint/2010/main" val="28309803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extLst mod="1">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基本版） 目次_Proposal">
    <p:spTree>
      <p:nvGrpSpPr>
        <p:cNvPr id="1" name=""/>
        <p:cNvGrpSpPr/>
        <p:nvPr/>
      </p:nvGrpSpPr>
      <p:grpSpPr>
        <a:xfrm>
          <a:off x="0" y="0"/>
          <a:ext cx="0" cy="0"/>
          <a:chOff x="0" y="0"/>
          <a:chExt cx="0" cy="0"/>
        </a:xfrm>
      </p:grpSpPr>
      <p:sp>
        <p:nvSpPr>
          <p:cNvPr id="13" name="Content Placeholder 3"/>
          <p:cNvSpPr>
            <a:spLocks noGrp="1"/>
          </p:cNvSpPr>
          <p:nvPr>
            <p:ph sz="quarter" idx="10"/>
          </p:nvPr>
        </p:nvSpPr>
        <p:spPr bwMode="gray">
          <a:xfrm>
            <a:off x="384923" y="1476000"/>
            <a:ext cx="4020923" cy="4824000"/>
          </a:xfrm>
          <a:prstGeom prst="rect">
            <a:avLst/>
          </a:prstGeom>
        </p:spPr>
        <p:txBody>
          <a:bodyPr/>
          <a:lstStyle>
            <a:lvl1pPr>
              <a:tabLst>
                <a:tab pos="5029142" algn="r"/>
              </a:tabLst>
              <a:defRPr/>
            </a:lvl1pPr>
            <a:lvl2pPr>
              <a:tabLst>
                <a:tab pos="5029142" algn="r"/>
              </a:tabLst>
              <a:defRPr/>
            </a:lvl2pPr>
            <a:lvl3pPr>
              <a:tabLst>
                <a:tab pos="5029142" algn="r"/>
              </a:tabLst>
              <a:defRPr/>
            </a:lvl3pPr>
            <a:lvl4pPr>
              <a:tabLst>
                <a:tab pos="5029142" algn="r"/>
              </a:tabLst>
              <a:defRPr/>
            </a:lvl4pPr>
            <a:lvl5pPr>
              <a:tabLst>
                <a:tab pos="5029142" algn="r"/>
              </a:tabLst>
              <a:defRPr baseline="0"/>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p:txBody>
      </p:sp>
      <p:sp>
        <p:nvSpPr>
          <p:cNvPr id="15" name="Content Placeholder 3"/>
          <p:cNvSpPr>
            <a:spLocks noGrp="1"/>
          </p:cNvSpPr>
          <p:nvPr>
            <p:ph sz="quarter" idx="20"/>
          </p:nvPr>
        </p:nvSpPr>
        <p:spPr bwMode="gray">
          <a:xfrm>
            <a:off x="4738154" y="1476000"/>
            <a:ext cx="4020923" cy="4824000"/>
          </a:xfrm>
          <a:prstGeom prst="rect">
            <a:avLst/>
          </a:prstGeom>
        </p:spPr>
        <p:txBody>
          <a:bodyPr/>
          <a:lstStyle>
            <a:lvl1pPr>
              <a:tabLst>
                <a:tab pos="5029142" algn="r"/>
              </a:tabLst>
              <a:defRPr/>
            </a:lvl1pPr>
            <a:lvl2pPr>
              <a:tabLst>
                <a:tab pos="5029142" algn="r"/>
              </a:tabLst>
              <a:defRPr/>
            </a:lvl2pPr>
            <a:lvl3pPr>
              <a:tabLst>
                <a:tab pos="5029142" algn="r"/>
              </a:tabLst>
              <a:defRPr/>
            </a:lvl3pPr>
            <a:lvl4pPr>
              <a:tabLst>
                <a:tab pos="5029142" algn="r"/>
              </a:tabLst>
              <a:defRPr/>
            </a:lvl4pPr>
            <a:lvl5pPr>
              <a:tabLst>
                <a:tab pos="5029142" algn="r"/>
              </a:tabLst>
              <a:defRPr baseline="0"/>
            </a:lvl5p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p:txBody>
      </p:sp>
      <p:sp>
        <p:nvSpPr>
          <p:cNvPr id="4" name="タイトル 3"/>
          <p:cNvSpPr>
            <a:spLocks noGrp="1"/>
          </p:cNvSpPr>
          <p:nvPr>
            <p:ph type="title" hasCustomPrompt="1"/>
          </p:nvPr>
        </p:nvSpPr>
        <p:spPr bwMode="gray"/>
        <p:txBody>
          <a:bodyPr/>
          <a:lstStyle>
            <a:lvl1pPr>
              <a:defRPr/>
            </a:lvl1pPr>
          </a:lstStyle>
          <a:p>
            <a:r>
              <a:rPr lang="ja-JP" altLang="en-US"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22829103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extLst mod="1">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基本版） 白紙_Proposal">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0"/>
          </p:nvPr>
        </p:nvSpPr>
        <p:spPr bwMode="gray"/>
        <p:txBody>
          <a:bodyPr/>
          <a:lstStyle>
            <a:lvl1pPr>
              <a:defRPr/>
            </a:lvl1pPr>
          </a:lstStyle>
          <a:p>
            <a:r>
              <a:rPr lang="en-GB" altLang="en-GB" smtClean="0"/>
              <a:t>Proposal Template</a:t>
            </a:r>
            <a:endParaRPr lang="en-GB" altLang="en-GB" dirty="0" smtClean="0"/>
          </a:p>
        </p:txBody>
      </p:sp>
      <p:sp>
        <p:nvSpPr>
          <p:cNvPr id="4" name="スライド番号プレースホルダー 3"/>
          <p:cNvSpPr>
            <a:spLocks noGrp="1"/>
          </p:cNvSpPr>
          <p:nvPr>
            <p:ph type="sldNum" sz="quarter" idx="11"/>
          </p:nvPr>
        </p:nvSpPr>
        <p:spPr bwMode="gray"/>
        <p:txBody>
          <a:bodyPr/>
          <a:lstStyle>
            <a:lvl1pPr>
              <a:defRPr/>
            </a:lvl1pPr>
          </a:lstStyle>
          <a:p>
            <a:fld id="{AA5FCFE5-FE56-4EF1-80A8-07776887C2A1}" type="slidenum">
              <a:rPr lang="ja-JP" altLang="en-US" smtClean="0"/>
              <a:pPr/>
              <a:t>‹#›</a:t>
            </a:fld>
            <a:endParaRPr lang="ja-JP" altLang="en-US" dirty="0"/>
          </a:p>
        </p:txBody>
      </p:sp>
      <p:sp>
        <p:nvSpPr>
          <p:cNvPr id="6" name="テキスト プレースホルダー 5"/>
          <p:cNvSpPr>
            <a:spLocks noGrp="1"/>
          </p:cNvSpPr>
          <p:nvPr>
            <p:ph type="body" sz="quarter" idx="12"/>
          </p:nvPr>
        </p:nvSpPr>
        <p:spPr bwMode="gray">
          <a:xfrm>
            <a:off x="1755693" y="2367864"/>
            <a:ext cx="5632615" cy="2487600"/>
          </a:xfrm>
          <a:prstGeom prst="rect">
            <a:avLst/>
          </a:prstGeom>
        </p:spPr>
        <p:txBody>
          <a:bodyPr/>
          <a:lstStyle>
            <a:lvl1pPr>
              <a:defRPr/>
            </a:lvl1pPr>
          </a:lstStyle>
          <a:p>
            <a:pPr lvl="0"/>
            <a:r>
              <a:rPr kumimoji="1" lang="ja-JP" altLang="en-US" smtClean="0"/>
              <a:t>マスター テキストの書式設定</a:t>
            </a:r>
          </a:p>
        </p:txBody>
      </p:sp>
    </p:spTree>
    <p:extLst>
      <p:ext uri="{BB962C8B-B14F-4D97-AF65-F5344CB8AC3E}">
        <p14:creationId xmlns:p14="http://schemas.microsoft.com/office/powerpoint/2010/main" val="3088953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基本版） 中表紙_Proposal">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bwMode="gray">
          <a:xfrm>
            <a:off x="893908" y="2124001"/>
            <a:ext cx="4778578" cy="667409"/>
          </a:xfrm>
          <a:prstGeom prst="rect">
            <a:avLst/>
          </a:prstGeom>
          <a:noFill/>
        </p:spPr>
        <p:txBody>
          <a:bodyPr wrap="none" lIns="72000" rIns="73152" anchor="ctr" anchorCtr="0">
            <a:noAutofit/>
          </a:bodyPr>
          <a:lstStyle>
            <a:lvl1pPr marL="0" indent="0" algn="l">
              <a:lnSpc>
                <a:spcPct val="100000"/>
              </a:lnSpc>
              <a:spcBef>
                <a:spcPts val="0"/>
              </a:spcBef>
              <a:buNone/>
              <a:defRPr sz="2585" b="1" baseline="0">
                <a:solidFill>
                  <a:schemeClr val="tx1"/>
                </a:solidFill>
                <a:latin typeface="Arial" pitchFamily="34" charset="0"/>
                <a:cs typeface="Arial" pitchFamily="34" charset="0"/>
              </a:defRPr>
            </a:lvl1pPr>
          </a:lstStyle>
          <a:p>
            <a:pPr lvl="0"/>
            <a:r>
              <a:rPr lang="ja-JP" altLang="en-US" dirty="0" smtClean="0"/>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1"/>
                </a:solidFill>
              </a:defRPr>
            </a:lvl1pPr>
          </a:lstStyle>
          <a:p>
            <a:fld id="{AA5FCFE5-FE56-4EF1-80A8-07776887C2A1}" type="slidenum">
              <a:rPr lang="ja-JP" altLang="en-US" smtClean="0"/>
              <a:pPr/>
              <a:t>‹#›</a:t>
            </a:fld>
            <a:endParaRPr lang="ja-JP" altLang="en-US" dirty="0"/>
          </a:p>
        </p:txBody>
      </p:sp>
      <p:sp>
        <p:nvSpPr>
          <p:cNvPr id="7" name="フッター プレースホルダ 6"/>
          <p:cNvSpPr>
            <a:spLocks noGrp="1"/>
          </p:cNvSpPr>
          <p:nvPr>
            <p:ph type="ftr" sz="quarter" idx="12"/>
          </p:nvPr>
        </p:nvSpPr>
        <p:spPr bwMode="gray"/>
        <p:txBody>
          <a:bodyPr/>
          <a:lstStyle>
            <a:lvl1pPr>
              <a:defRPr>
                <a:solidFill>
                  <a:schemeClr val="tx1"/>
                </a:solidFill>
              </a:defRPr>
            </a:lvl1pPr>
          </a:lstStyle>
          <a:p>
            <a:r>
              <a:rPr lang="en-GB" altLang="en-GB" smtClean="0"/>
              <a:t>Proposal Template</a:t>
            </a:r>
            <a:endParaRPr lang="en-GB" altLang="en-GB" dirty="0" smtClean="0"/>
          </a:p>
        </p:txBody>
      </p:sp>
      <p:sp>
        <p:nvSpPr>
          <p:cNvPr id="6" name="Text Box 76"/>
          <p:cNvSpPr txBox="1">
            <a:spLocks noChangeArrowheads="1"/>
          </p:cNvSpPr>
          <p:nvPr userDrawn="1"/>
        </p:nvSpPr>
        <p:spPr bwMode="gray">
          <a:xfrm>
            <a:off x="8320145" y="120275"/>
            <a:ext cx="615123" cy="321774"/>
          </a:xfrm>
          <a:prstGeom prst="rect">
            <a:avLst/>
          </a:prstGeom>
          <a:noFill/>
          <a:ln w="12700" algn="ctr">
            <a:noFill/>
            <a:miter lim="800000"/>
            <a:headEnd/>
            <a:tailEnd/>
          </a:ln>
          <a:effectLst/>
        </p:spPr>
        <p:txBody>
          <a:bodyPr wrap="none" lIns="66462" tIns="66462" rIns="66462" bIns="66462">
            <a:spAutoFit/>
          </a:bodyPr>
          <a:lstStyle/>
          <a:p>
            <a:pPr fontAlgn="auto">
              <a:lnSpc>
                <a:spcPct val="110000"/>
              </a:lnSpc>
              <a:spcBef>
                <a:spcPts val="0"/>
              </a:spcBef>
              <a:spcAft>
                <a:spcPts val="0"/>
              </a:spcAft>
            </a:pPr>
            <a:r>
              <a:rPr kumimoji="1" lang="en-US" altLang="ja-JP" sz="1108" b="1" dirty="0">
                <a:solidFill>
                  <a:schemeClr val="accent4"/>
                </a:solidFill>
                <a:latin typeface="Arial"/>
                <a:cs typeface="+mn-cs"/>
              </a:rPr>
              <a:t>DRAFT</a:t>
            </a:r>
          </a:p>
        </p:txBody>
      </p:sp>
    </p:spTree>
    <p:extLst>
      <p:ext uri="{BB962C8B-B14F-4D97-AF65-F5344CB8AC3E}">
        <p14:creationId xmlns:p14="http://schemas.microsoft.com/office/powerpoint/2010/main" val="32911828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基本版） タイトルのみ_Proposal">
    <p:spTree>
      <p:nvGrpSpPr>
        <p:cNvPr id="1" name=""/>
        <p:cNvGrpSpPr/>
        <p:nvPr/>
      </p:nvGrpSpPr>
      <p:grpSpPr>
        <a:xfrm>
          <a:off x="0" y="0"/>
          <a:ext cx="0" cy="0"/>
          <a:chOff x="0" y="0"/>
          <a:chExt cx="0" cy="0"/>
        </a:xfrm>
      </p:grpSpPr>
      <p:sp>
        <p:nvSpPr>
          <p:cNvPr id="3" name="フッター プレースホルダ 2"/>
          <p:cNvSpPr>
            <a:spLocks noGrp="1"/>
          </p:cNvSpPr>
          <p:nvPr>
            <p:ph type="ftr" sz="quarter" idx="10"/>
          </p:nvPr>
        </p:nvSpPr>
        <p:spPr bwMode="gray"/>
        <p:txBody>
          <a:bodyPr/>
          <a:lstStyle>
            <a:lvl1pPr>
              <a:defRPr>
                <a:solidFill>
                  <a:schemeClr val="tx1"/>
                </a:solidFill>
              </a:defRPr>
            </a:lvl1pPr>
          </a:lstStyle>
          <a:p>
            <a:r>
              <a:rPr lang="en-GB" altLang="en-GB" smtClean="0"/>
              <a:t>Proposal Template</a:t>
            </a:r>
            <a:endParaRPr lang="en-GB" altLang="en-GB" dirty="0" smtClean="0"/>
          </a:p>
        </p:txBody>
      </p:sp>
      <p:sp>
        <p:nvSpPr>
          <p:cNvPr id="4" name="スライド番号プレースホルダ 3"/>
          <p:cNvSpPr>
            <a:spLocks noGrp="1"/>
          </p:cNvSpPr>
          <p:nvPr>
            <p:ph type="sldNum" sz="quarter" idx="11"/>
          </p:nvPr>
        </p:nvSpPr>
        <p:spPr bwMode="gray"/>
        <p:txBody>
          <a:bodyPr/>
          <a:lstStyle>
            <a:lvl1pPr>
              <a:defRPr>
                <a:solidFill>
                  <a:schemeClr val="tx1"/>
                </a:solidFill>
              </a:defRPr>
            </a:lvl1pPr>
          </a:lstStyle>
          <a:p>
            <a:fld id="{AA5FCFE5-FE56-4EF1-80A8-07776887C2A1}" type="slidenum">
              <a:rPr lang="ja-JP" altLang="en-US" smtClean="0"/>
              <a:pPr/>
              <a:t>‹#›</a:t>
            </a:fld>
            <a:endParaRPr lang="ja-JP" altLang="en-US" dirty="0"/>
          </a:p>
        </p:txBody>
      </p:sp>
      <p:sp>
        <p:nvSpPr>
          <p:cNvPr id="9" name="テキスト プレースホルダー 2"/>
          <p:cNvSpPr>
            <a:spLocks noGrp="1"/>
          </p:cNvSpPr>
          <p:nvPr>
            <p:ph type="body" sz="quarter" idx="15" hasCustomPrompt="1"/>
          </p:nvPr>
        </p:nvSpPr>
        <p:spPr bwMode="gray">
          <a:xfrm>
            <a:off x="384923" y="1016000"/>
            <a:ext cx="4020923" cy="432000"/>
          </a:xfrm>
          <a:prstGeom prst="rect">
            <a:avLst/>
          </a:prstGeom>
        </p:spPr>
        <p:txBody>
          <a:bodyPr wrap="none" anchor="ctr">
            <a:noAutofit/>
          </a:bodyPr>
          <a:lstStyle>
            <a:lvl1pPr>
              <a:lnSpc>
                <a:spcPct val="100000"/>
              </a:lnSpc>
              <a:spcBef>
                <a:spcPts val="0"/>
              </a:spcBef>
              <a:defRPr sz="1292"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6" name="タイトル 5"/>
          <p:cNvSpPr>
            <a:spLocks noGrp="1"/>
          </p:cNvSpPr>
          <p:nvPr>
            <p:ph type="title" hasCustomPrompt="1"/>
          </p:nvPr>
        </p:nvSpPr>
        <p:spPr bwMode="gray">
          <a:xfrm>
            <a:off x="384923" y="136800"/>
            <a:ext cx="8374154" cy="651600"/>
          </a:xfrm>
        </p:spPr>
        <p:txBody>
          <a:bodyPr/>
          <a:lstStyle/>
          <a:p>
            <a:r>
              <a:rPr lang="ja-JP" altLang="en-US"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23548573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基本版） コンテンツ左サイド_レベル_Proposal">
    <p:spTree>
      <p:nvGrpSpPr>
        <p:cNvPr id="1" name=""/>
        <p:cNvGrpSpPr/>
        <p:nvPr/>
      </p:nvGrpSpPr>
      <p:grpSpPr>
        <a:xfrm>
          <a:off x="0" y="0"/>
          <a:ext cx="0" cy="0"/>
          <a:chOff x="0" y="0"/>
          <a:chExt cx="0" cy="0"/>
        </a:xfrm>
      </p:grpSpPr>
      <p:sp>
        <p:nvSpPr>
          <p:cNvPr id="7" name="コンテンツ プレースホルダ 2"/>
          <p:cNvSpPr>
            <a:spLocks noGrp="1"/>
          </p:cNvSpPr>
          <p:nvPr>
            <p:ph idx="1"/>
          </p:nvPr>
        </p:nvSpPr>
        <p:spPr bwMode="gray">
          <a:xfrm>
            <a:off x="384923" y="1476000"/>
            <a:ext cx="4020923" cy="4824000"/>
          </a:xfrm>
          <a:prstGeom prst="rect">
            <a:avLst/>
          </a:prstGeom>
        </p:spPr>
        <p:txBody>
          <a:bodyPr/>
          <a:lstStyle>
            <a:lvl1pPr>
              <a:buNone/>
              <a:defRPr sz="1108" baseline="0">
                <a:latin typeface="Arial" pitchFamily="34" charset="0"/>
                <a:ea typeface="+mn-ea"/>
                <a:cs typeface="Arial" pitchFamily="34" charset="0"/>
              </a:defRPr>
            </a:lvl1pPr>
            <a:lvl2pPr marL="159512" indent="-159512">
              <a:lnSpc>
                <a:spcPct val="106000"/>
              </a:lnSpc>
              <a:spcBef>
                <a:spcPts val="975"/>
              </a:spcBef>
              <a:buFont typeface="Wingdings" pitchFamily="2" charset="2"/>
              <a:buChar char="n"/>
              <a:defRPr sz="1108" baseline="0">
                <a:latin typeface="Arial" pitchFamily="34" charset="0"/>
                <a:ea typeface="+mn-ea"/>
                <a:cs typeface="Arial" pitchFamily="34" charset="0"/>
              </a:defRPr>
            </a:lvl2pPr>
            <a:lvl3pPr marL="319023" indent="-159512">
              <a:lnSpc>
                <a:spcPct val="106000"/>
              </a:lnSpc>
              <a:spcBef>
                <a:spcPts val="443"/>
              </a:spcBef>
              <a:buFont typeface="Wingdings" pitchFamily="2" charset="2"/>
              <a:buChar char="Ø"/>
              <a:defRPr sz="1108" baseline="0">
                <a:latin typeface="Arial" pitchFamily="34" charset="0"/>
                <a:ea typeface="+mn-ea"/>
                <a:cs typeface="Arial" pitchFamily="34" charset="0"/>
              </a:defRPr>
            </a:lvl3pPr>
            <a:lvl4pPr marL="478535" marR="0" indent="-159512" algn="l" defTabSz="912958" rtl="0" eaLnBrk="1" fontAlgn="auto" latinLnBrk="0" hangingPunct="1">
              <a:lnSpc>
                <a:spcPct val="106000"/>
              </a:lnSpc>
              <a:spcBef>
                <a:spcPts val="222"/>
              </a:spcBef>
              <a:spcAft>
                <a:spcPts val="0"/>
              </a:spcAft>
              <a:buClrTx/>
              <a:buSzTx/>
              <a:buFont typeface="Arial" pitchFamily="34" charset="0"/>
              <a:buChar char="•"/>
              <a:tabLst/>
              <a:defRPr sz="1108" baseline="0">
                <a:latin typeface="Arial" pitchFamily="34" charset="0"/>
                <a:ea typeface="+mn-ea"/>
                <a:cs typeface="Arial" pitchFamily="34" charset="0"/>
              </a:defRPr>
            </a:lvl4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6" name="スライド番号プレースホルダ 5"/>
          <p:cNvSpPr>
            <a:spLocks noGrp="1"/>
          </p:cNvSpPr>
          <p:nvPr>
            <p:ph type="sldNum" sz="quarter" idx="10"/>
          </p:nvPr>
        </p:nvSpPr>
        <p:spPr bwMode="gray"/>
        <p:txBody>
          <a:bodyPr/>
          <a:lstStyle>
            <a:lvl1pPr>
              <a:defRPr>
                <a:solidFill>
                  <a:schemeClr val="tx1"/>
                </a:solidFill>
              </a:defRPr>
            </a:lvl1pPr>
          </a:lstStyle>
          <a:p>
            <a:fld id="{0822A2BF-4EE5-45F6-88E1-9AA10A8C672A}" type="slidenum">
              <a:rPr lang="ja-JP" altLang="en-US" smtClean="0"/>
              <a:pPr/>
              <a:t>‹#›</a:t>
            </a:fld>
            <a:endParaRPr lang="ja-JP" altLang="en-US" dirty="0"/>
          </a:p>
        </p:txBody>
      </p:sp>
      <p:sp>
        <p:nvSpPr>
          <p:cNvPr id="8" name="フッター プレースホルダ 7"/>
          <p:cNvSpPr>
            <a:spLocks noGrp="1"/>
          </p:cNvSpPr>
          <p:nvPr>
            <p:ph type="ftr" sz="quarter" idx="11"/>
          </p:nvPr>
        </p:nvSpPr>
        <p:spPr bwMode="gray"/>
        <p:txBody>
          <a:bodyPr/>
          <a:lstStyle>
            <a:lvl1pPr>
              <a:defRPr>
                <a:solidFill>
                  <a:schemeClr val="tx1"/>
                </a:solidFill>
              </a:defRPr>
            </a:lvl1pPr>
          </a:lstStyle>
          <a:p>
            <a:r>
              <a:rPr lang="en-GB" altLang="en-GB" smtClean="0"/>
              <a:t>Proposal Template</a:t>
            </a:r>
            <a:endParaRPr lang="en-GB" altLang="en-GB" dirty="0" smtClean="0"/>
          </a:p>
        </p:txBody>
      </p:sp>
      <p:sp>
        <p:nvSpPr>
          <p:cNvPr id="3" name="テキスト プレースホルダー 2"/>
          <p:cNvSpPr>
            <a:spLocks noGrp="1"/>
          </p:cNvSpPr>
          <p:nvPr>
            <p:ph type="body" sz="quarter" idx="12" hasCustomPrompt="1"/>
          </p:nvPr>
        </p:nvSpPr>
        <p:spPr bwMode="gray">
          <a:xfrm>
            <a:off x="384923" y="1016000"/>
            <a:ext cx="4020923" cy="432000"/>
          </a:xfrm>
          <a:prstGeom prst="rect">
            <a:avLst/>
          </a:prstGeom>
        </p:spPr>
        <p:txBody>
          <a:bodyPr wrap="none" anchor="ctr">
            <a:noAutofit/>
          </a:bodyPr>
          <a:lstStyle>
            <a:lvl1pPr>
              <a:lnSpc>
                <a:spcPct val="100000"/>
              </a:lnSpc>
              <a:spcBef>
                <a:spcPts val="0"/>
              </a:spcBef>
              <a:defRPr sz="1292"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2" name="タイトル 1"/>
          <p:cNvSpPr>
            <a:spLocks noGrp="1"/>
          </p:cNvSpPr>
          <p:nvPr>
            <p:ph type="title" hasCustomPrompt="1"/>
          </p:nvPr>
        </p:nvSpPr>
        <p:spPr bwMode="gray">
          <a:xfrm>
            <a:off x="384923" y="136800"/>
            <a:ext cx="8374154" cy="651600"/>
          </a:xfrm>
        </p:spPr>
        <p:txBody>
          <a:bodyPr/>
          <a:lstStyle/>
          <a:p>
            <a:r>
              <a:rPr lang="ja-JP" altLang="en-US"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39882043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基本版） コンテンツ両サイド_レベル_Proposal">
    <p:spTree>
      <p:nvGrpSpPr>
        <p:cNvPr id="1" name=""/>
        <p:cNvGrpSpPr/>
        <p:nvPr/>
      </p:nvGrpSpPr>
      <p:grpSpPr>
        <a:xfrm>
          <a:off x="0" y="0"/>
          <a:ext cx="0" cy="0"/>
          <a:chOff x="0" y="0"/>
          <a:chExt cx="0" cy="0"/>
        </a:xfrm>
      </p:grpSpPr>
      <p:sp>
        <p:nvSpPr>
          <p:cNvPr id="8" name="コンテンツ プレースホルダ 2"/>
          <p:cNvSpPr>
            <a:spLocks noGrp="1"/>
          </p:cNvSpPr>
          <p:nvPr>
            <p:ph idx="1"/>
          </p:nvPr>
        </p:nvSpPr>
        <p:spPr bwMode="gray">
          <a:xfrm>
            <a:off x="384923" y="1476000"/>
            <a:ext cx="4020923" cy="4824000"/>
          </a:xfrm>
          <a:prstGeom prst="rect">
            <a:avLst/>
          </a:prstGeom>
        </p:spPr>
        <p:txBody>
          <a:bodyPr/>
          <a:lstStyle>
            <a:lvl1pPr>
              <a:buNone/>
              <a:defRPr sz="1108" baseline="0">
                <a:latin typeface="Arial" pitchFamily="34" charset="0"/>
                <a:ea typeface="+mn-ea"/>
                <a:cs typeface="Arial" pitchFamily="34" charset="0"/>
              </a:defRPr>
            </a:lvl1pPr>
            <a:lvl2pPr marL="159512" indent="-159512">
              <a:lnSpc>
                <a:spcPct val="106000"/>
              </a:lnSpc>
              <a:spcBef>
                <a:spcPts val="975"/>
              </a:spcBef>
              <a:buFont typeface="Wingdings" pitchFamily="2" charset="2"/>
              <a:buChar char="n"/>
              <a:defRPr sz="1108" baseline="0">
                <a:latin typeface="Arial" pitchFamily="34" charset="0"/>
                <a:ea typeface="+mn-ea"/>
                <a:cs typeface="Arial" pitchFamily="34" charset="0"/>
              </a:defRPr>
            </a:lvl2pPr>
            <a:lvl3pPr marL="319023" indent="-159512">
              <a:lnSpc>
                <a:spcPct val="106000"/>
              </a:lnSpc>
              <a:spcBef>
                <a:spcPts val="443"/>
              </a:spcBef>
              <a:buFont typeface="Wingdings" pitchFamily="2" charset="2"/>
              <a:buChar char="Ø"/>
              <a:defRPr sz="1108" baseline="0">
                <a:latin typeface="Arial" pitchFamily="34" charset="0"/>
                <a:ea typeface="+mn-ea"/>
                <a:cs typeface="Arial" pitchFamily="34" charset="0"/>
              </a:defRPr>
            </a:lvl3pPr>
            <a:lvl4pPr marL="478535" marR="0" indent="-159512" algn="l" defTabSz="912958" rtl="0" eaLnBrk="1" fontAlgn="auto" latinLnBrk="0" hangingPunct="1">
              <a:lnSpc>
                <a:spcPct val="106000"/>
              </a:lnSpc>
              <a:spcBef>
                <a:spcPts val="222"/>
              </a:spcBef>
              <a:spcAft>
                <a:spcPts val="0"/>
              </a:spcAft>
              <a:buClrTx/>
              <a:buSzTx/>
              <a:buFont typeface="Arial" pitchFamily="34" charset="0"/>
              <a:buChar char="•"/>
              <a:tabLst/>
              <a:defRPr sz="1108" baseline="0">
                <a:latin typeface="Arial" pitchFamily="34" charset="0"/>
                <a:ea typeface="+mn-ea"/>
                <a:cs typeface="Arial" pitchFamily="34" charset="0"/>
              </a:defRPr>
            </a:lvl4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9" name="コンテンツ プレースホルダ 2"/>
          <p:cNvSpPr>
            <a:spLocks noGrp="1"/>
          </p:cNvSpPr>
          <p:nvPr>
            <p:ph idx="12"/>
          </p:nvPr>
        </p:nvSpPr>
        <p:spPr bwMode="gray">
          <a:xfrm>
            <a:off x="4737589" y="1476000"/>
            <a:ext cx="4020923" cy="4824000"/>
          </a:xfrm>
          <a:prstGeom prst="rect">
            <a:avLst/>
          </a:prstGeom>
        </p:spPr>
        <p:txBody>
          <a:bodyPr/>
          <a:lstStyle>
            <a:lvl1pPr>
              <a:buNone/>
              <a:defRPr sz="1108" baseline="0">
                <a:latin typeface="Arial" pitchFamily="34" charset="0"/>
                <a:ea typeface="+mn-ea"/>
                <a:cs typeface="Arial" pitchFamily="34" charset="0"/>
              </a:defRPr>
            </a:lvl1pPr>
            <a:lvl2pPr marL="159512" indent="-159512">
              <a:lnSpc>
                <a:spcPct val="106000"/>
              </a:lnSpc>
              <a:spcBef>
                <a:spcPts val="975"/>
              </a:spcBef>
              <a:buFont typeface="Wingdings" pitchFamily="2" charset="2"/>
              <a:buChar char="n"/>
              <a:defRPr sz="1108" baseline="0">
                <a:latin typeface="Arial" pitchFamily="34" charset="0"/>
                <a:ea typeface="+mn-ea"/>
                <a:cs typeface="Arial" pitchFamily="34" charset="0"/>
              </a:defRPr>
            </a:lvl2pPr>
            <a:lvl3pPr marL="319023" indent="-159512">
              <a:lnSpc>
                <a:spcPct val="106000"/>
              </a:lnSpc>
              <a:spcBef>
                <a:spcPts val="443"/>
              </a:spcBef>
              <a:buFont typeface="Wingdings" pitchFamily="2" charset="2"/>
              <a:buChar char="Ø"/>
              <a:defRPr sz="1108" baseline="0">
                <a:latin typeface="Arial" pitchFamily="34" charset="0"/>
                <a:ea typeface="+mn-ea"/>
                <a:cs typeface="Arial" pitchFamily="34" charset="0"/>
              </a:defRPr>
            </a:lvl3pPr>
            <a:lvl4pPr marL="478535" indent="-159512">
              <a:lnSpc>
                <a:spcPct val="106000"/>
              </a:lnSpc>
              <a:spcBef>
                <a:spcPts val="222"/>
              </a:spcBef>
              <a:buFont typeface="Arial" pitchFamily="34" charset="0"/>
              <a:buChar char="•"/>
              <a:defRPr sz="1108" baseline="0">
                <a:latin typeface="Arial" pitchFamily="34" charset="0"/>
                <a:ea typeface="+mn-ea"/>
                <a:cs typeface="Arial" pitchFamily="34" charset="0"/>
              </a:defRPr>
            </a:lvl4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10" name="スライド番号プレースホルダ 9"/>
          <p:cNvSpPr>
            <a:spLocks noGrp="1"/>
          </p:cNvSpPr>
          <p:nvPr>
            <p:ph type="sldNum" sz="quarter" idx="13"/>
          </p:nvPr>
        </p:nvSpPr>
        <p:spPr bwMode="gray"/>
        <p:txBody>
          <a:bodyPr/>
          <a:lstStyle>
            <a:lvl1pPr>
              <a:defRPr>
                <a:solidFill>
                  <a:schemeClr val="tx1"/>
                </a:solidFill>
              </a:defRPr>
            </a:lvl1pPr>
          </a:lstStyle>
          <a:p>
            <a:fld id="{A3EB1B23-9AF8-425B-BAD7-B9FA00F18833}" type="slidenum">
              <a:rPr lang="ja-JP" altLang="en-US" smtClean="0"/>
              <a:pPr/>
              <a:t>‹#›</a:t>
            </a:fld>
            <a:endParaRPr lang="ja-JP" altLang="en-US" dirty="0"/>
          </a:p>
        </p:txBody>
      </p:sp>
      <p:sp>
        <p:nvSpPr>
          <p:cNvPr id="11" name="フッター プレースホルダ 10"/>
          <p:cNvSpPr>
            <a:spLocks noGrp="1"/>
          </p:cNvSpPr>
          <p:nvPr>
            <p:ph type="ftr" sz="quarter" idx="14"/>
          </p:nvPr>
        </p:nvSpPr>
        <p:spPr bwMode="gray"/>
        <p:txBody>
          <a:bodyPr/>
          <a:lstStyle>
            <a:lvl1pPr>
              <a:defRPr>
                <a:solidFill>
                  <a:schemeClr val="tx1"/>
                </a:solidFill>
              </a:defRPr>
            </a:lvl1pPr>
          </a:lstStyle>
          <a:p>
            <a:r>
              <a:rPr lang="en-GB" altLang="en-GB" smtClean="0"/>
              <a:t>Proposal Template</a:t>
            </a:r>
            <a:endParaRPr lang="en-GB" altLang="en-GB" dirty="0" smtClean="0"/>
          </a:p>
        </p:txBody>
      </p:sp>
      <p:sp>
        <p:nvSpPr>
          <p:cNvPr id="3" name="テキスト プレースホルダー 2"/>
          <p:cNvSpPr>
            <a:spLocks noGrp="1"/>
          </p:cNvSpPr>
          <p:nvPr>
            <p:ph type="body" sz="quarter" idx="15" hasCustomPrompt="1"/>
          </p:nvPr>
        </p:nvSpPr>
        <p:spPr bwMode="gray">
          <a:xfrm>
            <a:off x="384923" y="1016000"/>
            <a:ext cx="4020923" cy="432000"/>
          </a:xfrm>
          <a:prstGeom prst="rect">
            <a:avLst/>
          </a:prstGeom>
        </p:spPr>
        <p:txBody>
          <a:bodyPr wrap="none" anchor="ctr">
            <a:noAutofit/>
          </a:bodyPr>
          <a:lstStyle>
            <a:lvl1pPr>
              <a:lnSpc>
                <a:spcPct val="100000"/>
              </a:lnSpc>
              <a:spcBef>
                <a:spcPts val="0"/>
              </a:spcBef>
              <a:defRPr sz="1292"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13" name="テキスト プレースホルダー 2"/>
          <p:cNvSpPr>
            <a:spLocks noGrp="1"/>
          </p:cNvSpPr>
          <p:nvPr>
            <p:ph type="body" sz="quarter" idx="16" hasCustomPrompt="1"/>
          </p:nvPr>
        </p:nvSpPr>
        <p:spPr bwMode="gray">
          <a:xfrm>
            <a:off x="4737589" y="1016000"/>
            <a:ext cx="4020923" cy="432000"/>
          </a:xfrm>
          <a:prstGeom prst="rect">
            <a:avLst/>
          </a:prstGeom>
        </p:spPr>
        <p:txBody>
          <a:bodyPr wrap="none" anchor="ctr">
            <a:noAutofit/>
          </a:bodyPr>
          <a:lstStyle>
            <a:lvl1pPr>
              <a:lnSpc>
                <a:spcPct val="100000"/>
              </a:lnSpc>
              <a:spcBef>
                <a:spcPts val="0"/>
              </a:spcBef>
              <a:defRPr sz="1292"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2" name="タイトル 1"/>
          <p:cNvSpPr>
            <a:spLocks noGrp="1"/>
          </p:cNvSpPr>
          <p:nvPr>
            <p:ph type="title" hasCustomPrompt="1"/>
          </p:nvPr>
        </p:nvSpPr>
        <p:spPr bwMode="gray">
          <a:xfrm>
            <a:off x="384923" y="136800"/>
            <a:ext cx="8374154" cy="651600"/>
          </a:xfrm>
        </p:spPr>
        <p:txBody>
          <a:bodyPr/>
          <a:lstStyle/>
          <a:p>
            <a:r>
              <a:rPr lang="ja-JP" altLang="en-US" dirty="0" smtClean="0"/>
              <a:t>キーメッセージを入力（本スライドで一番伝えたいこと＜名詞止め・体言止め不可＞）</a:t>
            </a:r>
            <a:endParaRPr kumimoji="1" lang="ja-JP" altLang="en-US" dirty="0"/>
          </a:p>
        </p:txBody>
      </p:sp>
      <p:sp>
        <p:nvSpPr>
          <p:cNvPr id="12" name="Text Box 76"/>
          <p:cNvSpPr txBox="1">
            <a:spLocks noChangeArrowheads="1"/>
          </p:cNvSpPr>
          <p:nvPr userDrawn="1"/>
        </p:nvSpPr>
        <p:spPr bwMode="gray">
          <a:xfrm>
            <a:off x="8320145" y="120275"/>
            <a:ext cx="615123" cy="321774"/>
          </a:xfrm>
          <a:prstGeom prst="rect">
            <a:avLst/>
          </a:prstGeom>
          <a:noFill/>
          <a:ln w="12700" algn="ctr">
            <a:noFill/>
            <a:miter lim="800000"/>
            <a:headEnd/>
            <a:tailEnd/>
          </a:ln>
          <a:effectLst/>
        </p:spPr>
        <p:txBody>
          <a:bodyPr wrap="none" lIns="66462" tIns="66462" rIns="66462" bIns="66462">
            <a:spAutoFit/>
          </a:bodyPr>
          <a:lstStyle/>
          <a:p>
            <a:pPr fontAlgn="auto">
              <a:lnSpc>
                <a:spcPct val="110000"/>
              </a:lnSpc>
              <a:spcBef>
                <a:spcPts val="0"/>
              </a:spcBef>
              <a:spcAft>
                <a:spcPts val="0"/>
              </a:spcAft>
            </a:pPr>
            <a:r>
              <a:rPr kumimoji="1" lang="en-US" altLang="ja-JP" sz="1108" b="1" dirty="0">
                <a:solidFill>
                  <a:schemeClr val="accent4"/>
                </a:solidFill>
                <a:latin typeface="Arial"/>
                <a:cs typeface="+mn-cs"/>
              </a:rPr>
              <a:t>DRAFT</a:t>
            </a:r>
          </a:p>
        </p:txBody>
      </p:sp>
    </p:spTree>
    <p:extLst>
      <p:ext uri="{BB962C8B-B14F-4D97-AF65-F5344CB8AC3E}">
        <p14:creationId xmlns:p14="http://schemas.microsoft.com/office/powerpoint/2010/main" val="13373009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15DB92D-BB85-4E0D-84B8-3A6DB1B5B7EE}" type="datetimeFigureOut">
              <a:rPr lang="ja-JP" altLang="en-US" smtClean="0">
                <a:solidFill>
                  <a:prstClr val="black">
                    <a:tint val="75000"/>
                  </a:prstClr>
                </a:solidFill>
              </a:rPr>
              <a:pPr/>
              <a:t>2019/6/26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9F0BF05-DF29-43A4-B79E-FF7E37EC2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43378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基本版） コンテンツ全面_レベル_Proposal">
    <p:spTree>
      <p:nvGrpSpPr>
        <p:cNvPr id="1" name=""/>
        <p:cNvGrpSpPr/>
        <p:nvPr/>
      </p:nvGrpSpPr>
      <p:grpSpPr>
        <a:xfrm>
          <a:off x="0" y="0"/>
          <a:ext cx="0" cy="0"/>
          <a:chOff x="0" y="0"/>
          <a:chExt cx="0" cy="0"/>
        </a:xfrm>
      </p:grpSpPr>
      <p:sp>
        <p:nvSpPr>
          <p:cNvPr id="6" name="コンテンツ プレースホルダ 2"/>
          <p:cNvSpPr>
            <a:spLocks noGrp="1"/>
          </p:cNvSpPr>
          <p:nvPr>
            <p:ph idx="1"/>
          </p:nvPr>
        </p:nvSpPr>
        <p:spPr bwMode="gray">
          <a:xfrm>
            <a:off x="384922" y="1476000"/>
            <a:ext cx="8374154" cy="4824000"/>
          </a:xfrm>
          <a:prstGeom prst="rect">
            <a:avLst/>
          </a:prstGeom>
        </p:spPr>
        <p:txBody>
          <a:bodyPr/>
          <a:lstStyle>
            <a:lvl1pPr>
              <a:buFont typeface="Arial" pitchFamily="34" charset="0"/>
              <a:buNone/>
              <a:defRPr sz="1108" baseline="0">
                <a:latin typeface="Arial" pitchFamily="34" charset="0"/>
                <a:ea typeface="+mn-ea"/>
                <a:cs typeface="Arial" pitchFamily="34" charset="0"/>
              </a:defRPr>
            </a:lvl1pPr>
            <a:lvl2pPr marL="159512" indent="-159512">
              <a:lnSpc>
                <a:spcPct val="106000"/>
              </a:lnSpc>
              <a:spcBef>
                <a:spcPts val="975"/>
              </a:spcBef>
              <a:buFont typeface="Wingdings" pitchFamily="2" charset="2"/>
              <a:buChar char="n"/>
              <a:defRPr sz="1108" baseline="0">
                <a:latin typeface="Arial" pitchFamily="34" charset="0"/>
                <a:ea typeface="+mn-ea"/>
                <a:cs typeface="Arial" pitchFamily="34" charset="0"/>
              </a:defRPr>
            </a:lvl2pPr>
            <a:lvl3pPr marL="319023" indent="-159512">
              <a:lnSpc>
                <a:spcPct val="106000"/>
              </a:lnSpc>
              <a:spcBef>
                <a:spcPts val="443"/>
              </a:spcBef>
              <a:buFont typeface="Wingdings" pitchFamily="2" charset="2"/>
              <a:buChar char="Ø"/>
              <a:defRPr sz="1108" baseline="0">
                <a:latin typeface="Arial" pitchFamily="34" charset="0"/>
                <a:ea typeface="+mn-ea"/>
                <a:cs typeface="Arial" pitchFamily="34" charset="0"/>
              </a:defRPr>
            </a:lvl3pPr>
            <a:lvl4pPr marL="478535" indent="-159512">
              <a:lnSpc>
                <a:spcPct val="106000"/>
              </a:lnSpc>
              <a:spcBef>
                <a:spcPts val="222"/>
              </a:spcBef>
              <a:buFont typeface="Arial" pitchFamily="34" charset="0"/>
              <a:buChar char="•"/>
              <a:defRPr sz="1108" baseline="0">
                <a:latin typeface="Arial" pitchFamily="34" charset="0"/>
                <a:ea typeface="+mn-ea"/>
                <a:cs typeface="Arial" pitchFamily="34" charset="0"/>
              </a:defRPr>
            </a:lvl4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9" name="スライド番号プレースホルダ 8"/>
          <p:cNvSpPr>
            <a:spLocks noGrp="1"/>
          </p:cNvSpPr>
          <p:nvPr>
            <p:ph type="sldNum" sz="quarter" idx="10"/>
          </p:nvPr>
        </p:nvSpPr>
        <p:spPr bwMode="gray"/>
        <p:txBody>
          <a:bodyPr/>
          <a:lstStyle>
            <a:lvl1pPr>
              <a:defRPr>
                <a:solidFill>
                  <a:schemeClr val="tx1"/>
                </a:solidFill>
              </a:defRPr>
            </a:lvl1pPr>
          </a:lstStyle>
          <a:p>
            <a:fld id="{543A0986-838B-4D2A-A95C-8CB1738263FE}" type="slidenum">
              <a:rPr lang="ja-JP" altLang="en-US" smtClean="0"/>
              <a:pPr/>
              <a:t>‹#›</a:t>
            </a:fld>
            <a:endParaRPr lang="ja-JP" altLang="en-US" dirty="0"/>
          </a:p>
        </p:txBody>
      </p:sp>
      <p:sp>
        <p:nvSpPr>
          <p:cNvPr id="10" name="フッター プレースホルダ 9"/>
          <p:cNvSpPr>
            <a:spLocks noGrp="1"/>
          </p:cNvSpPr>
          <p:nvPr>
            <p:ph type="ftr" sz="quarter" idx="11"/>
          </p:nvPr>
        </p:nvSpPr>
        <p:spPr bwMode="gray"/>
        <p:txBody>
          <a:bodyPr/>
          <a:lstStyle>
            <a:lvl1pPr>
              <a:defRPr>
                <a:solidFill>
                  <a:schemeClr val="tx1"/>
                </a:solidFill>
              </a:defRPr>
            </a:lvl1pPr>
          </a:lstStyle>
          <a:p>
            <a:r>
              <a:rPr lang="en-GB" altLang="en-GB" smtClean="0"/>
              <a:t>Proposal Template</a:t>
            </a:r>
            <a:endParaRPr lang="en-GB" altLang="en-GB" dirty="0" smtClean="0"/>
          </a:p>
        </p:txBody>
      </p:sp>
      <p:sp>
        <p:nvSpPr>
          <p:cNvPr id="8" name="テキスト プレースホルダー 2"/>
          <p:cNvSpPr>
            <a:spLocks noGrp="1"/>
          </p:cNvSpPr>
          <p:nvPr>
            <p:ph type="body" sz="quarter" idx="15" hasCustomPrompt="1"/>
          </p:nvPr>
        </p:nvSpPr>
        <p:spPr bwMode="gray">
          <a:xfrm>
            <a:off x="384923" y="1016000"/>
            <a:ext cx="4020923" cy="432000"/>
          </a:xfrm>
          <a:prstGeom prst="rect">
            <a:avLst/>
          </a:prstGeom>
        </p:spPr>
        <p:txBody>
          <a:bodyPr wrap="none" anchor="ctr">
            <a:noAutofit/>
          </a:bodyPr>
          <a:lstStyle>
            <a:lvl1pPr>
              <a:lnSpc>
                <a:spcPct val="100000"/>
              </a:lnSpc>
              <a:spcBef>
                <a:spcPts val="0"/>
              </a:spcBef>
              <a:defRPr sz="1292" b="1">
                <a:solidFill>
                  <a:schemeClr val="accent1"/>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3" name="タイトル 2"/>
          <p:cNvSpPr>
            <a:spLocks noGrp="1"/>
          </p:cNvSpPr>
          <p:nvPr>
            <p:ph type="title" hasCustomPrompt="1"/>
          </p:nvPr>
        </p:nvSpPr>
        <p:spPr bwMode="gray">
          <a:xfrm>
            <a:off x="384923" y="136800"/>
            <a:ext cx="8374154" cy="651600"/>
          </a:xfrm>
        </p:spPr>
        <p:txBody>
          <a:bodyPr/>
          <a:lstStyle/>
          <a:p>
            <a:r>
              <a:rPr lang="ja-JP" altLang="en-US" dirty="0" smtClean="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7740775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15DB92D-BB85-4E0D-84B8-3A6DB1B5B7EE}" type="datetimeFigureOut">
              <a:rPr lang="ja-JP" altLang="en-US" smtClean="0">
                <a:solidFill>
                  <a:prstClr val="black">
                    <a:tint val="75000"/>
                  </a:prstClr>
                </a:solidFill>
              </a:rPr>
              <a:pPr/>
              <a:t>2019/6/26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9F0BF05-DF29-43A4-B79E-FF7E37EC2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573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15DB92D-BB85-4E0D-84B8-3A6DB1B5B7EE}" type="datetimeFigureOut">
              <a:rPr lang="ja-JP" altLang="en-US" smtClean="0">
                <a:solidFill>
                  <a:prstClr val="black">
                    <a:tint val="75000"/>
                  </a:prstClr>
                </a:solidFill>
              </a:rPr>
              <a:pPr/>
              <a:t>2019/6/26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9F0BF05-DF29-43A4-B79E-FF7E37EC2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36865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15DB92D-BB85-4E0D-84B8-3A6DB1B5B7EE}" type="datetimeFigureOut">
              <a:rPr lang="ja-JP" altLang="en-US" smtClean="0">
                <a:solidFill>
                  <a:prstClr val="black">
                    <a:tint val="75000"/>
                  </a:prstClr>
                </a:solidFill>
              </a:rPr>
              <a:pPr/>
              <a:t>2019/6/26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19F0BF05-DF29-43A4-B79E-FF7E37EC2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75164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15DB92D-BB85-4E0D-84B8-3A6DB1B5B7EE}" type="datetimeFigureOut">
              <a:rPr lang="ja-JP" altLang="en-US" smtClean="0">
                <a:solidFill>
                  <a:prstClr val="black">
                    <a:tint val="75000"/>
                  </a:prstClr>
                </a:solidFill>
              </a:rPr>
              <a:pPr/>
              <a:t>2019/6/26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19F0BF05-DF29-43A4-B79E-FF7E37EC2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39999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15DB92D-BB85-4E0D-84B8-3A6DB1B5B7EE}" type="datetimeFigureOut">
              <a:rPr lang="ja-JP" altLang="en-US" smtClean="0">
                <a:solidFill>
                  <a:prstClr val="black">
                    <a:tint val="75000"/>
                  </a:prstClr>
                </a:solidFill>
              </a:rPr>
              <a:pPr/>
              <a:t>2019/6/26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19F0BF05-DF29-43A4-B79E-FF7E37EC2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96697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15DB92D-BB85-4E0D-84B8-3A6DB1B5B7EE}" type="datetimeFigureOut">
              <a:rPr lang="ja-JP" altLang="en-US" smtClean="0">
                <a:solidFill>
                  <a:prstClr val="black">
                    <a:tint val="75000"/>
                  </a:prstClr>
                </a:solidFill>
              </a:rPr>
              <a:pPr/>
              <a:t>2019/6/26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9F0BF05-DF29-43A4-B79E-FF7E37EC2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60596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15DB92D-BB85-4E0D-84B8-3A6DB1B5B7EE}" type="datetimeFigureOut">
              <a:rPr lang="ja-JP" altLang="en-US" smtClean="0">
                <a:solidFill>
                  <a:prstClr val="black">
                    <a:tint val="75000"/>
                  </a:prstClr>
                </a:solidFill>
              </a:rPr>
              <a:pPr/>
              <a:t>2019/6/26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9F0BF05-DF29-43A4-B79E-FF7E37EC2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86544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5DB92D-BB85-4E0D-84B8-3A6DB1B5B7EE}" type="datetimeFigureOut">
              <a:rPr lang="ja-JP" altLang="en-US" smtClean="0">
                <a:solidFill>
                  <a:prstClr val="black">
                    <a:tint val="75000"/>
                  </a:prstClr>
                </a:solidFill>
              </a:rPr>
              <a:pPr/>
              <a:t>2019/6/26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F0BF05-DF29-43A4-B79E-FF7E37EC21C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05183927"/>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384923" y="136800"/>
            <a:ext cx="8374154" cy="651600"/>
          </a:xfrm>
          <a:prstGeom prst="rect">
            <a:avLst/>
          </a:prstGeom>
        </p:spPr>
        <p:txBody>
          <a:bodyPr vert="horz" lIns="0" tIns="0" rIns="0" bIns="0" rtlCol="0" anchor="b" anchorCtr="0">
            <a:noAutofit/>
          </a:bodyPr>
          <a:lstStyle/>
          <a:p>
            <a:r>
              <a:rPr lang="ja-JP" altLang="en-US" noProof="0" dirty="0" smtClean="0"/>
              <a:t>キーメッセージを入力（本スライドで一番伝えたいこと＜名詞止め・体言止め不可＞）</a:t>
            </a:r>
            <a:endParaRPr lang="en-US" noProof="0" dirty="0"/>
          </a:p>
        </p:txBody>
      </p:sp>
      <p:sp>
        <p:nvSpPr>
          <p:cNvPr id="8" name="フッター プレースホルダ 8"/>
          <p:cNvSpPr>
            <a:spLocks noGrp="1"/>
          </p:cNvSpPr>
          <p:nvPr>
            <p:ph type="ftr" sz="quarter" idx="3"/>
          </p:nvPr>
        </p:nvSpPr>
        <p:spPr bwMode="gray">
          <a:xfrm>
            <a:off x="651323" y="6588000"/>
            <a:ext cx="3755077" cy="169200"/>
          </a:xfrm>
          <a:prstGeom prst="rect">
            <a:avLst/>
          </a:prstGeom>
        </p:spPr>
        <p:txBody>
          <a:bodyPr vert="horz" lIns="0" tIns="0" rIns="0" bIns="0" rtlCol="0" anchor="b" anchorCtr="0"/>
          <a:lstStyle>
            <a:lvl1pPr algn="l">
              <a:defRPr sz="831">
                <a:solidFill>
                  <a:schemeClr val="tx1"/>
                </a:solidFill>
                <a:latin typeface="Arial" pitchFamily="34" charset="0"/>
                <a:cs typeface="Arial" pitchFamily="34" charset="0"/>
              </a:defRPr>
            </a:lvl1pPr>
          </a:lstStyle>
          <a:p>
            <a:r>
              <a:rPr lang="en-GB" altLang="en-GB" smtClean="0"/>
              <a:t>Proposal Template</a:t>
            </a:r>
            <a:endParaRPr lang="en-GB" altLang="en-GB" dirty="0" smtClean="0"/>
          </a:p>
        </p:txBody>
      </p:sp>
      <p:sp>
        <p:nvSpPr>
          <p:cNvPr id="9" name="スライド番号プレースホルダ 9"/>
          <p:cNvSpPr>
            <a:spLocks noGrp="1"/>
          </p:cNvSpPr>
          <p:nvPr>
            <p:ph type="sldNum" sz="quarter" idx="4"/>
          </p:nvPr>
        </p:nvSpPr>
        <p:spPr bwMode="gray">
          <a:xfrm>
            <a:off x="385477" y="6588000"/>
            <a:ext cx="166154" cy="169200"/>
          </a:xfrm>
          <a:prstGeom prst="rect">
            <a:avLst/>
          </a:prstGeom>
        </p:spPr>
        <p:txBody>
          <a:bodyPr vert="horz" wrap="none" lIns="0" tIns="0" rIns="0" bIns="0" rtlCol="0" anchor="b" anchorCtr="0"/>
          <a:lstStyle>
            <a:lvl1pPr algn="r">
              <a:defRPr sz="831">
                <a:solidFill>
                  <a:schemeClr val="tx1"/>
                </a:solidFill>
                <a:latin typeface="+mn-lt"/>
                <a:cs typeface="Arial" pitchFamily="34" charset="0"/>
              </a:defRPr>
            </a:lvl1pPr>
          </a:lstStyle>
          <a:p>
            <a:fld id="{AA5FCFE5-FE56-4EF1-80A8-07776887C2A1}" type="slidenum">
              <a:rPr lang="ja-JP" altLang="en-US" smtClean="0"/>
              <a:pPr/>
              <a:t>‹#›</a:t>
            </a:fld>
            <a:endParaRPr lang="ja-JP" altLang="en-US" dirty="0"/>
          </a:p>
        </p:txBody>
      </p:sp>
      <p:sp>
        <p:nvSpPr>
          <p:cNvPr id="3" name="テキスト プレースホルダー 2"/>
          <p:cNvSpPr>
            <a:spLocks noGrp="1"/>
          </p:cNvSpPr>
          <p:nvPr>
            <p:ph type="body" idx="1"/>
          </p:nvPr>
        </p:nvSpPr>
        <p:spPr bwMode="gray">
          <a:xfrm>
            <a:off x="384923" y="1476000"/>
            <a:ext cx="4020923" cy="4824000"/>
          </a:xfrm>
          <a:prstGeom prst="rect">
            <a:avLst/>
          </a:prstGeom>
        </p:spPr>
        <p:txBody>
          <a:bodyPr vert="horz" lIns="72000" tIns="0" rIns="0" bIns="0" rtlCol="0">
            <a:no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1 </a:t>
            </a:r>
            <a:r>
              <a:rPr kumimoji="1" lang="ja-JP" altLang="en-US" dirty="0" smtClean="0"/>
              <a:t>レベル</a:t>
            </a:r>
          </a:p>
          <a:p>
            <a:pPr lvl="2"/>
            <a:r>
              <a:rPr kumimoji="1" lang="ja-JP" altLang="en-US" dirty="0" smtClean="0"/>
              <a:t>第 </a:t>
            </a:r>
            <a:r>
              <a:rPr kumimoji="1" lang="en-US" altLang="ja-JP" dirty="0" smtClean="0"/>
              <a:t>2 </a:t>
            </a:r>
            <a:r>
              <a:rPr kumimoji="1" lang="ja-JP" altLang="en-US" dirty="0" smtClean="0"/>
              <a:t>レベル</a:t>
            </a:r>
          </a:p>
          <a:p>
            <a:pPr lvl="3"/>
            <a:r>
              <a:rPr kumimoji="1" lang="ja-JP" altLang="en-US" dirty="0" smtClean="0"/>
              <a:t>第 </a:t>
            </a:r>
            <a:r>
              <a:rPr kumimoji="1" lang="en-US" altLang="ja-JP" dirty="0" smtClean="0"/>
              <a:t>3 </a:t>
            </a:r>
            <a:r>
              <a:rPr kumimoji="1" lang="ja-JP" altLang="en-US" dirty="0" smtClean="0"/>
              <a:t>レベル</a:t>
            </a:r>
          </a:p>
        </p:txBody>
      </p:sp>
    </p:spTree>
    <p:extLst>
      <p:ext uri="{BB962C8B-B14F-4D97-AF65-F5344CB8AC3E}">
        <p14:creationId xmlns:p14="http://schemas.microsoft.com/office/powerpoint/2010/main" val="168013369"/>
      </p:ext>
    </p:extLst>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Lst>
  <mc:AlternateContent xmlns:mc="http://schemas.openxmlformats.org/markup-compatibility/2006" xmlns:p14="http://schemas.microsoft.com/office/powerpoint/2010/main">
    <mc:Choice Requires="p14">
      <p:transition p14:dur="0"/>
    </mc:Choice>
    <mc:Fallback xmlns="">
      <p:transition/>
    </mc:Fallback>
  </mc:AlternateContent>
  <p:hf hdr="0" dt="0"/>
  <p:txStyles>
    <p:titleStyle>
      <a:lvl1pPr algn="l" defTabSz="914390" rtl="0" eaLnBrk="1" latinLnBrk="0" hangingPunct="1">
        <a:spcBef>
          <a:spcPct val="0"/>
        </a:spcBef>
        <a:buNone/>
        <a:defRPr kumimoji="1" sz="1846" b="1" kern="1200">
          <a:solidFill>
            <a:schemeClr val="tx1"/>
          </a:solidFill>
          <a:latin typeface="+mj-lt"/>
          <a:ea typeface="+mj-ea"/>
          <a:cs typeface="+mj-cs"/>
        </a:defRPr>
      </a:lvl1pPr>
    </p:titleStyle>
    <p:bodyStyle>
      <a:lvl1pPr marL="0" marR="0" indent="0" algn="l" defTabSz="914390" rtl="0" eaLnBrk="1" fontAlgn="auto" latinLnBrk="0" hangingPunct="1">
        <a:lnSpc>
          <a:spcPct val="106000"/>
        </a:lnSpc>
        <a:spcBef>
          <a:spcPts val="975"/>
        </a:spcBef>
        <a:spcAft>
          <a:spcPts val="0"/>
        </a:spcAft>
        <a:buClrTx/>
        <a:buSzPct val="100000"/>
        <a:buFont typeface="Arial" panose="020B0604020202020204" pitchFamily="34" charset="0"/>
        <a:buNone/>
        <a:tabLst/>
        <a:defRPr kumimoji="1" sz="1108" b="0" kern="1200">
          <a:solidFill>
            <a:schemeClr val="tx1"/>
          </a:solidFill>
          <a:latin typeface="+mn-lt"/>
          <a:ea typeface="+mn-ea"/>
          <a:cs typeface="+mn-cs"/>
        </a:defRPr>
      </a:lvl1pPr>
      <a:lvl2pPr marL="159512" marR="0" indent="-159512" algn="l" defTabSz="914390" rtl="0" eaLnBrk="1" fontAlgn="auto" latinLnBrk="0" hangingPunct="1">
        <a:lnSpc>
          <a:spcPct val="106000"/>
        </a:lnSpc>
        <a:spcBef>
          <a:spcPts val="975"/>
        </a:spcBef>
        <a:spcAft>
          <a:spcPts val="0"/>
        </a:spcAft>
        <a:buClrTx/>
        <a:buSzPct val="100000"/>
        <a:buFont typeface="Wingdings" panose="05000000000000000000" pitchFamily="2" charset="2"/>
        <a:buChar char="n"/>
        <a:tabLst/>
        <a:defRPr kumimoji="1" lang="en-US" sz="1108" b="0" kern="1200" dirty="0" smtClean="0">
          <a:solidFill>
            <a:schemeClr val="tx1"/>
          </a:solidFill>
          <a:latin typeface="+mn-lt"/>
          <a:ea typeface="+mn-ea"/>
          <a:cs typeface="+mn-cs"/>
        </a:defRPr>
      </a:lvl2pPr>
      <a:lvl3pPr marL="319023" marR="0" indent="-159512" algn="l" defTabSz="914390" rtl="0" eaLnBrk="1" fontAlgn="auto" latinLnBrk="0" hangingPunct="1">
        <a:lnSpc>
          <a:spcPct val="106000"/>
        </a:lnSpc>
        <a:spcBef>
          <a:spcPts val="443"/>
        </a:spcBef>
        <a:spcAft>
          <a:spcPts val="0"/>
        </a:spcAft>
        <a:buClrTx/>
        <a:buSzPct val="100000"/>
        <a:buFont typeface="Wingdings" panose="05000000000000000000" pitchFamily="2" charset="2"/>
        <a:buChar char="Ø"/>
        <a:tabLst/>
        <a:defRPr kumimoji="1" lang="en-US" sz="1108" b="0" kern="1200" dirty="0" smtClean="0">
          <a:solidFill>
            <a:schemeClr val="tx1"/>
          </a:solidFill>
          <a:latin typeface="+mn-lt"/>
          <a:ea typeface="+mn-ea"/>
          <a:cs typeface="+mn-cs"/>
        </a:defRPr>
      </a:lvl3pPr>
      <a:lvl4pPr marL="478535" marR="0" indent="-159512" algn="l" defTabSz="914390" rtl="0" eaLnBrk="1" fontAlgn="auto" latinLnBrk="0" hangingPunct="1">
        <a:lnSpc>
          <a:spcPct val="106000"/>
        </a:lnSpc>
        <a:spcBef>
          <a:spcPts val="222"/>
        </a:spcBef>
        <a:spcAft>
          <a:spcPts val="0"/>
        </a:spcAft>
        <a:buClrTx/>
        <a:buSzPct val="100000"/>
        <a:buFont typeface="Arial" panose="020B0604020202020204" pitchFamily="34" charset="0"/>
        <a:buChar char="•"/>
        <a:tabLst/>
        <a:defRPr kumimoji="1" lang="en-US" sz="1108" b="0" kern="1200" baseline="0" dirty="0" smtClean="0">
          <a:solidFill>
            <a:schemeClr val="tx1"/>
          </a:solidFill>
          <a:latin typeface="+mn-lt"/>
          <a:ea typeface="+mn-ea"/>
          <a:cs typeface="+mn-cs"/>
        </a:defRPr>
      </a:lvl4pPr>
      <a:lvl5pPr marL="532794" indent="-176398" algn="l" defTabSz="798504" rtl="0" eaLnBrk="1" latinLnBrk="0" hangingPunct="1">
        <a:spcBef>
          <a:spcPts val="0"/>
        </a:spcBef>
        <a:spcAft>
          <a:spcPts val="1000"/>
        </a:spcAft>
        <a:buClrTx/>
        <a:buSzPct val="100000"/>
        <a:buFont typeface="Verdana" panose="020B0604030504040204" pitchFamily="34" charset="0"/>
        <a:buChar char="−"/>
        <a:tabLst/>
        <a:defRPr kumimoji="1" lang="en-US" sz="1100" kern="1200" baseline="0" dirty="0" smtClean="0">
          <a:solidFill>
            <a:schemeClr val="tx1"/>
          </a:solidFill>
          <a:latin typeface="+mn-lt"/>
          <a:ea typeface="+mn-ea"/>
          <a:cs typeface="+mn-cs"/>
        </a:defRPr>
      </a:lvl5pPr>
      <a:lvl6pPr marL="532794" indent="-176398" algn="l" defTabSz="914390" rtl="0" eaLnBrk="1" latinLnBrk="0" hangingPunct="1">
        <a:spcBef>
          <a:spcPts val="0"/>
        </a:spcBef>
        <a:spcAft>
          <a:spcPts val="1000"/>
        </a:spcAft>
        <a:buFont typeface="Verdana" panose="020B0604030504040204" pitchFamily="34" charset="0"/>
        <a:buChar char="−"/>
        <a:defRPr kumimoji="1" sz="1200" kern="1200" baseline="0">
          <a:solidFill>
            <a:schemeClr val="tx1"/>
          </a:solidFill>
          <a:latin typeface="+mn-lt"/>
          <a:ea typeface="+mn-ea"/>
          <a:cs typeface="+mn-cs"/>
        </a:defRPr>
      </a:lvl6pPr>
      <a:lvl7pPr marL="532794" indent="-176398" algn="l" defTabSz="914390" rtl="0" eaLnBrk="1" latinLnBrk="0" hangingPunct="1">
        <a:spcBef>
          <a:spcPts val="0"/>
        </a:spcBef>
        <a:spcAft>
          <a:spcPts val="1000"/>
        </a:spcAft>
        <a:buFont typeface="Verdana" panose="020B0604030504040204" pitchFamily="34" charset="0"/>
        <a:buChar char="−"/>
        <a:defRPr kumimoji="1" sz="1200" kern="1200">
          <a:solidFill>
            <a:schemeClr val="tx1"/>
          </a:solidFill>
          <a:latin typeface="+mn-lt"/>
          <a:ea typeface="+mn-ea"/>
          <a:cs typeface="+mn-cs"/>
        </a:defRPr>
      </a:lvl7pPr>
      <a:lvl8pPr marL="532794" indent="-176398" algn="l" defTabSz="914390" rtl="0" eaLnBrk="1" latinLnBrk="0" hangingPunct="1">
        <a:spcBef>
          <a:spcPts val="0"/>
        </a:spcBef>
        <a:spcAft>
          <a:spcPts val="1000"/>
        </a:spcAft>
        <a:buFont typeface="Verdana" panose="020B0604030504040204" pitchFamily="34" charset="0"/>
        <a:buChar char="−"/>
        <a:defRPr kumimoji="1" sz="1200" kern="1200" baseline="0">
          <a:solidFill>
            <a:schemeClr val="tx1"/>
          </a:solidFill>
          <a:latin typeface="+mn-lt"/>
          <a:ea typeface="+mn-ea"/>
          <a:cs typeface="+mn-cs"/>
        </a:defRPr>
      </a:lvl8pPr>
      <a:lvl9pPr marL="532794" indent="-176398" algn="l" defTabSz="914390" rtl="0" eaLnBrk="1" latinLnBrk="0" hangingPunct="1">
        <a:spcBef>
          <a:spcPts val="0"/>
        </a:spcBef>
        <a:spcAft>
          <a:spcPts val="1000"/>
        </a:spcAft>
        <a:buFont typeface="Verdana" panose="020B0604030504040204" pitchFamily="34" charset="0"/>
        <a:buChar char="−"/>
        <a:defRPr kumimoji="1" sz="1200" kern="1200" baseline="0">
          <a:solidFill>
            <a:schemeClr val="tx1"/>
          </a:solidFill>
          <a:latin typeface="+mn-lt"/>
          <a:ea typeface="+mn-ea"/>
          <a:cs typeface="+mn-cs"/>
        </a:defRPr>
      </a:lvl9pPr>
    </p:bodyStyle>
    <p:otherStyle>
      <a:defPPr>
        <a:defRPr lang="en-US"/>
      </a:defPPr>
      <a:lvl1pPr marL="0" algn="l" defTabSz="914390" rtl="0" eaLnBrk="1" latinLnBrk="0" hangingPunct="1">
        <a:defRPr kumimoji="1" sz="1800" kern="1200">
          <a:solidFill>
            <a:schemeClr val="tx1"/>
          </a:solidFill>
          <a:latin typeface="+mn-lt"/>
          <a:ea typeface="+mn-ea"/>
          <a:cs typeface="+mn-cs"/>
        </a:defRPr>
      </a:lvl1pPr>
      <a:lvl2pPr marL="457196" algn="l" defTabSz="914390" rtl="0" eaLnBrk="1" latinLnBrk="0" hangingPunct="1">
        <a:defRPr kumimoji="1" sz="1800" kern="1200">
          <a:solidFill>
            <a:schemeClr val="tx1"/>
          </a:solidFill>
          <a:latin typeface="+mn-lt"/>
          <a:ea typeface="+mn-ea"/>
          <a:cs typeface="+mn-cs"/>
        </a:defRPr>
      </a:lvl2pPr>
      <a:lvl3pPr marL="914390" algn="l" defTabSz="914390" rtl="0" eaLnBrk="1" latinLnBrk="0" hangingPunct="1">
        <a:defRPr kumimoji="1" sz="1800" kern="1200">
          <a:solidFill>
            <a:schemeClr val="tx1"/>
          </a:solidFill>
          <a:latin typeface="+mn-lt"/>
          <a:ea typeface="+mn-ea"/>
          <a:cs typeface="+mn-cs"/>
        </a:defRPr>
      </a:lvl3pPr>
      <a:lvl4pPr marL="1371584" algn="l" defTabSz="914390" rtl="0" eaLnBrk="1" latinLnBrk="0" hangingPunct="1">
        <a:defRPr kumimoji="1" sz="1800" kern="1200">
          <a:solidFill>
            <a:schemeClr val="tx1"/>
          </a:solidFill>
          <a:latin typeface="+mn-lt"/>
          <a:ea typeface="+mn-ea"/>
          <a:cs typeface="+mn-cs"/>
        </a:defRPr>
      </a:lvl4pPr>
      <a:lvl5pPr marL="1828778" algn="l" defTabSz="914390" rtl="0" eaLnBrk="1" latinLnBrk="0" hangingPunct="1">
        <a:defRPr kumimoji="1" sz="1800" kern="1200">
          <a:solidFill>
            <a:schemeClr val="tx1"/>
          </a:solidFill>
          <a:latin typeface="+mn-lt"/>
          <a:ea typeface="+mn-ea"/>
          <a:cs typeface="+mn-cs"/>
        </a:defRPr>
      </a:lvl5pPr>
      <a:lvl6pPr marL="2285974" algn="l" defTabSz="914390" rtl="0" eaLnBrk="1" latinLnBrk="0" hangingPunct="1">
        <a:defRPr kumimoji="1" sz="1800" kern="1200">
          <a:solidFill>
            <a:schemeClr val="tx1"/>
          </a:solidFill>
          <a:latin typeface="+mn-lt"/>
          <a:ea typeface="+mn-ea"/>
          <a:cs typeface="+mn-cs"/>
        </a:defRPr>
      </a:lvl6pPr>
      <a:lvl7pPr marL="2743169" algn="l" defTabSz="914390" rtl="0" eaLnBrk="1" latinLnBrk="0" hangingPunct="1">
        <a:defRPr kumimoji="1" sz="1800" kern="1200">
          <a:solidFill>
            <a:schemeClr val="tx1"/>
          </a:solidFill>
          <a:latin typeface="+mn-lt"/>
          <a:ea typeface="+mn-ea"/>
          <a:cs typeface="+mn-cs"/>
        </a:defRPr>
      </a:lvl7pPr>
      <a:lvl8pPr marL="3200363" algn="l" defTabSz="914390" rtl="0" eaLnBrk="1" latinLnBrk="0" hangingPunct="1">
        <a:defRPr kumimoji="1" sz="1800" kern="1200">
          <a:solidFill>
            <a:schemeClr val="tx1"/>
          </a:solidFill>
          <a:latin typeface="+mn-lt"/>
          <a:ea typeface="+mn-ea"/>
          <a:cs typeface="+mn-cs"/>
        </a:defRPr>
      </a:lvl8pPr>
      <a:lvl9pPr marL="3657558" algn="l" defTabSz="914390" rtl="0" eaLnBrk="1" latinLnBrk="0" hangingPunct="1">
        <a:defRPr kumimoji="1"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pos="3120">
          <p15:clr>
            <a:srgbClr val="A4A3A4"/>
          </p15:clr>
        </p15:guide>
        <p15:guide id="1" orient="horz" pos="96">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6" orient="horz" pos="504">
          <p15:clr>
            <a:srgbClr val="A4A3A4"/>
          </p15:clr>
        </p15:guide>
        <p15:guide id="7" orient="horz" pos="640">
          <p15:clr>
            <a:srgbClr val="A4A3A4"/>
          </p15:clr>
        </p15:guide>
        <p15:guide id="8" orient="horz" pos="935">
          <p15:clr>
            <a:srgbClr val="A4A3A4"/>
          </p15:clr>
        </p15:guide>
        <p15:guide id="9" orient="horz" pos="3974">
          <p15:clr>
            <a:srgbClr val="A4A3A4"/>
          </p15:clr>
        </p15:guide>
        <p15:guide id="10" orient="horz" pos="4156">
          <p15:clr>
            <a:srgbClr val="A4A3A4"/>
          </p15:clr>
        </p15:guide>
        <p15:guide id="11" orient="horz" pos="4269">
          <p15:clr>
            <a:srgbClr val="A4A3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22"/>
          <p:cNvSpPr>
            <a:spLocks noChangeArrowheads="1"/>
          </p:cNvSpPr>
          <p:nvPr/>
        </p:nvSpPr>
        <p:spPr bwMode="auto">
          <a:xfrm>
            <a:off x="-11261" y="-27061"/>
            <a:ext cx="9154033" cy="450693"/>
          </a:xfrm>
          <a:prstGeom prst="roundRect">
            <a:avLst>
              <a:gd name="adj" fmla="val 0"/>
            </a:avLst>
          </a:prstGeom>
          <a:solidFill>
            <a:schemeClr val="tx1"/>
          </a:solidFill>
          <a:ln w="9525" algn="ctr">
            <a:noFill/>
            <a:round/>
            <a:headEnd/>
            <a:tailEnd/>
          </a:ln>
        </p:spPr>
        <p:txBody>
          <a:bodyPr wrap="square" lIns="80574" tIns="40287" rIns="80574" bIns="40287" anchor="ctr">
            <a:spAutoFit/>
          </a:bodyPr>
          <a:lstStyle>
            <a:lvl1pPr algn="l" defTabSz="1143000" eaLnBrk="0" hangingPunct="0">
              <a:spcBef>
                <a:spcPct val="20000"/>
              </a:spcBef>
              <a:buChar char="•"/>
              <a:defRPr kumimoji="1" sz="4000">
                <a:solidFill>
                  <a:schemeClr val="tx1"/>
                </a:solidFill>
                <a:latin typeface="Arial" charset="0"/>
                <a:ea typeface="ＭＳ Ｐゴシック" charset="-128"/>
              </a:defRPr>
            </a:lvl1pPr>
            <a:lvl2pPr marL="742950" indent="-285750" algn="l" defTabSz="1143000" eaLnBrk="0" hangingPunct="0">
              <a:spcBef>
                <a:spcPct val="20000"/>
              </a:spcBef>
              <a:buChar char="–"/>
              <a:defRPr kumimoji="1" sz="3500">
                <a:solidFill>
                  <a:schemeClr val="tx1"/>
                </a:solidFill>
                <a:latin typeface="Arial" charset="0"/>
                <a:ea typeface="ＭＳ Ｐゴシック" charset="-128"/>
              </a:defRPr>
            </a:lvl2pPr>
            <a:lvl3pPr marL="1143000" indent="-228600" algn="l" defTabSz="1143000" eaLnBrk="0" hangingPunct="0">
              <a:spcBef>
                <a:spcPct val="20000"/>
              </a:spcBef>
              <a:buChar char="•"/>
              <a:defRPr kumimoji="1" sz="3000">
                <a:solidFill>
                  <a:schemeClr val="tx1"/>
                </a:solidFill>
                <a:latin typeface="Arial" charset="0"/>
                <a:ea typeface="ＭＳ Ｐゴシック" charset="-128"/>
              </a:defRPr>
            </a:lvl3pPr>
            <a:lvl4pPr marL="1600200" indent="-228600" algn="l" defTabSz="1143000" eaLnBrk="0" hangingPunct="0">
              <a:spcBef>
                <a:spcPct val="20000"/>
              </a:spcBef>
              <a:buChar char="–"/>
              <a:defRPr kumimoji="1" sz="2500">
                <a:solidFill>
                  <a:schemeClr val="tx1"/>
                </a:solidFill>
                <a:latin typeface="Arial" charset="0"/>
                <a:ea typeface="ＭＳ Ｐゴシック" charset="-128"/>
              </a:defRPr>
            </a:lvl4pPr>
            <a:lvl5pPr marL="2057400" indent="-228600" algn="l" defTabSz="1143000" eaLnBrk="0" hangingPunct="0">
              <a:spcBef>
                <a:spcPct val="20000"/>
              </a:spcBef>
              <a:buChar char="»"/>
              <a:defRPr kumimoji="1" sz="2500">
                <a:solidFill>
                  <a:schemeClr val="tx1"/>
                </a:solidFill>
                <a:latin typeface="Arial" charset="0"/>
                <a:ea typeface="ＭＳ Ｐゴシック" charset="-128"/>
              </a:defRPr>
            </a:lvl5pPr>
            <a:lvl6pPr marL="2514600" indent="-228600" defTabSz="1143000" eaLnBrk="0" fontAlgn="base" hangingPunct="0">
              <a:spcBef>
                <a:spcPct val="20000"/>
              </a:spcBef>
              <a:spcAft>
                <a:spcPct val="0"/>
              </a:spcAft>
              <a:buChar char="»"/>
              <a:defRPr kumimoji="1" sz="2500">
                <a:solidFill>
                  <a:schemeClr val="tx1"/>
                </a:solidFill>
                <a:latin typeface="Arial" charset="0"/>
                <a:ea typeface="ＭＳ Ｐゴシック" charset="-128"/>
              </a:defRPr>
            </a:lvl6pPr>
            <a:lvl7pPr marL="2971800" indent="-228600" defTabSz="1143000" eaLnBrk="0" fontAlgn="base" hangingPunct="0">
              <a:spcBef>
                <a:spcPct val="20000"/>
              </a:spcBef>
              <a:spcAft>
                <a:spcPct val="0"/>
              </a:spcAft>
              <a:buChar char="»"/>
              <a:defRPr kumimoji="1" sz="2500">
                <a:solidFill>
                  <a:schemeClr val="tx1"/>
                </a:solidFill>
                <a:latin typeface="Arial" charset="0"/>
                <a:ea typeface="ＭＳ Ｐゴシック" charset="-128"/>
              </a:defRPr>
            </a:lvl7pPr>
            <a:lvl8pPr marL="3429000" indent="-228600" defTabSz="1143000" eaLnBrk="0" fontAlgn="base" hangingPunct="0">
              <a:spcBef>
                <a:spcPct val="20000"/>
              </a:spcBef>
              <a:spcAft>
                <a:spcPct val="0"/>
              </a:spcAft>
              <a:buChar char="»"/>
              <a:defRPr kumimoji="1" sz="2500">
                <a:solidFill>
                  <a:schemeClr val="tx1"/>
                </a:solidFill>
                <a:latin typeface="Arial" charset="0"/>
                <a:ea typeface="ＭＳ Ｐゴシック" charset="-128"/>
              </a:defRPr>
            </a:lvl8pPr>
            <a:lvl9pPr marL="3886200" indent="-228600" defTabSz="1143000" eaLnBrk="0" fontAlgn="base" hangingPunct="0">
              <a:spcBef>
                <a:spcPct val="20000"/>
              </a:spcBef>
              <a:spcAft>
                <a:spcPct val="0"/>
              </a:spcAft>
              <a:buChar char="»"/>
              <a:defRPr kumimoji="1" sz="2500">
                <a:solidFill>
                  <a:schemeClr val="tx1"/>
                </a:solidFill>
                <a:latin typeface="Arial" charset="0"/>
                <a:ea typeface="ＭＳ Ｐゴシック" charset="-128"/>
              </a:defRPr>
            </a:lvl9pPr>
          </a:lstStyle>
          <a:p>
            <a:pPr algn="ctr">
              <a:buFontTx/>
              <a:buNone/>
            </a:pPr>
            <a:r>
              <a:rPr kumimoji="0" lang="ja-JP" altLang="en-US" sz="2400"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大阪府指定出資法人</a:t>
            </a:r>
            <a:endParaRPr kumimoji="0" lang="en-US" altLang="ja-JP" sz="2400"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4"/>
          <p:cNvSpPr>
            <a:spLocks noChangeArrowheads="1"/>
          </p:cNvSpPr>
          <p:nvPr/>
        </p:nvSpPr>
        <p:spPr bwMode="auto">
          <a:xfrm>
            <a:off x="85725" y="0"/>
            <a:ext cx="9058275" cy="394654"/>
          </a:xfrm>
          <a:prstGeom prst="rect">
            <a:avLst/>
          </a:prstGeom>
          <a:solidFill>
            <a:schemeClr val="tx1"/>
          </a:solidFill>
          <a:ln w="38100">
            <a:noFill/>
            <a:miter lim="800000"/>
            <a:headEnd/>
            <a:tailEnd/>
          </a:ln>
          <a:effectLst/>
          <a:extLst/>
        </p:spPr>
        <p:txBody>
          <a:bodyPr wrap="none" tIns="82800" bIns="82800" anchor="ctr"/>
          <a:lstStyle>
            <a:lvl1pPr algn="l" eaLnBrk="0" hangingPunct="0">
              <a:spcBef>
                <a:spcPct val="20000"/>
              </a:spcBef>
              <a:buChar char="•"/>
              <a:defRPr kumimoji="1" sz="3200">
                <a:solidFill>
                  <a:schemeClr val="tx1"/>
                </a:solidFill>
                <a:latin typeface="Arial" charset="0"/>
                <a:ea typeface="ＭＳ Ｐゴシック" pitchFamily="50" charset="-128"/>
              </a:defRPr>
            </a:lvl1pPr>
            <a:lvl2pPr marL="742950" indent="-285750" algn="l" eaLnBrk="0" hangingPunct="0">
              <a:spcBef>
                <a:spcPct val="20000"/>
              </a:spcBef>
              <a:buChar char="–"/>
              <a:defRPr kumimoji="1" sz="2800">
                <a:solidFill>
                  <a:schemeClr val="tx1"/>
                </a:solidFill>
                <a:latin typeface="Arial" charset="0"/>
                <a:ea typeface="ＭＳ Ｐゴシック" pitchFamily="50" charset="-128"/>
              </a:defRPr>
            </a:lvl2pPr>
            <a:lvl3pPr marL="1143000" indent="-228600" algn="l" eaLnBrk="0" hangingPunct="0">
              <a:spcBef>
                <a:spcPct val="20000"/>
              </a:spcBef>
              <a:buChar char="•"/>
              <a:defRPr kumimoji="1" sz="2400">
                <a:solidFill>
                  <a:schemeClr val="tx1"/>
                </a:solidFill>
                <a:latin typeface="Arial" charset="0"/>
                <a:ea typeface="ＭＳ Ｐゴシック" pitchFamily="50" charset="-128"/>
              </a:defRPr>
            </a:lvl3pPr>
            <a:lvl4pPr marL="1600200" indent="-228600" algn="l" eaLnBrk="0" hangingPunct="0">
              <a:spcBef>
                <a:spcPct val="20000"/>
              </a:spcBef>
              <a:buChar char="–"/>
              <a:defRPr kumimoji="1" sz="2000">
                <a:solidFill>
                  <a:schemeClr val="tx1"/>
                </a:solidFill>
                <a:latin typeface="Arial" charset="0"/>
                <a:ea typeface="ＭＳ Ｐゴシック" pitchFamily="50" charset="-128"/>
              </a:defRPr>
            </a:lvl4pPr>
            <a:lvl5pPr marL="2057400" indent="-228600" algn="l"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spcBef>
                <a:spcPct val="0"/>
              </a:spcBef>
              <a:buNone/>
            </a:pPr>
            <a:r>
              <a:rPr lang="ja-JP" altLang="en-US" sz="2000" b="1" dirty="0" smtClean="0">
                <a:solidFill>
                  <a:schemeClr val="bg1"/>
                </a:solidFill>
                <a:latin typeface="Meiryo UI" pitchFamily="50" charset="-128"/>
                <a:ea typeface="Meiryo UI" pitchFamily="50" charset="-128"/>
                <a:cs typeface="Meiryo UI" pitchFamily="50" charset="-128"/>
              </a:rPr>
              <a:t>千里ライフサイエンス振興財団における府関与ポストの必要性</a:t>
            </a:r>
            <a:endParaRPr lang="ja-JP" altLang="ja-JP" sz="2400" b="1" dirty="0">
              <a:solidFill>
                <a:schemeClr val="bg1"/>
              </a:solidFill>
              <a:latin typeface="Arial" pitchFamily="34" charset="0"/>
              <a:cs typeface="ＭＳ Ｐゴシック" pitchFamily="50" charset="-128"/>
            </a:endParaRPr>
          </a:p>
        </p:txBody>
      </p:sp>
      <p:pic>
        <p:nvPicPr>
          <p:cNvPr id="10" name="図 9"/>
          <p:cNvPicPr>
            <a:picLocks noChangeAspect="1"/>
          </p:cNvPicPr>
          <p:nvPr/>
        </p:nvPicPr>
        <p:blipFill>
          <a:blip r:embed="rId2"/>
          <a:stretch>
            <a:fillRect/>
          </a:stretch>
        </p:blipFill>
        <p:spPr>
          <a:xfrm>
            <a:off x="4878799" y="708438"/>
            <a:ext cx="4234241" cy="1961185"/>
          </a:xfrm>
          <a:prstGeom prst="rect">
            <a:avLst/>
          </a:prstGeom>
        </p:spPr>
      </p:pic>
      <p:sp>
        <p:nvSpPr>
          <p:cNvPr id="12" name="角丸四角形 11"/>
          <p:cNvSpPr/>
          <p:nvPr/>
        </p:nvSpPr>
        <p:spPr>
          <a:xfrm>
            <a:off x="85725" y="474539"/>
            <a:ext cx="1581994" cy="218221"/>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法人の概要</a:t>
            </a:r>
            <a:endParaRPr lang="en-US" altLang="ja-JP" sz="12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2682972069"/>
              </p:ext>
            </p:extLst>
          </p:nvPr>
        </p:nvGraphicFramePr>
        <p:xfrm>
          <a:off x="73594" y="726065"/>
          <a:ext cx="4318386" cy="1371600"/>
        </p:xfrm>
        <a:graphic>
          <a:graphicData uri="http://schemas.openxmlformats.org/drawingml/2006/table">
            <a:tbl>
              <a:tblPr firstRow="1" bandRow="1">
                <a:tableStyleId>{5C22544A-7EE6-4342-B048-85BDC9FD1C3A}</a:tableStyleId>
              </a:tblPr>
              <a:tblGrid>
                <a:gridCol w="1231812">
                  <a:extLst>
                    <a:ext uri="{9D8B030D-6E8A-4147-A177-3AD203B41FA5}">
                      <a16:colId xmlns:a16="http://schemas.microsoft.com/office/drawing/2014/main" val="3234377593"/>
                    </a:ext>
                  </a:extLst>
                </a:gridCol>
                <a:gridCol w="3086574">
                  <a:extLst>
                    <a:ext uri="{9D8B030D-6E8A-4147-A177-3AD203B41FA5}">
                      <a16:colId xmlns:a16="http://schemas.microsoft.com/office/drawing/2014/main" val="2203673459"/>
                    </a:ext>
                  </a:extLst>
                </a:gridCol>
              </a:tblGrid>
              <a:tr h="239289">
                <a:tc>
                  <a:txBody>
                    <a:bodyPr/>
                    <a:lstStyle/>
                    <a:p>
                      <a:r>
                        <a:rPr kumimoji="1" lang="ja-JP" altLang="en-US" sz="1100" dirty="0" smtClean="0"/>
                        <a:t>代表者名</a:t>
                      </a:r>
                      <a:endParaRPr kumimoji="1" lang="ja-JP" altLang="en-US" sz="1100" dirty="0"/>
                    </a:p>
                  </a:txBody>
                  <a:tcPr/>
                </a:tc>
                <a:tc>
                  <a:txBody>
                    <a:bodyPr/>
                    <a:lstStyle/>
                    <a:p>
                      <a:r>
                        <a:rPr kumimoji="1" lang="ja-JP" altLang="en-US" sz="1100" dirty="0" smtClean="0"/>
                        <a:t>理事長　岸本　忠三</a:t>
                      </a:r>
                      <a:endParaRPr kumimoji="1" lang="ja-JP" altLang="en-US" sz="1100" dirty="0"/>
                    </a:p>
                  </a:txBody>
                  <a:tcPr/>
                </a:tc>
                <a:extLst>
                  <a:ext uri="{0D108BD9-81ED-4DB2-BD59-A6C34878D82A}">
                    <a16:rowId xmlns:a16="http://schemas.microsoft.com/office/drawing/2014/main" val="3605998363"/>
                  </a:ext>
                </a:extLst>
              </a:tr>
              <a:tr h="223552">
                <a:tc>
                  <a:txBody>
                    <a:bodyPr/>
                    <a:lstStyle/>
                    <a:p>
                      <a:r>
                        <a:rPr kumimoji="1" lang="ja-JP" altLang="en-US" sz="1100" dirty="0" smtClean="0"/>
                        <a:t>設立年月日</a:t>
                      </a:r>
                      <a:endParaRPr kumimoji="1" lang="ja-JP" altLang="en-US" sz="1100" dirty="0"/>
                    </a:p>
                  </a:txBody>
                  <a:tcPr/>
                </a:tc>
                <a:tc>
                  <a:txBody>
                    <a:bodyPr/>
                    <a:lstStyle/>
                    <a:p>
                      <a:r>
                        <a:rPr kumimoji="1" lang="ja-JP" altLang="en-US" sz="1100" dirty="0" smtClean="0"/>
                        <a:t>平成</a:t>
                      </a:r>
                      <a:r>
                        <a:rPr kumimoji="1" lang="en-US" altLang="ja-JP" sz="1100" dirty="0" smtClean="0"/>
                        <a:t>2</a:t>
                      </a:r>
                      <a:r>
                        <a:rPr kumimoji="1" lang="ja-JP" altLang="en-US" sz="1100" dirty="0" smtClean="0"/>
                        <a:t>年</a:t>
                      </a:r>
                      <a:r>
                        <a:rPr kumimoji="1" lang="en-US" altLang="ja-JP" sz="1100" dirty="0" smtClean="0"/>
                        <a:t>7</a:t>
                      </a:r>
                      <a:r>
                        <a:rPr kumimoji="1" lang="ja-JP" altLang="en-US" sz="1100" dirty="0" smtClean="0"/>
                        <a:t>月</a:t>
                      </a:r>
                      <a:r>
                        <a:rPr kumimoji="1" lang="en-US" altLang="ja-JP" sz="1100" dirty="0" smtClean="0"/>
                        <a:t>31</a:t>
                      </a:r>
                      <a:r>
                        <a:rPr kumimoji="1" lang="ja-JP" altLang="en-US" sz="1100" dirty="0" smtClean="0"/>
                        <a:t>日</a:t>
                      </a:r>
                      <a:endParaRPr kumimoji="1" lang="ja-JP" altLang="en-US" sz="1100" dirty="0"/>
                    </a:p>
                  </a:txBody>
                  <a:tcPr/>
                </a:tc>
                <a:extLst>
                  <a:ext uri="{0D108BD9-81ED-4DB2-BD59-A6C34878D82A}">
                    <a16:rowId xmlns:a16="http://schemas.microsoft.com/office/drawing/2014/main" val="405324750"/>
                  </a:ext>
                </a:extLst>
              </a:tr>
              <a:tr h="199636">
                <a:tc>
                  <a:txBody>
                    <a:bodyPr/>
                    <a:lstStyle/>
                    <a:p>
                      <a:r>
                        <a:rPr kumimoji="1" lang="ja-JP" altLang="en-US" sz="1100" dirty="0" smtClean="0"/>
                        <a:t>基本財産</a:t>
                      </a:r>
                      <a:endParaRPr kumimoji="1" lang="ja-JP" altLang="en-US" sz="1100" dirty="0"/>
                    </a:p>
                  </a:txBody>
                  <a:tcPr/>
                </a:tc>
                <a:tc>
                  <a:txBody>
                    <a:bodyPr/>
                    <a:lstStyle/>
                    <a:p>
                      <a:r>
                        <a:rPr kumimoji="1" lang="ja-JP" altLang="en-US" sz="1100" dirty="0" smtClean="0"/>
                        <a:t>約</a:t>
                      </a:r>
                      <a:r>
                        <a:rPr kumimoji="1" lang="en-US" altLang="ja-JP" sz="1100" dirty="0" smtClean="0"/>
                        <a:t>30</a:t>
                      </a:r>
                      <a:r>
                        <a:rPr kumimoji="1" lang="ja-JP" altLang="en-US" sz="1100" dirty="0" smtClean="0"/>
                        <a:t>億円（大阪府</a:t>
                      </a:r>
                      <a:r>
                        <a:rPr kumimoji="1" lang="en-US" altLang="ja-JP" sz="1100" dirty="0" smtClean="0"/>
                        <a:t>10</a:t>
                      </a:r>
                      <a:r>
                        <a:rPr kumimoji="1" lang="ja-JP" altLang="en-US" sz="1100" dirty="0" smtClean="0"/>
                        <a:t>億円、企業</a:t>
                      </a:r>
                      <a:r>
                        <a:rPr kumimoji="1" lang="en-US" altLang="ja-JP" sz="1100" dirty="0" smtClean="0"/>
                        <a:t>20</a:t>
                      </a:r>
                      <a:r>
                        <a:rPr kumimoji="1" lang="ja-JP" altLang="en-US" sz="1100" dirty="0" smtClean="0"/>
                        <a:t>億円）</a:t>
                      </a:r>
                      <a:endParaRPr kumimoji="1" lang="ja-JP" altLang="en-US" sz="1100" dirty="0"/>
                    </a:p>
                  </a:txBody>
                  <a:tcPr/>
                </a:tc>
                <a:extLst>
                  <a:ext uri="{0D108BD9-81ED-4DB2-BD59-A6C34878D82A}">
                    <a16:rowId xmlns:a16="http://schemas.microsoft.com/office/drawing/2014/main" val="1161221809"/>
                  </a:ext>
                </a:extLst>
              </a:tr>
              <a:tr h="370840">
                <a:tc gridSpan="2">
                  <a:txBody>
                    <a:bodyPr/>
                    <a:lstStyle/>
                    <a:p>
                      <a:r>
                        <a:rPr kumimoji="1" lang="ja-JP" altLang="en-US" sz="1100" dirty="0" smtClean="0"/>
                        <a:t>（目的）</a:t>
                      </a:r>
                      <a:endParaRPr kumimoji="1" lang="en-US" altLang="ja-JP" sz="1100" dirty="0" smtClean="0"/>
                    </a:p>
                    <a:p>
                      <a:r>
                        <a:rPr kumimoji="1" lang="ja-JP" altLang="en-US" sz="1100" dirty="0" smtClean="0"/>
                        <a:t>産官学のライフサイエンスの研究者など関係者が、各々の組織を越えて情報や意見交換し議論する「知の交流拠点」をめざす。</a:t>
                      </a:r>
                      <a:endParaRPr kumimoji="1" lang="ja-JP" altLang="en-US" sz="1100" dirty="0"/>
                    </a:p>
                  </a:txBody>
                  <a:tcPr/>
                </a:tc>
                <a:tc hMerge="1">
                  <a:txBody>
                    <a:bodyPr/>
                    <a:lstStyle/>
                    <a:p>
                      <a:endParaRPr kumimoji="1" lang="ja-JP" altLang="en-US" dirty="0"/>
                    </a:p>
                  </a:txBody>
                  <a:tcPr/>
                </a:tc>
                <a:extLst>
                  <a:ext uri="{0D108BD9-81ED-4DB2-BD59-A6C34878D82A}">
                    <a16:rowId xmlns:a16="http://schemas.microsoft.com/office/drawing/2014/main" val="232176399"/>
                  </a:ext>
                </a:extLst>
              </a:tr>
            </a:tbl>
          </a:graphicData>
        </a:graphic>
      </p:graphicFrame>
      <p:sp>
        <p:nvSpPr>
          <p:cNvPr id="14" name="正方形/長方形 13"/>
          <p:cNvSpPr/>
          <p:nvPr/>
        </p:nvSpPr>
        <p:spPr>
          <a:xfrm>
            <a:off x="73594" y="2157908"/>
            <a:ext cx="4318386" cy="1815882"/>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r>
              <a:rPr kumimoji="1" lang="en-US" altLang="ja-JP" sz="1200" b="1" dirty="0" smtClean="0">
                <a:solidFill>
                  <a:schemeClr val="tx1"/>
                </a:solidFill>
                <a:latin typeface="Meiryo UI" panose="020B0604030504040204" pitchFamily="50" charset="-128"/>
                <a:ea typeface="Meiryo UI" panose="020B0604030504040204" pitchFamily="50" charset="-128"/>
              </a:rPr>
              <a:t>【</a:t>
            </a:r>
            <a:r>
              <a:rPr kumimoji="1" lang="ja-JP" altLang="en-US" sz="1200" b="1" dirty="0" smtClean="0">
                <a:solidFill>
                  <a:schemeClr val="tx1"/>
                </a:solidFill>
                <a:latin typeface="Meiryo UI" panose="020B0604030504040204" pitchFamily="50" charset="-128"/>
                <a:ea typeface="Meiryo UI" panose="020B0604030504040204" pitchFamily="50" charset="-128"/>
              </a:rPr>
              <a:t>現在の</a:t>
            </a:r>
            <a:r>
              <a:rPr lang="ja-JP" altLang="en-US" sz="1200" b="1" dirty="0" smtClean="0">
                <a:solidFill>
                  <a:schemeClr val="tx1"/>
                </a:solidFill>
                <a:latin typeface="Meiryo UI" panose="020B0604030504040204" pitchFamily="50" charset="-128"/>
                <a:ea typeface="Meiryo UI" panose="020B0604030504040204" pitchFamily="50" charset="-128"/>
              </a:rPr>
              <a:t>法人の課題</a:t>
            </a:r>
            <a:r>
              <a:rPr kumimoji="1" lang="en-US" altLang="ja-JP" sz="1200" b="1" dirty="0" smtClean="0">
                <a:solidFill>
                  <a:schemeClr val="tx1"/>
                </a:solidFill>
                <a:latin typeface="Meiryo UI" panose="020B0604030504040204" pitchFamily="50" charset="-128"/>
                <a:ea typeface="Meiryo UI" panose="020B0604030504040204" pitchFamily="50" charset="-128"/>
              </a:rPr>
              <a:t>】</a:t>
            </a:r>
          </a:p>
          <a:p>
            <a:pPr marL="93663" indent="-93663"/>
            <a:r>
              <a:rPr lang="ja-JP" altLang="en-US" sz="1100" dirty="0" smtClean="0">
                <a:solidFill>
                  <a:schemeClr val="tx1"/>
                </a:solidFill>
                <a:latin typeface="Meiryo UI" panose="020B0604030504040204" pitchFamily="50" charset="-128"/>
                <a:ea typeface="Meiryo UI" panose="020B0604030504040204" pitchFamily="50" charset="-128"/>
              </a:rPr>
              <a:t>①実用化支援事業の強化</a:t>
            </a:r>
            <a:endParaRPr lang="en-US" altLang="ja-JP" sz="1100" dirty="0" smtClean="0">
              <a:solidFill>
                <a:schemeClr val="tx1"/>
              </a:solidFill>
              <a:latin typeface="Meiryo UI" panose="020B0604030504040204" pitchFamily="50" charset="-128"/>
              <a:ea typeface="Meiryo UI" panose="020B0604030504040204" pitchFamily="50" charset="-128"/>
            </a:endParaRPr>
          </a:p>
          <a:p>
            <a:pPr marL="93663" indent="-93663"/>
            <a:r>
              <a:rPr kumimoji="1" lang="ja-JP" altLang="en-US" sz="1100" dirty="0" smtClean="0">
                <a:solidFill>
                  <a:schemeClr val="tx1"/>
                </a:solidFill>
                <a:latin typeface="Meiryo UI" panose="020B0604030504040204" pitchFamily="50" charset="-128"/>
                <a:ea typeface="Meiryo UI" panose="020B0604030504040204" pitchFamily="50" charset="-128"/>
              </a:rPr>
              <a:t>②経営基盤の強化</a:t>
            </a:r>
            <a:endParaRPr lang="en-US" altLang="ja-JP" sz="1200" dirty="0">
              <a:solidFill>
                <a:schemeClr val="tx1"/>
              </a:solidFill>
              <a:latin typeface="Meiryo UI" panose="020B0604030504040204" pitchFamily="50" charset="-128"/>
              <a:ea typeface="Meiryo UI" panose="020B0604030504040204" pitchFamily="50" charset="-128"/>
            </a:endParaRPr>
          </a:p>
          <a:p>
            <a:pPr marL="93663" indent="-93663"/>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対応方針</a:t>
            </a:r>
            <a:r>
              <a:rPr lang="en-US" altLang="ja-JP" sz="1200" b="1" dirty="0" smtClean="0">
                <a:solidFill>
                  <a:schemeClr val="tx1"/>
                </a:solidFill>
                <a:latin typeface="Meiryo UI" panose="020B0604030504040204" pitchFamily="50" charset="-128"/>
                <a:ea typeface="Meiryo UI" panose="020B0604030504040204" pitchFamily="50" charset="-128"/>
              </a:rPr>
              <a:t>】</a:t>
            </a:r>
          </a:p>
          <a:p>
            <a:pPr marL="93663" indent="-93663"/>
            <a:r>
              <a:rPr lang="ja-JP" altLang="en-US" sz="1100" dirty="0" smtClean="0">
                <a:solidFill>
                  <a:schemeClr val="tx1"/>
                </a:solidFill>
                <a:latin typeface="Meiryo UI" panose="020B0604030504040204" pitchFamily="50" charset="-128"/>
                <a:ea typeface="Meiryo UI" panose="020B0604030504040204" pitchFamily="50" charset="-128"/>
              </a:rPr>
              <a:t>〇「実用化支援」事業の取組強化</a:t>
            </a:r>
            <a:endParaRPr lang="en-US" altLang="ja-JP" sz="1100" dirty="0" smtClean="0">
              <a:solidFill>
                <a:schemeClr val="tx1"/>
              </a:solidFill>
              <a:latin typeface="Meiryo UI" panose="020B0604030504040204" pitchFamily="50" charset="-128"/>
              <a:ea typeface="Meiryo UI" panose="020B0604030504040204" pitchFamily="50" charset="-128"/>
            </a:endParaRPr>
          </a:p>
          <a:p>
            <a:pPr marL="93663" indent="-93663"/>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・国等の事業終了による「実用化支援」事業の減少</a:t>
            </a:r>
            <a:endParaRPr lang="en-US" altLang="ja-JP" sz="1100" dirty="0" smtClean="0">
              <a:solidFill>
                <a:schemeClr val="tx1"/>
              </a:solidFill>
              <a:latin typeface="Meiryo UI" panose="020B0604030504040204" pitchFamily="50" charset="-128"/>
              <a:ea typeface="Meiryo UI" panose="020B0604030504040204" pitchFamily="50" charset="-128"/>
            </a:endParaRPr>
          </a:p>
          <a:p>
            <a:pPr marL="93663" indent="-93663"/>
            <a:r>
              <a:rPr lang="ja-JP" altLang="en-US" sz="1100" dirty="0" smtClean="0">
                <a:solidFill>
                  <a:schemeClr val="tx1"/>
                </a:solidFill>
                <a:latin typeface="Meiryo UI" panose="020B0604030504040204" pitchFamily="50" charset="-128"/>
                <a:ea typeface="Meiryo UI" panose="020B0604030504040204" pitchFamily="50" charset="-128"/>
              </a:rPr>
              <a:t>　・競争的</a:t>
            </a:r>
            <a:r>
              <a:rPr lang="ja-JP" altLang="en-US" sz="1100" dirty="0">
                <a:solidFill>
                  <a:schemeClr val="tx1"/>
                </a:solidFill>
                <a:latin typeface="Meiryo UI" panose="020B0604030504040204" pitchFamily="50" charset="-128"/>
                <a:ea typeface="Meiryo UI" panose="020B0604030504040204" pitchFamily="50" charset="-128"/>
              </a:rPr>
              <a:t>資金の獲得を</a:t>
            </a:r>
            <a:r>
              <a:rPr lang="ja-JP" altLang="en-US" sz="1100" dirty="0" smtClean="0">
                <a:solidFill>
                  <a:schemeClr val="tx1"/>
                </a:solidFill>
                <a:latin typeface="Meiryo UI" panose="020B0604030504040204" pitchFamily="50" charset="-128"/>
                <a:ea typeface="Meiryo UI" panose="020B0604030504040204" pitchFamily="50" charset="-128"/>
              </a:rPr>
              <a:t>めざして、国（</a:t>
            </a:r>
            <a:r>
              <a:rPr lang="en-US" altLang="ja-JP" sz="1100" dirty="0" smtClean="0">
                <a:solidFill>
                  <a:schemeClr val="tx1"/>
                </a:solidFill>
                <a:latin typeface="Meiryo UI" panose="020B0604030504040204" pitchFamily="50" charset="-128"/>
                <a:ea typeface="Meiryo UI" panose="020B0604030504040204" pitchFamily="50" charset="-128"/>
              </a:rPr>
              <a:t>AMED</a:t>
            </a:r>
            <a:r>
              <a:rPr lang="ja-JP" altLang="en-US" sz="1100" dirty="0" smtClean="0">
                <a:solidFill>
                  <a:schemeClr val="tx1"/>
                </a:solidFill>
                <a:latin typeface="Meiryo UI" panose="020B0604030504040204" pitchFamily="50" charset="-128"/>
                <a:ea typeface="Meiryo UI" panose="020B0604030504040204" pitchFamily="50" charset="-128"/>
              </a:rPr>
              <a:t>など）・大学・関係機関への働きかけ強化の必要性</a:t>
            </a:r>
            <a:endParaRPr lang="en-US" altLang="ja-JP" sz="1100" dirty="0" smtClean="0">
              <a:solidFill>
                <a:schemeClr val="tx1"/>
              </a:solidFill>
              <a:latin typeface="Meiryo UI" panose="020B0604030504040204" pitchFamily="50" charset="-128"/>
              <a:ea typeface="Meiryo UI" panose="020B0604030504040204" pitchFamily="50" charset="-128"/>
            </a:endParaRPr>
          </a:p>
          <a:p>
            <a:pPr marL="93663" indent="-93663"/>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rPr>
              <a:t>⇒</a:t>
            </a:r>
            <a:r>
              <a:rPr lang="ja-JP" altLang="en-US" sz="1100" u="sng" dirty="0" smtClean="0">
                <a:solidFill>
                  <a:schemeClr val="tx1"/>
                </a:solidFill>
                <a:latin typeface="Meiryo UI" panose="020B0604030504040204" pitchFamily="50" charset="-128"/>
                <a:ea typeface="Meiryo UI" panose="020B0604030504040204" pitchFamily="50" charset="-128"/>
              </a:rPr>
              <a:t>専務理事が専心して取り組むことができるよう、事務局長の職を分離し「実用化支援」の体制を強化。（</a:t>
            </a:r>
            <a:r>
              <a:rPr lang="en-US" altLang="ja-JP" sz="1100" u="sng" dirty="0" smtClean="0">
                <a:solidFill>
                  <a:schemeClr val="tx1"/>
                </a:solidFill>
                <a:latin typeface="Meiryo UI" panose="020B0604030504040204" pitchFamily="50" charset="-128"/>
                <a:ea typeface="Meiryo UI" panose="020B0604030504040204" pitchFamily="50" charset="-128"/>
              </a:rPr>
              <a:t>H30</a:t>
            </a:r>
            <a:r>
              <a:rPr lang="ja-JP" altLang="en-US" sz="1100" u="sng" dirty="0" smtClean="0">
                <a:solidFill>
                  <a:schemeClr val="tx1"/>
                </a:solidFill>
                <a:latin typeface="Meiryo UI" panose="020B0604030504040204" pitchFamily="50" charset="-128"/>
                <a:ea typeface="Meiryo UI" panose="020B0604030504040204" pitchFamily="50" charset="-128"/>
              </a:rPr>
              <a:t>年</a:t>
            </a:r>
            <a:r>
              <a:rPr lang="en-US" altLang="ja-JP" sz="1100" u="sng" dirty="0" smtClean="0">
                <a:solidFill>
                  <a:schemeClr val="tx1"/>
                </a:solidFill>
                <a:latin typeface="Meiryo UI" panose="020B0604030504040204" pitchFamily="50" charset="-128"/>
                <a:ea typeface="Meiryo UI" panose="020B0604030504040204" pitchFamily="50" charset="-128"/>
              </a:rPr>
              <a:t>10</a:t>
            </a:r>
            <a:r>
              <a:rPr lang="ja-JP" altLang="en-US" sz="1100" u="sng" dirty="0" smtClean="0">
                <a:solidFill>
                  <a:schemeClr val="tx1"/>
                </a:solidFill>
                <a:latin typeface="Meiryo UI" panose="020B0604030504040204" pitchFamily="50" charset="-128"/>
                <a:ea typeface="Meiryo UI" panose="020B0604030504040204" pitchFamily="50" charset="-128"/>
              </a:rPr>
              <a:t>月）</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47" name="正方形/長方形 46"/>
          <p:cNvSpPr/>
          <p:nvPr/>
        </p:nvSpPr>
        <p:spPr>
          <a:xfrm>
            <a:off x="4832926" y="2763862"/>
            <a:ext cx="4205021" cy="1115690"/>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r>
              <a:rPr kumimoji="1" lang="en-US" altLang="ja-JP" sz="1400" b="1" dirty="0" smtClean="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現在</a:t>
            </a:r>
            <a:r>
              <a:rPr lang="ja-JP" altLang="en-US" sz="1400" b="1" dirty="0" smtClean="0">
                <a:solidFill>
                  <a:schemeClr val="tx1"/>
                </a:solidFill>
                <a:latin typeface="Meiryo UI" panose="020B0604030504040204" pitchFamily="50" charset="-128"/>
                <a:ea typeface="Meiryo UI" panose="020B0604030504040204" pitchFamily="50" charset="-128"/>
              </a:rPr>
              <a:t>の専務理事の職務</a:t>
            </a:r>
            <a:r>
              <a:rPr kumimoji="1" lang="en-US" altLang="ja-JP" sz="1400" b="1" dirty="0" smtClean="0">
                <a:solidFill>
                  <a:schemeClr val="tx1"/>
                </a:solidFill>
                <a:latin typeface="Meiryo UI" panose="020B0604030504040204" pitchFamily="50" charset="-128"/>
                <a:ea typeface="Meiryo UI" panose="020B0604030504040204" pitchFamily="50" charset="-128"/>
              </a:rPr>
              <a:t>】</a:t>
            </a:r>
          </a:p>
          <a:p>
            <a:r>
              <a:rPr lang="ja-JP" altLang="en-US" sz="1050" dirty="0" smtClean="0">
                <a:solidFill>
                  <a:schemeClr val="tx1"/>
                </a:solidFill>
                <a:latin typeface="Meiryo UI" panose="020B0604030504040204" pitchFamily="50" charset="-128"/>
                <a:ea typeface="Meiryo UI" panose="020B0604030504040204" pitchFamily="50" charset="-128"/>
              </a:rPr>
              <a:t>①競争的資金の獲得による実用支援事業の強化</a:t>
            </a:r>
            <a:endParaRPr lang="en-US" altLang="ja-JP" sz="1050" dirty="0" smtClean="0">
              <a:solidFill>
                <a:schemeClr val="tx1"/>
              </a:solidFill>
              <a:latin typeface="Meiryo UI" panose="020B0604030504040204" pitchFamily="50" charset="-128"/>
              <a:ea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rPr>
              <a:t>②事業</a:t>
            </a:r>
            <a:r>
              <a:rPr lang="ja-JP" altLang="en-US" sz="1050" dirty="0">
                <a:solidFill>
                  <a:schemeClr val="tx1"/>
                </a:solidFill>
                <a:latin typeface="Meiryo UI" panose="020B0604030504040204" pitchFamily="50" charset="-128"/>
                <a:ea typeface="Meiryo UI" panose="020B0604030504040204" pitchFamily="50" charset="-128"/>
              </a:rPr>
              <a:t>全般、経営・財務</a:t>
            </a:r>
            <a:r>
              <a:rPr lang="ja-JP" altLang="en-US" sz="1050" dirty="0" smtClean="0">
                <a:solidFill>
                  <a:schemeClr val="tx1"/>
                </a:solidFill>
                <a:latin typeface="Meiryo UI" panose="020B0604030504040204" pitchFamily="50" charset="-128"/>
                <a:ea typeface="Meiryo UI" panose="020B0604030504040204" pitchFamily="50" charset="-128"/>
              </a:rPr>
              <a:t>全般</a:t>
            </a:r>
            <a:r>
              <a:rPr lang="ja-JP" altLang="en-US" sz="1050" dirty="0">
                <a:solidFill>
                  <a:schemeClr val="tx1"/>
                </a:solidFill>
                <a:latin typeface="Meiryo UI" panose="020B0604030504040204" pitchFamily="50" charset="-128"/>
                <a:ea typeface="Meiryo UI" panose="020B0604030504040204" pitchFamily="50" charset="-128"/>
              </a:rPr>
              <a:t>の</a:t>
            </a:r>
            <a:r>
              <a:rPr lang="ja-JP" altLang="en-US" sz="1050" dirty="0" smtClean="0">
                <a:solidFill>
                  <a:schemeClr val="tx1"/>
                </a:solidFill>
                <a:latin typeface="Meiryo UI" panose="020B0604030504040204" pitchFamily="50" charset="-128"/>
                <a:ea typeface="Meiryo UI" panose="020B0604030504040204" pitchFamily="50" charset="-128"/>
              </a:rPr>
              <a:t>企画</a:t>
            </a:r>
            <a:r>
              <a:rPr lang="ja-JP" altLang="en-US" sz="1050" dirty="0">
                <a:solidFill>
                  <a:schemeClr val="tx1"/>
                </a:solidFill>
                <a:latin typeface="Meiryo UI" panose="020B0604030504040204" pitchFamily="50" charset="-128"/>
                <a:ea typeface="Meiryo UI" panose="020B0604030504040204" pitchFamily="50" charset="-128"/>
              </a:rPr>
              <a:t>・執行</a:t>
            </a:r>
            <a:r>
              <a:rPr lang="ja-JP" altLang="en-US" sz="1050" dirty="0" smtClean="0">
                <a:solidFill>
                  <a:schemeClr val="tx1"/>
                </a:solidFill>
                <a:latin typeface="Meiryo UI" panose="020B0604030504040204" pitchFamily="50" charset="-128"/>
                <a:ea typeface="Meiryo UI" panose="020B0604030504040204" pitchFamily="50" charset="-128"/>
              </a:rPr>
              <a:t>管理。専務理事は財団業務の総括責任者。研究者で</a:t>
            </a:r>
            <a:r>
              <a:rPr lang="ja-JP" altLang="en-US" sz="1050" dirty="0">
                <a:solidFill>
                  <a:schemeClr val="tx1"/>
                </a:solidFill>
                <a:latin typeface="Meiryo UI" panose="020B0604030504040204" pitchFamily="50" charset="-128"/>
                <a:ea typeface="Meiryo UI" panose="020B0604030504040204" pitchFamily="50" charset="-128"/>
              </a:rPr>
              <a:t>ある理事長（非常勤）</a:t>
            </a:r>
            <a:r>
              <a:rPr lang="ja-JP" altLang="en-US" sz="1050" dirty="0" smtClean="0">
                <a:solidFill>
                  <a:schemeClr val="tx1"/>
                </a:solidFill>
                <a:latin typeface="Meiryo UI" panose="020B0604030504040204" pitchFamily="50" charset="-128"/>
                <a:ea typeface="Meiryo UI" panose="020B0604030504040204" pitchFamily="50" charset="-128"/>
              </a:rPr>
              <a:t>を補佐。</a:t>
            </a:r>
            <a:endParaRPr lang="en-US" altLang="ja-JP" sz="1050" dirty="0" smtClean="0">
              <a:solidFill>
                <a:schemeClr val="tx1"/>
              </a:solidFill>
              <a:latin typeface="Meiryo UI" panose="020B0604030504040204" pitchFamily="50" charset="-128"/>
              <a:ea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rPr>
              <a:t>③法人の効率的な資産運用（行政・金融機関との意見交換や最新情報の収集）</a:t>
            </a:r>
            <a:endParaRPr kumimoji="1" lang="en-US" altLang="ja-JP" sz="1050" b="1" dirty="0" smtClean="0">
              <a:solidFill>
                <a:schemeClr val="tx1"/>
              </a:solidFill>
              <a:latin typeface="Meiryo UI" panose="020B0604030504040204" pitchFamily="50" charset="-128"/>
              <a:ea typeface="Meiryo UI" panose="020B0604030504040204" pitchFamily="50" charset="-128"/>
            </a:endParaRPr>
          </a:p>
        </p:txBody>
      </p:sp>
      <p:sp>
        <p:nvSpPr>
          <p:cNvPr id="49" name="正方形/長方形 48"/>
          <p:cNvSpPr/>
          <p:nvPr/>
        </p:nvSpPr>
        <p:spPr>
          <a:xfrm>
            <a:off x="4864586" y="3973790"/>
            <a:ext cx="4200675" cy="2800767"/>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r>
              <a:rPr kumimoji="1" lang="en-US" altLang="ja-JP" sz="1400" b="1" dirty="0" smtClean="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対象役員に府関係者が就任する必要性</a:t>
            </a:r>
            <a:r>
              <a:rPr kumimoji="1" lang="en-US" altLang="ja-JP" sz="1400" b="1" dirty="0" smtClean="0">
                <a:solidFill>
                  <a:schemeClr val="tx1"/>
                </a:solidFill>
                <a:latin typeface="Meiryo UI" panose="020B0604030504040204" pitchFamily="50" charset="-128"/>
                <a:ea typeface="Meiryo UI" panose="020B0604030504040204" pitchFamily="50" charset="-128"/>
              </a:rPr>
              <a:t>】</a:t>
            </a:r>
          </a:p>
          <a:p>
            <a:pPr>
              <a:lnSpc>
                <a:spcPts val="1200"/>
              </a:lnSpc>
            </a:pP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r>
              <a:rPr lang="en-US" altLang="ja-JP" sz="1100" b="1" dirty="0">
                <a:solidFill>
                  <a:schemeClr val="tx1"/>
                </a:solidFill>
                <a:latin typeface="Meiryo UI" panose="020B0604030504040204" pitchFamily="50" charset="-128"/>
                <a:ea typeface="Meiryo UI" panose="020B0604030504040204" pitchFamily="50" charset="-128"/>
              </a:rPr>
              <a:t>1</a:t>
            </a:r>
            <a:r>
              <a:rPr lang="en-US" altLang="ja-JP" sz="1100" b="1" dirty="0" smtClean="0">
                <a:solidFill>
                  <a:schemeClr val="tx1"/>
                </a:solidFill>
                <a:latin typeface="Meiryo UI" panose="020B0604030504040204" pitchFamily="50" charset="-128"/>
                <a:ea typeface="Meiryo UI" panose="020B0604030504040204" pitchFamily="50" charset="-128"/>
              </a:rPr>
              <a:t>.</a:t>
            </a:r>
            <a:r>
              <a:rPr lang="ja-JP" altLang="en-US" sz="1100" b="1" dirty="0" smtClean="0">
                <a:solidFill>
                  <a:schemeClr val="tx1"/>
                </a:solidFill>
                <a:latin typeface="Meiryo UI" panose="020B0604030504040204" pitchFamily="50" charset="-128"/>
                <a:ea typeface="Meiryo UI" panose="020B0604030504040204" pitchFamily="50" charset="-128"/>
              </a:rPr>
              <a:t> 総合調整機能とワンストップ</a:t>
            </a:r>
            <a:r>
              <a:rPr lang="ja-JP" altLang="en-US" sz="1100" b="1" dirty="0">
                <a:solidFill>
                  <a:schemeClr val="tx1"/>
                </a:solidFill>
                <a:latin typeface="Meiryo UI" panose="020B0604030504040204" pitchFamily="50" charset="-128"/>
                <a:ea typeface="Meiryo UI" panose="020B0604030504040204" pitchFamily="50" charset="-128"/>
              </a:rPr>
              <a:t>機能を</a:t>
            </a:r>
            <a:r>
              <a:rPr lang="ja-JP" altLang="en-US" sz="1100" b="1" dirty="0" smtClean="0">
                <a:solidFill>
                  <a:schemeClr val="tx1"/>
                </a:solidFill>
                <a:latin typeface="Meiryo UI" panose="020B0604030504040204" pitchFamily="50" charset="-128"/>
                <a:ea typeface="Meiryo UI" panose="020B0604030504040204" pitchFamily="50" charset="-128"/>
              </a:rPr>
              <a:t>担う</a:t>
            </a:r>
            <a:r>
              <a:rPr lang="ja-JP" altLang="en-US" sz="1100" b="1" dirty="0">
                <a:solidFill>
                  <a:schemeClr val="tx1"/>
                </a:solidFill>
                <a:latin typeface="Meiryo UI" panose="020B0604030504040204" pitchFamily="50" charset="-128"/>
                <a:ea typeface="Meiryo UI" panose="020B0604030504040204" pitchFamily="50" charset="-128"/>
              </a:rPr>
              <a:t>府</a:t>
            </a:r>
            <a:r>
              <a:rPr lang="ja-JP" altLang="en-US" sz="1100" b="1" dirty="0" smtClean="0">
                <a:solidFill>
                  <a:schemeClr val="tx1"/>
                </a:solidFill>
                <a:latin typeface="Meiryo UI" panose="020B0604030504040204" pitchFamily="50" charset="-128"/>
                <a:ea typeface="Meiryo UI" panose="020B0604030504040204" pitchFamily="50" charset="-128"/>
              </a:rPr>
              <a:t>と</a:t>
            </a:r>
            <a:r>
              <a:rPr lang="ja-JP" altLang="en-US" sz="1100" b="1" dirty="0">
                <a:solidFill>
                  <a:schemeClr val="tx1"/>
                </a:solidFill>
                <a:latin typeface="Meiryo UI" panose="020B0604030504040204" pitchFamily="50" charset="-128"/>
                <a:ea typeface="Meiryo UI" panose="020B0604030504040204" pitchFamily="50" charset="-128"/>
              </a:rPr>
              <a:t>、</a:t>
            </a:r>
            <a:r>
              <a:rPr lang="ja-JP" altLang="en-US" sz="1100" b="1" dirty="0" smtClean="0">
                <a:solidFill>
                  <a:schemeClr val="tx1"/>
                </a:solidFill>
                <a:latin typeface="Meiryo UI" panose="020B0604030504040204" pitchFamily="50" charset="-128"/>
                <a:ea typeface="Meiryo UI" panose="020B0604030504040204" pitchFamily="50" charset="-128"/>
              </a:rPr>
              <a:t>ライフサイエンス分野</a:t>
            </a:r>
            <a:r>
              <a:rPr lang="ja-JP" altLang="en-US" sz="1100" b="1" dirty="0">
                <a:solidFill>
                  <a:schemeClr val="tx1"/>
                </a:solidFill>
                <a:latin typeface="Meiryo UI" panose="020B0604030504040204" pitchFamily="50" charset="-128"/>
                <a:ea typeface="Meiryo UI" panose="020B0604030504040204" pitchFamily="50" charset="-128"/>
              </a:rPr>
              <a:t>に関する高度・専門的な知見と人的ネットワークに強みを</a:t>
            </a:r>
            <a:r>
              <a:rPr lang="ja-JP" altLang="en-US" sz="1100" b="1" dirty="0" smtClean="0">
                <a:solidFill>
                  <a:schemeClr val="tx1"/>
                </a:solidFill>
                <a:latin typeface="Meiryo UI" panose="020B0604030504040204" pitchFamily="50" charset="-128"/>
                <a:ea typeface="Meiryo UI" panose="020B0604030504040204" pitchFamily="50" charset="-128"/>
              </a:rPr>
              <a:t>有する財団</a:t>
            </a:r>
            <a:r>
              <a:rPr lang="ja-JP" altLang="en-US" sz="1100" b="1" dirty="0">
                <a:solidFill>
                  <a:schemeClr val="tx1"/>
                </a:solidFill>
                <a:latin typeface="Meiryo UI" panose="020B0604030504040204" pitchFamily="50" charset="-128"/>
                <a:ea typeface="Meiryo UI" panose="020B0604030504040204" pitchFamily="50" charset="-128"/>
              </a:rPr>
              <a:t>が車の両輪と</a:t>
            </a:r>
            <a:r>
              <a:rPr lang="ja-JP" altLang="en-US" sz="1100" b="1" dirty="0" smtClean="0">
                <a:solidFill>
                  <a:schemeClr val="tx1"/>
                </a:solidFill>
                <a:latin typeface="Meiryo UI" panose="020B0604030504040204" pitchFamily="50" charset="-128"/>
                <a:ea typeface="Meiryo UI" panose="020B0604030504040204" pitchFamily="50" charset="-128"/>
              </a:rPr>
              <a:t>して連携し、</a:t>
            </a:r>
            <a:r>
              <a:rPr lang="ja-JP" altLang="en-US" sz="1100" b="1" dirty="0">
                <a:solidFill>
                  <a:schemeClr val="tx1"/>
                </a:solidFill>
                <a:latin typeface="Meiryo UI" panose="020B0604030504040204" pitchFamily="50" charset="-128"/>
                <a:ea typeface="Meiryo UI" panose="020B0604030504040204" pitchFamily="50" charset="-128"/>
              </a:rPr>
              <a:t>府内ライフサイエンス産業振興を</a:t>
            </a:r>
            <a:r>
              <a:rPr lang="ja-JP" altLang="en-US" sz="1100" b="1" dirty="0" smtClean="0">
                <a:solidFill>
                  <a:schemeClr val="tx1"/>
                </a:solidFill>
                <a:latin typeface="Meiryo UI" panose="020B0604030504040204" pitchFamily="50" charset="-128"/>
                <a:ea typeface="Meiryo UI" panose="020B0604030504040204" pitchFamily="50" charset="-128"/>
              </a:rPr>
              <a:t>推進して</a:t>
            </a:r>
            <a:r>
              <a:rPr lang="ja-JP" altLang="en-US" sz="1100" b="1" dirty="0">
                <a:solidFill>
                  <a:schemeClr val="tx1"/>
                </a:solidFill>
                <a:latin typeface="Meiryo UI" panose="020B0604030504040204" pitchFamily="50" charset="-128"/>
                <a:ea typeface="Meiryo UI" panose="020B0604030504040204" pitchFamily="50" charset="-128"/>
              </a:rPr>
              <a:t>いくことが</a:t>
            </a:r>
            <a:r>
              <a:rPr lang="ja-JP" altLang="en-US" sz="1100" b="1" dirty="0" smtClean="0">
                <a:solidFill>
                  <a:schemeClr val="tx1"/>
                </a:solidFill>
                <a:latin typeface="Meiryo UI" panose="020B0604030504040204" pitchFamily="50" charset="-128"/>
                <a:ea typeface="Meiryo UI" panose="020B0604030504040204" pitchFamily="50" charset="-128"/>
              </a:rPr>
              <a:t>不可欠</a:t>
            </a:r>
            <a:endParaRPr lang="en-US" altLang="ja-JP" sz="1100" b="1" dirty="0" smtClean="0">
              <a:solidFill>
                <a:schemeClr val="tx1"/>
              </a:solidFill>
              <a:latin typeface="Meiryo UI" panose="020B0604030504040204" pitchFamily="50" charset="-128"/>
              <a:ea typeface="Meiryo UI" panose="020B0604030504040204" pitchFamily="50" charset="-128"/>
            </a:endParaRPr>
          </a:p>
          <a:p>
            <a:pPr>
              <a:lnSpc>
                <a:spcPts val="800"/>
              </a:lnSpc>
            </a:pPr>
            <a:endParaRPr lang="ja-JP" altLang="en-US" sz="1100" b="1" dirty="0">
              <a:solidFill>
                <a:schemeClr val="tx1"/>
              </a:solidFill>
              <a:latin typeface="Meiryo UI" panose="020B0604030504040204" pitchFamily="50" charset="-128"/>
              <a:ea typeface="Meiryo UI" panose="020B0604030504040204" pitchFamily="50" charset="-128"/>
            </a:endParaRPr>
          </a:p>
          <a:p>
            <a:r>
              <a:rPr lang="en-US" altLang="ja-JP" sz="1100" b="1" dirty="0" smtClean="0">
                <a:solidFill>
                  <a:schemeClr val="tx1"/>
                </a:solidFill>
                <a:latin typeface="Meiryo UI" panose="020B0604030504040204" pitchFamily="50" charset="-128"/>
                <a:ea typeface="Meiryo UI" panose="020B0604030504040204" pitchFamily="50" charset="-128"/>
              </a:rPr>
              <a:t>2.</a:t>
            </a:r>
            <a:r>
              <a:rPr lang="ja-JP" altLang="en-US" sz="1100" b="1" dirty="0" smtClean="0">
                <a:solidFill>
                  <a:schemeClr val="tx1"/>
                </a:solidFill>
                <a:latin typeface="Meiryo UI" panose="020B0604030504040204" pitchFamily="50" charset="-128"/>
                <a:ea typeface="Meiryo UI" panose="020B0604030504040204" pitchFamily="50" charset="-128"/>
              </a:rPr>
              <a:t>日常的に</a:t>
            </a:r>
            <a:r>
              <a:rPr lang="ja-JP" altLang="en-US" sz="1100" b="1" dirty="0">
                <a:solidFill>
                  <a:schemeClr val="tx1"/>
                </a:solidFill>
                <a:latin typeface="Meiryo UI" panose="020B0604030504040204" pitchFamily="50" charset="-128"/>
                <a:ea typeface="Meiryo UI" panose="020B0604030504040204" pitchFamily="50" charset="-128"/>
              </a:rPr>
              <a:t>財団</a:t>
            </a:r>
            <a:r>
              <a:rPr lang="ja-JP" altLang="en-US" sz="1100" b="1" dirty="0" smtClean="0">
                <a:solidFill>
                  <a:schemeClr val="tx1"/>
                </a:solidFill>
                <a:latin typeface="Meiryo UI" panose="020B0604030504040204" pitchFamily="50" charset="-128"/>
                <a:ea typeface="Meiryo UI" panose="020B0604030504040204" pitchFamily="50" charset="-128"/>
              </a:rPr>
              <a:t>を代表して利害関係者との対外</a:t>
            </a:r>
            <a:r>
              <a:rPr lang="ja-JP" altLang="en-US" sz="1100" b="1" dirty="0">
                <a:solidFill>
                  <a:schemeClr val="tx1"/>
                </a:solidFill>
                <a:latin typeface="Meiryo UI" panose="020B0604030504040204" pitchFamily="50" charset="-128"/>
                <a:ea typeface="Meiryo UI" panose="020B0604030504040204" pitchFamily="50" charset="-128"/>
              </a:rPr>
              <a:t>折衝や産学官の</a:t>
            </a:r>
            <a:r>
              <a:rPr lang="ja-JP" altLang="en-US" sz="1100" b="1" dirty="0" smtClean="0">
                <a:solidFill>
                  <a:schemeClr val="tx1"/>
                </a:solidFill>
                <a:latin typeface="Meiryo UI" panose="020B0604030504040204" pitchFamily="50" charset="-128"/>
                <a:ea typeface="Meiryo UI" panose="020B0604030504040204" pitchFamily="50" charset="-128"/>
              </a:rPr>
              <a:t>調整等を行う為には、中立的な立場で大所高所から府全域を見渡すことのできる常勤役員を置くことが必要</a:t>
            </a:r>
            <a:endParaRPr lang="en-US" altLang="ja-JP" sz="1100" b="1" dirty="0" smtClean="0">
              <a:solidFill>
                <a:schemeClr val="tx1"/>
              </a:solidFill>
              <a:latin typeface="Meiryo UI" panose="020B0604030504040204" pitchFamily="50" charset="-128"/>
              <a:ea typeface="Meiryo UI" panose="020B0604030504040204" pitchFamily="50" charset="-128"/>
            </a:endParaRPr>
          </a:p>
          <a:p>
            <a:pPr>
              <a:lnSpc>
                <a:spcPts val="800"/>
              </a:lnSpc>
            </a:pPr>
            <a:endParaRPr lang="ja-JP" altLang="en-US" sz="1100" b="1" dirty="0">
              <a:solidFill>
                <a:schemeClr val="tx1"/>
              </a:solidFill>
              <a:latin typeface="Meiryo UI" panose="020B0604030504040204" pitchFamily="50" charset="-128"/>
              <a:ea typeface="Meiryo UI" panose="020B0604030504040204" pitchFamily="50" charset="-128"/>
            </a:endParaRPr>
          </a:p>
          <a:p>
            <a:r>
              <a:rPr lang="en-US" altLang="ja-JP" sz="1100" b="1" dirty="0" smtClean="0">
                <a:solidFill>
                  <a:schemeClr val="tx1"/>
                </a:solidFill>
                <a:latin typeface="Meiryo UI" panose="020B0604030504040204" pitchFamily="50" charset="-128"/>
                <a:ea typeface="Meiryo UI" panose="020B0604030504040204" pitchFamily="50" charset="-128"/>
              </a:rPr>
              <a:t>3.</a:t>
            </a:r>
            <a:r>
              <a:rPr lang="ja-JP" altLang="en-US" sz="1100" b="1" dirty="0" smtClean="0">
                <a:solidFill>
                  <a:schemeClr val="tx1"/>
                </a:solidFill>
                <a:latin typeface="Meiryo UI" panose="020B0604030504040204" pitchFamily="50" charset="-128"/>
                <a:ea typeface="Meiryo UI" panose="020B0604030504040204" pitchFamily="50" charset="-128"/>
              </a:rPr>
              <a:t>競争的</a:t>
            </a:r>
            <a:r>
              <a:rPr lang="ja-JP" altLang="en-US" sz="1100" b="1" dirty="0">
                <a:solidFill>
                  <a:schemeClr val="tx1"/>
                </a:solidFill>
                <a:latin typeface="Meiryo UI" panose="020B0604030504040204" pitchFamily="50" charset="-128"/>
                <a:ea typeface="Meiryo UI" panose="020B0604030504040204" pitchFamily="50" charset="-128"/>
              </a:rPr>
              <a:t>資金獲得</a:t>
            </a:r>
            <a:r>
              <a:rPr lang="ja-JP" altLang="en-US" sz="1100" b="1" dirty="0" smtClean="0">
                <a:solidFill>
                  <a:schemeClr val="tx1"/>
                </a:solidFill>
                <a:latin typeface="Meiryo UI" panose="020B0604030504040204" pitchFamily="50" charset="-128"/>
                <a:ea typeface="Meiryo UI" panose="020B0604030504040204" pitchFamily="50" charset="-128"/>
              </a:rPr>
              <a:t>を図る上で、</a:t>
            </a:r>
            <a:r>
              <a:rPr lang="ja-JP" altLang="en-US" sz="1100" b="1" dirty="0">
                <a:solidFill>
                  <a:schemeClr val="tx1"/>
                </a:solidFill>
                <a:latin typeface="Meiryo UI" panose="020B0604030504040204" pitchFamily="50" charset="-128"/>
                <a:ea typeface="Meiryo UI" panose="020B0604030504040204" pitchFamily="50" charset="-128"/>
              </a:rPr>
              <a:t>国等との</a:t>
            </a:r>
            <a:r>
              <a:rPr lang="ja-JP" altLang="en-US" sz="1100" b="1" dirty="0" smtClean="0">
                <a:solidFill>
                  <a:schemeClr val="tx1"/>
                </a:solidFill>
                <a:latin typeface="Meiryo UI" panose="020B0604030504040204" pitchFamily="50" charset="-128"/>
                <a:ea typeface="Meiryo UI" panose="020B0604030504040204" pitchFamily="50" charset="-128"/>
              </a:rPr>
              <a:t>ネットワークの活用</a:t>
            </a:r>
            <a:r>
              <a:rPr lang="ja-JP" altLang="en-US" sz="1100" b="1" dirty="0">
                <a:solidFill>
                  <a:schemeClr val="tx1"/>
                </a:solidFill>
                <a:latin typeface="Meiryo UI" panose="020B0604030504040204" pitchFamily="50" charset="-128"/>
                <a:ea typeface="Meiryo UI" panose="020B0604030504040204" pitchFamily="50" charset="-128"/>
              </a:rPr>
              <a:t>や、府内関係機関と連携調整が</a:t>
            </a:r>
            <a:r>
              <a:rPr lang="ja-JP" altLang="en-US" sz="1100" b="1" dirty="0" smtClean="0">
                <a:solidFill>
                  <a:schemeClr val="tx1"/>
                </a:solidFill>
                <a:latin typeface="Meiryo UI" panose="020B0604030504040204" pitchFamily="50" charset="-128"/>
                <a:ea typeface="Meiryo UI" panose="020B0604030504040204" pitchFamily="50" charset="-128"/>
              </a:rPr>
              <a:t>不可欠</a:t>
            </a:r>
            <a:endParaRPr lang="en-US" altLang="ja-JP" sz="1100" b="1" dirty="0" smtClean="0">
              <a:solidFill>
                <a:schemeClr val="tx1"/>
              </a:solidFill>
              <a:latin typeface="Meiryo UI" panose="020B0604030504040204" pitchFamily="50" charset="-128"/>
              <a:ea typeface="Meiryo UI" panose="020B0604030504040204" pitchFamily="50" charset="-128"/>
            </a:endParaRPr>
          </a:p>
          <a:p>
            <a:pPr>
              <a:lnSpc>
                <a:spcPts val="800"/>
              </a:lnSpc>
            </a:pPr>
            <a:endParaRPr lang="en-US" altLang="ja-JP" sz="1100" b="1" dirty="0" smtClean="0">
              <a:solidFill>
                <a:schemeClr val="tx1"/>
              </a:solidFill>
              <a:latin typeface="Meiryo UI" panose="020B0604030504040204" pitchFamily="50" charset="-128"/>
              <a:ea typeface="Meiryo UI" panose="020B0604030504040204" pitchFamily="50" charset="-128"/>
            </a:endParaRPr>
          </a:p>
          <a:p>
            <a:r>
              <a:rPr lang="ja-JP" altLang="en-US" sz="1100" b="1" dirty="0" smtClean="0">
                <a:solidFill>
                  <a:schemeClr val="tx1"/>
                </a:solidFill>
                <a:latin typeface="Meiryo UI" panose="020B0604030504040204" pitchFamily="50" charset="-128"/>
                <a:ea typeface="Meiryo UI" panose="020B0604030504040204" pitchFamily="50" charset="-128"/>
              </a:rPr>
              <a:t>　なお、理事</a:t>
            </a:r>
            <a:r>
              <a:rPr lang="en-US" altLang="ja-JP" sz="1100" b="1" dirty="0">
                <a:solidFill>
                  <a:schemeClr val="tx1"/>
                </a:solidFill>
                <a:latin typeface="Meiryo UI" panose="020B0604030504040204" pitchFamily="50" charset="-128"/>
                <a:ea typeface="Meiryo UI" panose="020B0604030504040204" pitchFamily="50" charset="-128"/>
              </a:rPr>
              <a:t>1</a:t>
            </a:r>
            <a:r>
              <a:rPr lang="ja-JP" altLang="en-US" sz="1100" b="1" dirty="0">
                <a:solidFill>
                  <a:schemeClr val="tx1"/>
                </a:solidFill>
                <a:latin typeface="Meiryo UI" panose="020B0604030504040204" pitchFamily="50" charset="-128"/>
                <a:ea typeface="Meiryo UI" panose="020B0604030504040204" pitchFamily="50" charset="-128"/>
              </a:rPr>
              <a:t>２名のうち</a:t>
            </a:r>
            <a:r>
              <a:rPr lang="en-US" altLang="ja-JP" sz="1100" b="1" dirty="0">
                <a:solidFill>
                  <a:schemeClr val="tx1"/>
                </a:solidFill>
                <a:latin typeface="Meiryo UI" panose="020B0604030504040204" pitchFamily="50" charset="-128"/>
                <a:ea typeface="Meiryo UI" panose="020B0604030504040204" pitchFamily="50" charset="-128"/>
              </a:rPr>
              <a:t>1</a:t>
            </a:r>
            <a:r>
              <a:rPr lang="ja-JP" altLang="en-US" sz="1100" b="1" dirty="0">
                <a:solidFill>
                  <a:schemeClr val="tx1"/>
                </a:solidFill>
                <a:latin typeface="Meiryo UI" panose="020B0604030504040204" pitchFamily="50" charset="-128"/>
                <a:ea typeface="Meiryo UI" panose="020B0604030504040204" pitchFamily="50" charset="-128"/>
              </a:rPr>
              <a:t>１名は非常勤で、その本務は大学教授、病院・研究機関の長、製薬企業役員であるため、上記役員の任を担うことは</a:t>
            </a:r>
            <a:r>
              <a:rPr lang="ja-JP" altLang="en-US" sz="1100" b="1" dirty="0" smtClean="0">
                <a:solidFill>
                  <a:schemeClr val="tx1"/>
                </a:solidFill>
                <a:latin typeface="Meiryo UI" panose="020B0604030504040204" pitchFamily="50" charset="-128"/>
                <a:ea typeface="Meiryo UI" panose="020B0604030504040204" pitchFamily="50" charset="-128"/>
              </a:rPr>
              <a:t>困難であり、官からの常勤役員の配置が必須</a:t>
            </a:r>
            <a:endParaRPr lang="en-US" altLang="ja-JP" sz="1100" b="1" dirty="0" smtClean="0">
              <a:solidFill>
                <a:schemeClr val="tx1"/>
              </a:solidFill>
              <a:latin typeface="Meiryo UI" panose="020B0604030504040204" pitchFamily="50" charset="-128"/>
              <a:ea typeface="Meiryo UI" panose="020B0604030504040204" pitchFamily="50" charset="-128"/>
            </a:endParaRPr>
          </a:p>
        </p:txBody>
      </p:sp>
      <p:cxnSp>
        <p:nvCxnSpPr>
          <p:cNvPr id="18" name="直線コネクタ 17">
            <a:extLst>
              <a:ext uri="{FF2B5EF4-FFF2-40B4-BE49-F238E27FC236}">
                <a16:creationId xmlns:a16="http://schemas.microsoft.com/office/drawing/2014/main" id="{00000000-0008-0000-0000-000005000000}"/>
              </a:ext>
            </a:extLst>
          </p:cNvPr>
          <p:cNvCxnSpPr/>
          <p:nvPr/>
        </p:nvCxnSpPr>
        <p:spPr>
          <a:xfrm>
            <a:off x="911235" y="4684088"/>
            <a:ext cx="4620" cy="190946"/>
          </a:xfrm>
          <a:prstGeom prst="line">
            <a:avLst/>
          </a:prstGeom>
        </p:spPr>
        <p:style>
          <a:lnRef idx="1">
            <a:schemeClr val="accent1"/>
          </a:lnRef>
          <a:fillRef idx="0">
            <a:schemeClr val="accent1"/>
          </a:fillRef>
          <a:effectRef idx="0">
            <a:schemeClr val="accent1"/>
          </a:effectRef>
          <a:fontRef idx="minor">
            <a:schemeClr val="tx1"/>
          </a:fontRef>
        </p:style>
      </p:cxnSp>
      <p:sp>
        <p:nvSpPr>
          <p:cNvPr id="19" name="テキスト ボックス 7">
            <a:extLst>
              <a:ext uri="{FF2B5EF4-FFF2-40B4-BE49-F238E27FC236}">
                <a16:creationId xmlns:a16="http://schemas.microsoft.com/office/drawing/2014/main" id="{00000000-0008-0000-0000-000008000000}"/>
              </a:ext>
            </a:extLst>
          </p:cNvPr>
          <p:cNvSpPr txBox="1"/>
          <p:nvPr/>
        </p:nvSpPr>
        <p:spPr bwMode="white">
          <a:xfrm>
            <a:off x="1299056" y="4338067"/>
            <a:ext cx="3533870" cy="328579"/>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t">
            <a:noAutofit/>
          </a:bodyPr>
          <a:lstStyle/>
          <a:p>
            <a:pPr>
              <a:spcAft>
                <a:spcPts val="0"/>
              </a:spcAft>
            </a:pPr>
            <a:r>
              <a:rPr kumimoji="1" lang="ja-JP" sz="10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・財団の方向性等、重大な経営</a:t>
            </a:r>
            <a:r>
              <a:rPr kumimoji="1" lang="ja-JP" sz="10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判断</a:t>
            </a:r>
            <a:r>
              <a:rPr kumimoji="1" lang="ja-JP" sz="10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・理事会などへの出席</a:t>
            </a:r>
            <a:endParaRPr lang="ja-JP" sz="10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a:spcAft>
                <a:spcPts val="0"/>
              </a:spcAft>
            </a:pPr>
            <a:r>
              <a:rPr kumimoji="1" lang="ja-JP" sz="10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・研究者の視点から研究促進の企画、進捗管理を指導、</a:t>
            </a:r>
            <a:r>
              <a:rPr kumimoji="1" lang="ja-JP" sz="10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助言など</a:t>
            </a:r>
            <a:endParaRPr lang="ja-JP" sz="100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22" name="正方形/長方形 21">
            <a:extLst>
              <a:ext uri="{FF2B5EF4-FFF2-40B4-BE49-F238E27FC236}">
                <a16:creationId xmlns:a16="http://schemas.microsoft.com/office/drawing/2014/main" id="{00000000-0008-0000-0000-000004000000}"/>
              </a:ext>
            </a:extLst>
          </p:cNvPr>
          <p:cNvSpPr/>
          <p:nvPr/>
        </p:nvSpPr>
        <p:spPr>
          <a:xfrm>
            <a:off x="500785" y="6038527"/>
            <a:ext cx="807563" cy="4302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0"/>
              </a:spcAft>
            </a:pPr>
            <a:r>
              <a:rPr lang="ja-JP" altLang="en-US" sz="1050" dirty="0" smtClean="0">
                <a:effectLst/>
                <a:latin typeface="ＭＳ Ｐゴシック" panose="020B0600070205080204" pitchFamily="50" charset="-128"/>
                <a:ea typeface="ＭＳ Ｐゴシック" panose="020B0600070205080204" pitchFamily="50" charset="-128"/>
                <a:cs typeface="ＭＳ Ｐゴシック" panose="020B0600070205080204" pitchFamily="50" charset="-128"/>
              </a:rPr>
              <a:t>事務局長</a:t>
            </a:r>
            <a:endParaRPr lang="ja-JP" sz="105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33" name="右カーブ矢印 32"/>
          <p:cNvSpPr/>
          <p:nvPr/>
        </p:nvSpPr>
        <p:spPr>
          <a:xfrm>
            <a:off x="304819" y="5078826"/>
            <a:ext cx="286802" cy="1005469"/>
          </a:xfrm>
          <a:prstGeom prst="curvedRightArrow">
            <a:avLst>
              <a:gd name="adj1" fmla="val 25000"/>
              <a:gd name="adj2" fmla="val 50000"/>
              <a:gd name="adj3" fmla="val 581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35" name="直線コネクタ 34">
            <a:extLst>
              <a:ext uri="{FF2B5EF4-FFF2-40B4-BE49-F238E27FC236}">
                <a16:creationId xmlns:a16="http://schemas.microsoft.com/office/drawing/2014/main" id="{00000000-0008-0000-0000-000005000000}"/>
              </a:ext>
            </a:extLst>
          </p:cNvPr>
          <p:cNvCxnSpPr/>
          <p:nvPr/>
        </p:nvCxnSpPr>
        <p:spPr>
          <a:xfrm>
            <a:off x="911235" y="5288491"/>
            <a:ext cx="0" cy="614743"/>
          </a:xfrm>
          <a:prstGeom prst="line">
            <a:avLst/>
          </a:prstGeom>
        </p:spPr>
        <p:style>
          <a:lnRef idx="1">
            <a:schemeClr val="accent1"/>
          </a:lnRef>
          <a:fillRef idx="0">
            <a:schemeClr val="accent1"/>
          </a:fillRef>
          <a:effectRef idx="0">
            <a:schemeClr val="accent1"/>
          </a:effectRef>
          <a:fontRef idx="minor">
            <a:schemeClr val="tx1"/>
          </a:fontRef>
        </p:style>
      </p:cxnSp>
      <p:sp>
        <p:nvSpPr>
          <p:cNvPr id="41" name="テキスト ボックス 8">
            <a:extLst>
              <a:ext uri="{FF2B5EF4-FFF2-40B4-BE49-F238E27FC236}">
                <a16:creationId xmlns:a16="http://schemas.microsoft.com/office/drawing/2014/main" id="{00000000-0008-0000-0000-000009000000}"/>
              </a:ext>
            </a:extLst>
          </p:cNvPr>
          <p:cNvSpPr txBox="1"/>
          <p:nvPr/>
        </p:nvSpPr>
        <p:spPr bwMode="white">
          <a:xfrm>
            <a:off x="-82058" y="5525268"/>
            <a:ext cx="958780" cy="22035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t">
            <a:noAutofit/>
          </a:bodyPr>
          <a:lstStyle/>
          <a:p>
            <a:pPr>
              <a:spcAft>
                <a:spcPts val="0"/>
              </a:spcAft>
            </a:pPr>
            <a:r>
              <a:rPr lang="ja-JP" altLang="en-US" sz="10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事務局長の職</a:t>
            </a:r>
            <a:r>
              <a:rPr kumimoji="1" lang="ja-JP" sz="10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kumimoji="1" lang="ja-JP" sz="105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a:spcAft>
                <a:spcPts val="0"/>
              </a:spcAft>
            </a:pPr>
            <a:endParaRPr lang="ja-JP" sz="105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44" name="下矢印 43"/>
          <p:cNvSpPr/>
          <p:nvPr/>
        </p:nvSpPr>
        <p:spPr>
          <a:xfrm>
            <a:off x="2627219" y="5363201"/>
            <a:ext cx="615674" cy="883896"/>
          </a:xfrm>
          <a:prstGeom prst="downArrow">
            <a:avLst>
              <a:gd name="adj1" fmla="val 50000"/>
              <a:gd name="adj2" fmla="val 267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7">
            <a:extLst>
              <a:ext uri="{FF2B5EF4-FFF2-40B4-BE49-F238E27FC236}">
                <a16:creationId xmlns:a16="http://schemas.microsoft.com/office/drawing/2014/main" id="{00000000-0008-0000-0000-000008000000}"/>
              </a:ext>
            </a:extLst>
          </p:cNvPr>
          <p:cNvSpPr txBox="1"/>
          <p:nvPr/>
        </p:nvSpPr>
        <p:spPr bwMode="white">
          <a:xfrm>
            <a:off x="1511106" y="6266938"/>
            <a:ext cx="3054650" cy="349523"/>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t">
            <a:noAutofit/>
          </a:bodyPr>
          <a:lstStyle/>
          <a:p>
            <a:pPr>
              <a:spcAft>
                <a:spcPts val="0"/>
              </a:spcAft>
            </a:pPr>
            <a:r>
              <a:rPr kumimoji="1" lang="ja-JP" sz="10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1" lang="ja-JP" altLang="en-US" sz="10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実務面での調整事務</a:t>
            </a:r>
            <a:r>
              <a:rPr kumimoji="1" lang="ja-JP" sz="10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など</a:t>
            </a:r>
            <a:endParaRPr lang="ja-JP" sz="100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62" name="テキスト ボックス 8">
            <a:extLst>
              <a:ext uri="{FF2B5EF4-FFF2-40B4-BE49-F238E27FC236}">
                <a16:creationId xmlns:a16="http://schemas.microsoft.com/office/drawing/2014/main" id="{00000000-0008-0000-0000-000009000000}"/>
              </a:ext>
            </a:extLst>
          </p:cNvPr>
          <p:cNvSpPr txBox="1"/>
          <p:nvPr/>
        </p:nvSpPr>
        <p:spPr bwMode="white">
          <a:xfrm>
            <a:off x="1404622" y="5368195"/>
            <a:ext cx="1172565" cy="157073"/>
          </a:xfrm>
          <a:prstGeom prst="rect">
            <a:avLst/>
          </a:prstGeom>
          <a:solidFill>
            <a:schemeClr val="accent6">
              <a:lumMod val="60000"/>
              <a:lumOff val="4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t">
            <a:noAutofit/>
          </a:bodyPr>
          <a:lstStyle/>
          <a:p>
            <a:pPr>
              <a:spcAft>
                <a:spcPts val="0"/>
              </a:spcAft>
            </a:pPr>
            <a:endParaRPr lang="ja-JP" sz="105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20" name="テキスト ボックス 8">
            <a:extLst>
              <a:ext uri="{FF2B5EF4-FFF2-40B4-BE49-F238E27FC236}">
                <a16:creationId xmlns:a16="http://schemas.microsoft.com/office/drawing/2014/main" id="{00000000-0008-0000-0000-000009000000}"/>
              </a:ext>
            </a:extLst>
          </p:cNvPr>
          <p:cNvSpPr txBox="1"/>
          <p:nvPr/>
        </p:nvSpPr>
        <p:spPr>
          <a:xfrm>
            <a:off x="1451805" y="4795784"/>
            <a:ext cx="3248000" cy="492707"/>
          </a:xfrm>
          <a:prstGeom prst="rect">
            <a:avLst/>
          </a:prstGeom>
          <a:solidFill>
            <a:schemeClr val="lt1"/>
          </a:solidFill>
          <a:ln w="12700" cmpd="sng">
            <a:solidFill>
              <a:schemeClr val="tx1"/>
            </a:solidFill>
            <a:prstDash val="solid"/>
          </a:ln>
        </p:spPr>
        <p:style>
          <a:lnRef idx="0">
            <a:scrgbClr r="0" g="0" b="0"/>
          </a:lnRef>
          <a:fillRef idx="0">
            <a:scrgbClr r="0" g="0" b="0"/>
          </a:fillRef>
          <a:effectRef idx="0">
            <a:scrgbClr r="0" g="0" b="0"/>
          </a:effectRef>
          <a:fontRef idx="minor">
            <a:schemeClr val="dk1"/>
          </a:fontRef>
        </p:style>
        <p:txBody>
          <a:bodyPr wrap="square" tIns="0" bIns="0" rtlCol="0" anchor="t">
            <a:noAutofit/>
          </a:bodyPr>
          <a:lstStyle/>
          <a:p>
            <a:pPr>
              <a:spcAft>
                <a:spcPts val="0"/>
              </a:spcAft>
            </a:pPr>
            <a:r>
              <a:rPr kumimoji="1" lang="ja-JP" sz="10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・理事長の補佐（実務、経営面で代行</a:t>
            </a:r>
            <a:r>
              <a:rPr kumimoji="1" lang="ja-JP" sz="10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endParaRPr kumimoji="1" lang="en-US" altLang="ja-JP" sz="10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0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kumimoji="1" lang="ja-JP" sz="10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財団</a:t>
            </a:r>
            <a:r>
              <a:rPr kumimoji="1" lang="ja-JP" sz="10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業務の総括</a:t>
            </a:r>
            <a:r>
              <a:rPr kumimoji="1" lang="ja-JP" sz="10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責任者</a:t>
            </a:r>
            <a:r>
              <a:rPr lang="ja-JP" altLang="en-US" sz="10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として</a:t>
            </a:r>
            <a:r>
              <a:rPr lang="ja-JP" altLang="ja-JP" sz="10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重要</a:t>
            </a:r>
            <a:r>
              <a:rPr lang="ja-JP" altLang="ja-JP" sz="10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業務の担当</a:t>
            </a:r>
            <a:endParaRPr lang="ja-JP" altLang="ja-JP" sz="1000" dirty="0">
              <a:latin typeface="Meiryo UI" panose="020B0604030504040204" pitchFamily="50" charset="-128"/>
              <a:ea typeface="Meiryo UI" panose="020B0604030504040204" pitchFamily="50" charset="-128"/>
              <a:cs typeface="ＭＳ Ｐゴシック" panose="020B0600070205080204" pitchFamily="50" charset="-128"/>
            </a:endParaRPr>
          </a:p>
          <a:p>
            <a:pPr>
              <a:spcAft>
                <a:spcPts val="0"/>
              </a:spcAft>
            </a:pPr>
            <a:r>
              <a:rPr kumimoji="1" lang="ja-JP" sz="10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1" lang="ja-JP" sz="10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競争的資金の獲得</a:t>
            </a:r>
            <a:r>
              <a:rPr kumimoji="1" lang="ja-JP" sz="10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等</a:t>
            </a:r>
            <a:endParaRPr lang="ja-JP" sz="100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64" name="角丸四角形 63"/>
          <p:cNvSpPr/>
          <p:nvPr/>
        </p:nvSpPr>
        <p:spPr>
          <a:xfrm>
            <a:off x="4878800" y="465738"/>
            <a:ext cx="1581994" cy="218221"/>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主</a:t>
            </a:r>
            <a:r>
              <a:rPr lang="ja-JP" altLang="en-US" sz="1200" b="1" dirty="0" smtClean="0">
                <a:solidFill>
                  <a:srgbClr val="0000FF"/>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1200" b="1"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事業</a:t>
            </a:r>
            <a:endParaRPr lang="en-US" altLang="ja-JP" sz="12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ホームベース 64"/>
          <p:cNvSpPr/>
          <p:nvPr/>
        </p:nvSpPr>
        <p:spPr>
          <a:xfrm>
            <a:off x="4452432" y="2905887"/>
            <a:ext cx="178491" cy="623958"/>
          </a:xfrm>
          <a:prstGeom prst="homePlate">
            <a:avLst>
              <a:gd name="adj" fmla="val 3685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b="1" dirty="0" smtClean="0">
              <a:solidFill>
                <a:prstClr val="white"/>
              </a:solidFill>
              <a:latin typeface="Meiryo UI" pitchFamily="50" charset="-128"/>
              <a:ea typeface="Meiryo UI" pitchFamily="50" charset="-128"/>
              <a:cs typeface="Meiryo UI" pitchFamily="50" charset="-128"/>
            </a:endParaRPr>
          </a:p>
        </p:txBody>
      </p:sp>
      <p:sp>
        <p:nvSpPr>
          <p:cNvPr id="66" name="テキスト ボックス 8">
            <a:extLst>
              <a:ext uri="{FF2B5EF4-FFF2-40B4-BE49-F238E27FC236}">
                <a16:creationId xmlns:a16="http://schemas.microsoft.com/office/drawing/2014/main" id="{00000000-0008-0000-0000-000009000000}"/>
              </a:ext>
            </a:extLst>
          </p:cNvPr>
          <p:cNvSpPr txBox="1"/>
          <p:nvPr/>
        </p:nvSpPr>
        <p:spPr bwMode="white">
          <a:xfrm>
            <a:off x="1410349" y="5392786"/>
            <a:ext cx="1141856" cy="215234"/>
          </a:xfrm>
          <a:prstGeom prst="rect">
            <a:avLst/>
          </a:prstGeom>
          <a:solidFill>
            <a:schemeClr val="accent6">
              <a:lumMod val="60000"/>
              <a:lumOff val="4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t">
            <a:noAutofit/>
          </a:bodyPr>
          <a:lstStyle/>
          <a:p>
            <a:pPr>
              <a:spcAft>
                <a:spcPts val="0"/>
              </a:spcAft>
            </a:pPr>
            <a:r>
              <a:rPr lang="ja-JP" altLang="en-US" sz="10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事務局長の職務</a:t>
            </a:r>
            <a:r>
              <a:rPr kumimoji="1" lang="ja-JP" sz="10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kumimoji="1" lang="ja-JP" sz="105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05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a:spcAft>
                <a:spcPts val="0"/>
              </a:spcAft>
            </a:pPr>
            <a:endParaRPr lang="ja-JP" sz="105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67" name="ホームベース 66"/>
          <p:cNvSpPr/>
          <p:nvPr/>
        </p:nvSpPr>
        <p:spPr>
          <a:xfrm>
            <a:off x="4642819" y="2911444"/>
            <a:ext cx="190108" cy="618401"/>
          </a:xfrm>
          <a:prstGeom prst="homePlate">
            <a:avLst>
              <a:gd name="adj" fmla="val 3685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b="1" dirty="0" smtClean="0">
              <a:solidFill>
                <a:prstClr val="white"/>
              </a:solidFill>
              <a:latin typeface="Meiryo UI" pitchFamily="50" charset="-128"/>
              <a:ea typeface="Meiryo UI" pitchFamily="50" charset="-128"/>
              <a:cs typeface="Meiryo UI" pitchFamily="50" charset="-128"/>
            </a:endParaRPr>
          </a:p>
        </p:txBody>
      </p:sp>
      <p:sp>
        <p:nvSpPr>
          <p:cNvPr id="17" name="正方形/長方形 16">
            <a:extLst>
              <a:ext uri="{FF2B5EF4-FFF2-40B4-BE49-F238E27FC236}">
                <a16:creationId xmlns:a16="http://schemas.microsoft.com/office/drawing/2014/main" id="{00000000-0008-0000-0000-000004000000}"/>
              </a:ext>
            </a:extLst>
          </p:cNvPr>
          <p:cNvSpPr/>
          <p:nvPr/>
        </p:nvSpPr>
        <p:spPr>
          <a:xfrm>
            <a:off x="465715" y="4920640"/>
            <a:ext cx="842633" cy="3814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0"/>
              </a:spcAft>
            </a:pPr>
            <a:r>
              <a:rPr kumimoji="1" lang="ja-JP" sz="1050" dirty="0">
                <a:solidFill>
                  <a:srgbClr val="FFFFFF"/>
                </a:solidFill>
                <a:effectLst/>
                <a:latin typeface="ＭＳ Ｐゴシック" panose="020B0600070205080204" pitchFamily="50" charset="-128"/>
                <a:ea typeface="游明朝" panose="02020400000000000000" pitchFamily="18" charset="-128"/>
                <a:cs typeface="Times New Roman" panose="02020603050405020304" pitchFamily="18" charset="0"/>
              </a:rPr>
              <a:t>専務理事</a:t>
            </a:r>
            <a:endParaRPr lang="ja-JP" sz="105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6" name="正方形/長方形 15">
            <a:extLst>
              <a:ext uri="{FF2B5EF4-FFF2-40B4-BE49-F238E27FC236}">
                <a16:creationId xmlns:a16="http://schemas.microsoft.com/office/drawing/2014/main" id="{00000000-0008-0000-0000-000003000000}"/>
              </a:ext>
            </a:extLst>
          </p:cNvPr>
          <p:cNvSpPr/>
          <p:nvPr/>
        </p:nvSpPr>
        <p:spPr>
          <a:xfrm>
            <a:off x="448220" y="4277530"/>
            <a:ext cx="860129" cy="4297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0"/>
              </a:spcAft>
            </a:pPr>
            <a:r>
              <a:rPr kumimoji="1" lang="ja-JP" sz="1050" dirty="0" smtClean="0">
                <a:solidFill>
                  <a:srgbClr val="FFFFFF"/>
                </a:solidFill>
                <a:effectLst/>
                <a:latin typeface="ＭＳ Ｐゴシック" panose="020B0600070205080204" pitchFamily="50" charset="-128"/>
                <a:ea typeface="游明朝" panose="02020400000000000000" pitchFamily="18" charset="-128"/>
                <a:cs typeface="Times New Roman" panose="02020603050405020304" pitchFamily="18" charset="0"/>
              </a:rPr>
              <a:t>理事長</a:t>
            </a:r>
            <a:endParaRPr kumimoji="1" lang="en-US" altLang="ja-JP" sz="1050" dirty="0" smtClean="0">
              <a:solidFill>
                <a:srgbClr val="FFFFFF"/>
              </a:solidFill>
              <a:effectLst/>
              <a:latin typeface="ＭＳ Ｐゴシック" panose="020B0600070205080204" pitchFamily="50" charset="-128"/>
              <a:ea typeface="游明朝" panose="02020400000000000000" pitchFamily="18" charset="-128"/>
              <a:cs typeface="Times New Roman" panose="02020603050405020304" pitchFamily="18" charset="0"/>
            </a:endParaRPr>
          </a:p>
          <a:p>
            <a:pPr algn="ctr">
              <a:spcAft>
                <a:spcPts val="0"/>
              </a:spcAft>
            </a:pPr>
            <a:r>
              <a:rPr lang="ja-JP" altLang="en-US" sz="1050" dirty="0" smtClean="0">
                <a:solidFill>
                  <a:srgbClr val="FFFFFF"/>
                </a:solidFill>
                <a:latin typeface="ＭＳ Ｐゴシック" panose="020B0600070205080204" pitchFamily="50" charset="-128"/>
                <a:ea typeface="游明朝" panose="02020400000000000000" pitchFamily="18" charset="-128"/>
                <a:cs typeface="Times New Roman" panose="02020603050405020304" pitchFamily="18" charset="0"/>
              </a:rPr>
              <a:t>（非常勤）</a:t>
            </a:r>
            <a:endParaRPr lang="ja-JP" sz="105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34" name="テキスト ボックス 8">
            <a:extLst>
              <a:ext uri="{FF2B5EF4-FFF2-40B4-BE49-F238E27FC236}">
                <a16:creationId xmlns:a16="http://schemas.microsoft.com/office/drawing/2014/main" id="{00000000-0008-0000-0000-000009000000}"/>
              </a:ext>
            </a:extLst>
          </p:cNvPr>
          <p:cNvSpPr txBox="1"/>
          <p:nvPr/>
        </p:nvSpPr>
        <p:spPr bwMode="white">
          <a:xfrm>
            <a:off x="1456800" y="5628060"/>
            <a:ext cx="3407786" cy="364195"/>
          </a:xfrm>
          <a:prstGeom prst="rect">
            <a:avLst/>
          </a:prstGeom>
          <a:solidFill>
            <a:schemeClr val="lt1"/>
          </a:solidFill>
          <a:ln w="12700" cmpd="sng">
            <a:noFill/>
            <a:prstDash val="sysDash"/>
          </a:ln>
        </p:spPr>
        <p:style>
          <a:lnRef idx="0">
            <a:scrgbClr r="0" g="0" b="0"/>
          </a:lnRef>
          <a:fillRef idx="0">
            <a:scrgbClr r="0" g="0" b="0"/>
          </a:fillRef>
          <a:effectRef idx="0">
            <a:scrgbClr r="0" g="0" b="0"/>
          </a:effectRef>
          <a:fontRef idx="minor">
            <a:schemeClr val="dk1"/>
          </a:fontRef>
        </p:style>
        <p:txBody>
          <a:bodyPr wrap="square" tIns="0" bIns="0" rtlCol="0" anchor="t">
            <a:noAutofit/>
          </a:bodyPr>
          <a:lstStyle/>
          <a:p>
            <a:pPr>
              <a:spcAft>
                <a:spcPts val="0"/>
              </a:spcAft>
            </a:pPr>
            <a:r>
              <a:rPr kumimoji="1" lang="ja-JP" sz="10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1" lang="ja-JP" altLang="en-US" sz="10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実務運営上の</a:t>
            </a:r>
            <a:r>
              <a:rPr kumimoji="1" lang="ja-JP" sz="10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責任者</a:t>
            </a:r>
            <a:r>
              <a:rPr kumimoji="1" lang="ja-JP" altLang="en-US" sz="10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kumimoji="1" lang="ja-JP" sz="10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kumimoji="1" lang="ja-JP" altLang="en-US" sz="10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事務局業務の掌理</a:t>
            </a:r>
            <a:endParaRPr kumimoji="1" lang="en-US" altLang="ja-JP" sz="10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spcAft>
                <a:spcPts val="0"/>
              </a:spcAft>
            </a:pPr>
            <a:r>
              <a:rPr lang="ja-JP" altLang="en-US" sz="10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・職員の指揮監督　など</a:t>
            </a:r>
            <a:endParaRPr lang="ja-JP" sz="100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46" name="楕円 45"/>
          <p:cNvSpPr/>
          <p:nvPr/>
        </p:nvSpPr>
        <p:spPr>
          <a:xfrm>
            <a:off x="1152901" y="5543806"/>
            <a:ext cx="3478022" cy="443595"/>
          </a:xfrm>
          <a:prstGeom prst="ellipse">
            <a:avLst/>
          </a:prstGeom>
          <a:noFill/>
          <a:ln>
            <a:solidFill>
              <a:srgbClr val="FF006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bwMode="white">
          <a:xfrm>
            <a:off x="7992380" y="74676"/>
            <a:ext cx="1045567" cy="276999"/>
          </a:xfrm>
          <a:prstGeom prst="rect">
            <a:avLst/>
          </a:prstGeom>
          <a:noFill/>
          <a:ln>
            <a:solidFill>
              <a:schemeClr val="bg1"/>
            </a:solidFill>
          </a:ln>
        </p:spPr>
        <p:txBody>
          <a:bodyPr wrap="square" rtlCol="0">
            <a:spAutoFit/>
          </a:bodyPr>
          <a:lstStyle/>
          <a:p>
            <a:r>
              <a:rPr kumimoji="1" lang="ja-JP" altLang="en-US" sz="1200" dirty="0" smtClean="0">
                <a:solidFill>
                  <a:schemeClr val="bg1"/>
                </a:solidFill>
                <a:latin typeface="Meiryo UI" panose="020B0604030504040204" pitchFamily="50" charset="-128"/>
                <a:ea typeface="Meiryo UI" panose="020B0604030504040204" pitchFamily="50" charset="-128"/>
              </a:rPr>
              <a:t>参考資料</a:t>
            </a:r>
            <a:r>
              <a:rPr kumimoji="1" lang="en-US" altLang="ja-JP" sz="1200" dirty="0" smtClean="0">
                <a:solidFill>
                  <a:schemeClr val="bg1"/>
                </a:solidFill>
                <a:latin typeface="Meiryo UI" panose="020B0604030504040204" pitchFamily="50" charset="-128"/>
                <a:ea typeface="Meiryo UI" panose="020B0604030504040204" pitchFamily="50" charset="-128"/>
              </a:rPr>
              <a:t>2</a:t>
            </a:r>
            <a:endParaRPr kumimoji="1" lang="ja-JP" altLang="en-US" sz="12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45501019"/>
      </p:ext>
    </p:extLst>
  </p:cSld>
  <p:clrMapOvr>
    <a:masterClrMapping/>
  </p:clrMapOvr>
  <p:timing>
    <p:tnLst>
      <p:par>
        <p:cTn id="1" dur="indefinite" restart="never" nodeType="tmRoot"/>
      </p:par>
    </p:tnLst>
  </p:timing>
</p:sld>
</file>

<file path=ppt/theme/theme1.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T Proposal Template_J（監査）20161001">
  <a:themeElements>
    <a:clrScheme name="DT COLOR">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62B5E5"/>
      </a:hlink>
      <a:folHlink>
        <a:srgbClr val="75787B"/>
      </a:folHlink>
    </a:clrScheme>
    <a:fontScheme name="DT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algn="ctr">
          <a:buFont typeface="Wingdings 2" pitchFamily="18" charset="2"/>
          <a:buNone/>
          <a:defRPr kumimoji="1" sz="1200" dirty="0" smtClean="0"/>
        </a:defPPr>
      </a:lst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36000" tIns="36000" rIns="36000" bIns="36000" rtlCol="0" anchor="ctr" anchorCtr="0">
        <a:spAutoFit/>
      </a:bodyPr>
      <a:lstStyle>
        <a:defPPr>
          <a:spcBef>
            <a:spcPts val="0"/>
          </a:spcBef>
          <a:buSzPct val="100000"/>
          <a:defRPr kumimoji="1" sz="1200" dirty="0" smtClean="0"/>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G_Tohmatsu Proposal Template_J_2016" id="{AF9549DB-3403-423F-8AE2-E5BDF0C6B4D5}" vid="{D8A533F6-8435-474A-AD32-753E32341817}"/>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392</Words>
  <Application>Microsoft Office PowerPoint</Application>
  <PresentationFormat>画面に合わせる (4:3)</PresentationFormat>
  <Paragraphs>48</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1</vt:i4>
      </vt:variant>
    </vt:vector>
  </HeadingPairs>
  <TitlesOfParts>
    <vt:vector size="11" baseType="lpstr">
      <vt:lpstr>Meiryo UI</vt:lpstr>
      <vt:lpstr>ＭＳ Ｐゴシック</vt:lpstr>
      <vt:lpstr>游明朝</vt:lpstr>
      <vt:lpstr>Arial</vt:lpstr>
      <vt:lpstr>Calibri</vt:lpstr>
      <vt:lpstr>Times New Roman</vt:lpstr>
      <vt:lpstr>Verdana</vt:lpstr>
      <vt:lpstr>Wingdings</vt:lpstr>
      <vt:lpstr>3_Office ​​テーマ</vt:lpstr>
      <vt:lpstr>DT Proposal Template_J（監査）20161001</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2019-06-26T05:23:38Z</dcterms:created>
  <dcterms:modified xsi:type="dcterms:W3CDTF">2019-06-26T05:23:45Z</dcterms:modified>
</cp:coreProperties>
</file>