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trictFirstAndLastChars="0" saveSubsetFonts="1">
  <p:sldMasterIdLst>
    <p:sldMasterId id="2147484931" r:id="rId1"/>
  </p:sldMasterIdLst>
  <p:notesMasterIdLst>
    <p:notesMasterId r:id="rId3"/>
  </p:notesMasterIdLst>
  <p:handoutMasterIdLst>
    <p:handoutMasterId r:id="rId4"/>
  </p:handoutMasterIdLst>
  <p:sldIdLst>
    <p:sldId id="741" r:id="rId2"/>
  </p:sldIdLst>
  <p:sldSz cx="9906000" cy="6858000" type="A4"/>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guide id="3" orient="horz" pos="414" userDrawn="1">
          <p15:clr>
            <a:srgbClr val="A4A3A4"/>
          </p15:clr>
        </p15:guide>
        <p15:guide id="4" pos="81" userDrawn="1">
          <p15:clr>
            <a:srgbClr val="A4A3A4"/>
          </p15:clr>
        </p15:guide>
        <p15:guide id="5" pos="6159" userDrawn="1">
          <p15:clr>
            <a:srgbClr val="A4A3A4"/>
          </p15:clr>
        </p15:guide>
        <p15:guide id="6" pos="149" userDrawn="1">
          <p15:clr>
            <a:srgbClr val="A4A3A4"/>
          </p15:clr>
        </p15:guide>
        <p15:guide id="7" pos="217" userDrawn="1">
          <p15:clr>
            <a:srgbClr val="A4A3A4"/>
          </p15:clr>
        </p15:guide>
        <p15:guide id="8" orient="horz" pos="640" userDrawn="1">
          <p15:clr>
            <a:srgbClr val="A4A3A4"/>
          </p15:clr>
        </p15:guide>
        <p15:guide id="9" orient="horz" pos="822" userDrawn="1">
          <p15:clr>
            <a:srgbClr val="A4A3A4"/>
          </p15:clr>
        </p15:guide>
        <p15:guide id="10" orient="horz" pos="4247" userDrawn="1">
          <p15:clr>
            <a:srgbClr val="A4A3A4"/>
          </p15:clr>
        </p15:guide>
        <p15:guide id="11" orient="horz" pos="4020" userDrawn="1">
          <p15:clr>
            <a:srgbClr val="A4A3A4"/>
          </p15:clr>
        </p15:guide>
        <p15:guide id="12" pos="6114" userDrawn="1">
          <p15:clr>
            <a:srgbClr val="A4A3A4"/>
          </p15:clr>
        </p15:guide>
        <p15:guide id="13" pos="6046" userDrawn="1">
          <p15:clr>
            <a:srgbClr val="A4A3A4"/>
          </p15:clr>
        </p15:guide>
      </p15:sldGuideLst>
    </p:ext>
    <p:ext uri="{2D200454-40CA-4A62-9FC3-DE9A4176ACB9}">
      <p15:notesGuideLst xmlns:p15="http://schemas.microsoft.com/office/powerpoint/2012/main">
        <p15:guide id="1" orient="horz" pos="3079" userDrawn="1">
          <p15:clr>
            <a:srgbClr val="A4A3A4"/>
          </p15:clr>
        </p15:guide>
        <p15:guide id="2" pos="209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BA"/>
    <a:srgbClr val="F1CF00"/>
    <a:srgbClr val="2C3792"/>
    <a:srgbClr val="50ADE5"/>
    <a:srgbClr val="3871C1"/>
    <a:srgbClr val="FFCC66"/>
    <a:srgbClr val="782F9A"/>
    <a:srgbClr val="DA1259"/>
    <a:srgbClr val="F14624"/>
    <a:srgbClr val="F9A7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86396" autoAdjust="0"/>
  </p:normalViewPr>
  <p:slideViewPr>
    <p:cSldViewPr>
      <p:cViewPr varScale="1">
        <p:scale>
          <a:sx n="86" d="100"/>
          <a:sy n="86" d="100"/>
        </p:scale>
        <p:origin x="630" y="84"/>
      </p:cViewPr>
      <p:guideLst>
        <p:guide orient="horz" pos="2160"/>
        <p:guide pos="3120"/>
        <p:guide orient="horz" pos="414"/>
        <p:guide pos="81"/>
        <p:guide pos="6159"/>
        <p:guide pos="149"/>
        <p:guide pos="217"/>
        <p:guide orient="horz" pos="640"/>
        <p:guide orient="horz" pos="822"/>
        <p:guide orient="horz" pos="4247"/>
        <p:guide orient="horz" pos="4020"/>
        <p:guide pos="6114"/>
        <p:guide pos="6046"/>
      </p:guideLst>
    </p:cSldViewPr>
  </p:slideViewPr>
  <p:outlineViewPr>
    <p:cViewPr>
      <p:scale>
        <a:sx n="33" d="100"/>
        <a:sy n="33" d="100"/>
      </p:scale>
      <p:origin x="0" y="91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952" y="90"/>
      </p:cViewPr>
      <p:guideLst>
        <p:guide orient="horz" pos="3079"/>
        <p:guide pos="209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101" cy="490354"/>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3" y="1"/>
            <a:ext cx="2880101" cy="490354"/>
          </a:xfrm>
          <a:prstGeom prst="rect">
            <a:avLst/>
          </a:prstGeom>
        </p:spPr>
        <p:txBody>
          <a:bodyPr vert="horz" lIns="89675" tIns="44838" rIns="89675" bIns="44838" rtlCol="0"/>
          <a:lstStyle>
            <a:lvl1pPr algn="r">
              <a:defRPr sz="1200"/>
            </a:lvl1pPr>
          </a:lstStyle>
          <a:p>
            <a:fld id="{DA14A19B-F38C-4732-B464-A1B04D3B2AC0}" type="datetimeFigureOut">
              <a:rPr kumimoji="1" lang="ja-JP" altLang="en-US" smtClean="0"/>
              <a:t>2020/3/9</a:t>
            </a:fld>
            <a:endParaRPr kumimoji="1" lang="ja-JP" altLang="en-US"/>
          </a:p>
        </p:txBody>
      </p:sp>
      <p:sp>
        <p:nvSpPr>
          <p:cNvPr id="4" name="フッター プレースホルダー 3"/>
          <p:cNvSpPr>
            <a:spLocks noGrp="1"/>
          </p:cNvSpPr>
          <p:nvPr>
            <p:ph type="ftr" sz="quarter" idx="2"/>
          </p:nvPr>
        </p:nvSpPr>
        <p:spPr>
          <a:xfrm>
            <a:off x="0" y="9287059"/>
            <a:ext cx="2880101" cy="490354"/>
          </a:xfrm>
          <a:prstGeom prst="rect">
            <a:avLst/>
          </a:prstGeom>
        </p:spPr>
        <p:txBody>
          <a:bodyPr vert="horz" lIns="89675" tIns="44838" rIns="89675" bIns="4483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3" y="9287059"/>
            <a:ext cx="2880101" cy="490354"/>
          </a:xfrm>
          <a:prstGeom prst="rect">
            <a:avLst/>
          </a:prstGeom>
        </p:spPr>
        <p:txBody>
          <a:bodyPr vert="horz" lIns="89675" tIns="44838" rIns="89675" bIns="44838" rtlCol="0" anchor="b"/>
          <a:lstStyle>
            <a:lvl1pPr algn="r">
              <a:defRPr sz="1200"/>
            </a:lvl1pPr>
          </a:lstStyle>
          <a:p>
            <a:fld id="{86426332-852A-496F-9FC9-1979E098882E}" type="slidenum">
              <a:rPr kumimoji="1" lang="ja-JP" altLang="en-US" smtClean="0"/>
              <a:t>‹#›</a:t>
            </a:fld>
            <a:endParaRPr kumimoji="1" lang="ja-JP" altLang="en-US"/>
          </a:p>
        </p:txBody>
      </p:sp>
    </p:spTree>
    <p:extLst>
      <p:ext uri="{BB962C8B-B14F-4D97-AF65-F5344CB8AC3E}">
        <p14:creationId xmlns:p14="http://schemas.microsoft.com/office/powerpoint/2010/main" val="2909611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880308" cy="488871"/>
          </a:xfrm>
          <a:prstGeom prst="rect">
            <a:avLst/>
          </a:prstGeom>
        </p:spPr>
        <p:txBody>
          <a:bodyPr vert="horz" lIns="90435" tIns="45219" rIns="90435" bIns="45219"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21" y="0"/>
            <a:ext cx="2880308" cy="488871"/>
          </a:xfrm>
          <a:prstGeom prst="rect">
            <a:avLst/>
          </a:prstGeom>
        </p:spPr>
        <p:txBody>
          <a:bodyPr vert="horz" lIns="90435" tIns="45219" rIns="90435" bIns="45219" rtlCol="0"/>
          <a:lstStyle>
            <a:lvl1pPr algn="r">
              <a:defRPr sz="1200"/>
            </a:lvl1pPr>
          </a:lstStyle>
          <a:p>
            <a:fld id="{9B530CDD-FBFA-4D6C-B0F4-B771D92002ED}" type="datetimeFigureOut">
              <a:rPr kumimoji="1" lang="ja-JP" altLang="en-US" smtClean="0"/>
              <a:pPr/>
              <a:t>2020/3/9</a:t>
            </a:fld>
            <a:endParaRPr kumimoji="1" lang="ja-JP" altLang="en-US"/>
          </a:p>
        </p:txBody>
      </p:sp>
      <p:sp>
        <p:nvSpPr>
          <p:cNvPr id="4" name="スライド イメージ プレースホルダー 3"/>
          <p:cNvSpPr>
            <a:spLocks noGrp="1" noRot="1" noChangeAspect="1"/>
          </p:cNvSpPr>
          <p:nvPr>
            <p:ph type="sldImg" idx="2"/>
          </p:nvPr>
        </p:nvSpPr>
        <p:spPr>
          <a:xfrm>
            <a:off x="674688" y="731838"/>
            <a:ext cx="5297487" cy="3668712"/>
          </a:xfrm>
          <a:prstGeom prst="rect">
            <a:avLst/>
          </a:prstGeom>
          <a:noFill/>
          <a:ln w="12700">
            <a:solidFill>
              <a:prstClr val="black"/>
            </a:solidFill>
          </a:ln>
        </p:spPr>
        <p:txBody>
          <a:bodyPr vert="horz" lIns="90435" tIns="45219" rIns="90435" bIns="45219" rtlCol="0" anchor="ctr"/>
          <a:lstStyle/>
          <a:p>
            <a:endParaRPr lang="ja-JP" altLang="en-US"/>
          </a:p>
        </p:txBody>
      </p:sp>
      <p:sp>
        <p:nvSpPr>
          <p:cNvPr id="5" name="ノート プレースホルダー 4"/>
          <p:cNvSpPr>
            <a:spLocks noGrp="1"/>
          </p:cNvSpPr>
          <p:nvPr>
            <p:ph type="body" sz="quarter" idx="3"/>
          </p:nvPr>
        </p:nvSpPr>
        <p:spPr>
          <a:xfrm>
            <a:off x="664687" y="4644275"/>
            <a:ext cx="5317490" cy="4399836"/>
          </a:xfrm>
          <a:prstGeom prst="rect">
            <a:avLst/>
          </a:prstGeom>
        </p:spPr>
        <p:txBody>
          <a:bodyPr vert="horz" lIns="90435" tIns="45219" rIns="90435" bIns="4521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286846"/>
            <a:ext cx="2880308" cy="488871"/>
          </a:xfrm>
          <a:prstGeom prst="rect">
            <a:avLst/>
          </a:prstGeom>
        </p:spPr>
        <p:txBody>
          <a:bodyPr vert="horz" lIns="90435" tIns="45219" rIns="90435" bIns="4521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21" y="9286846"/>
            <a:ext cx="2880308" cy="488871"/>
          </a:xfrm>
          <a:prstGeom prst="rect">
            <a:avLst/>
          </a:prstGeom>
        </p:spPr>
        <p:txBody>
          <a:bodyPr vert="horz" lIns="90435" tIns="45219" rIns="90435" bIns="45219" rtlCol="0" anchor="b"/>
          <a:lstStyle>
            <a:lvl1pPr algn="r">
              <a:defRPr sz="1200"/>
            </a:lvl1pPr>
          </a:lstStyle>
          <a:p>
            <a:fld id="{B1A6CC34-1253-4B1A-8F00-50366A4C1923}" type="slidenum">
              <a:rPr kumimoji="1" lang="ja-JP" altLang="en-US" smtClean="0"/>
              <a:pPr/>
              <a:t>‹#›</a:t>
            </a:fld>
            <a:endParaRPr kumimoji="1" lang="ja-JP" altLang="en-US"/>
          </a:p>
        </p:txBody>
      </p:sp>
    </p:spTree>
    <p:extLst>
      <p:ext uri="{BB962C8B-B14F-4D97-AF65-F5344CB8AC3E}">
        <p14:creationId xmlns:p14="http://schemas.microsoft.com/office/powerpoint/2010/main" val="7191842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表紙案1">
    <p:spTree>
      <p:nvGrpSpPr>
        <p:cNvPr id="1" name=""/>
        <p:cNvGrpSpPr/>
        <p:nvPr/>
      </p:nvGrpSpPr>
      <p:grpSpPr>
        <a:xfrm>
          <a:off x="0" y="0"/>
          <a:ext cx="0" cy="0"/>
          <a:chOff x="0" y="0"/>
          <a:chExt cx="0" cy="0"/>
        </a:xfrm>
      </p:grpSpPr>
      <p:sp>
        <p:nvSpPr>
          <p:cNvPr id="3" name="正方形/長方形 2"/>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userDrawn="1"/>
        </p:nvSpPr>
        <p:spPr>
          <a:xfrm>
            <a:off x="0" y="5937928"/>
            <a:ext cx="9906000" cy="920072"/>
          </a:xfrm>
          <a:prstGeom prst="rect">
            <a:avLst/>
          </a:prstGeom>
          <a:solidFill>
            <a:srgbClr val="00B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2"/>
          <p:cNvSpPr>
            <a:spLocks noGrp="1" noChangeArrowheads="1"/>
          </p:cNvSpPr>
          <p:nvPr>
            <p:ph type="ctrTitle"/>
          </p:nvPr>
        </p:nvSpPr>
        <p:spPr>
          <a:xfrm>
            <a:off x="452566" y="1498939"/>
            <a:ext cx="6156618" cy="1470025"/>
          </a:xfrm>
          <a:ln>
            <a:noFill/>
            <a:miter lim="800000"/>
            <a:headEnd/>
            <a:tailEnd/>
          </a:ln>
        </p:spPr>
        <p:txBody>
          <a:bodyPr anchor="t"/>
          <a:lstStyle>
            <a:lvl1pPr algn="ctr">
              <a:defRPr sz="3200">
                <a:latin typeface="メイリオ" pitchFamily="50" charset="-128"/>
                <a:ea typeface="メイリオ" pitchFamily="50" charset="-128"/>
                <a:cs typeface="メイリオ" pitchFamily="50" charset="-128"/>
              </a:defRPr>
            </a:lvl1pPr>
          </a:lstStyle>
          <a:p>
            <a:pPr lvl="0"/>
            <a:r>
              <a:rPr lang="ja-JP" altLang="en-US" noProof="0" dirty="0"/>
              <a:t>マスター タイトルの書式設定</a:t>
            </a:r>
          </a:p>
        </p:txBody>
      </p:sp>
      <p:sp>
        <p:nvSpPr>
          <p:cNvPr id="7" name="Rectangle 3"/>
          <p:cNvSpPr>
            <a:spLocks noGrp="1" noChangeArrowheads="1"/>
          </p:cNvSpPr>
          <p:nvPr>
            <p:ph type="subTitle" idx="1" hasCustomPrompt="1"/>
          </p:nvPr>
        </p:nvSpPr>
        <p:spPr>
          <a:xfrm>
            <a:off x="775401" y="3975452"/>
            <a:ext cx="5510949" cy="503238"/>
          </a:xfrm>
          <a:noFill/>
          <a:ln>
            <a:noFill/>
            <a:miter lim="800000"/>
            <a:headEnd/>
            <a:tailEnd/>
          </a:ln>
        </p:spPr>
        <p:txBody>
          <a:bodyPr anchor="t">
            <a:noAutofit/>
          </a:bodyPr>
          <a:lstStyle>
            <a:lvl1pPr marL="0" indent="0" algn="ctr">
              <a:buFont typeface="Wingdings" pitchFamily="2" charset="2"/>
              <a:buNone/>
              <a:defRPr sz="2400">
                <a:solidFill>
                  <a:srgbClr val="8A8A8A"/>
                </a:solidFill>
                <a:latin typeface="メイリオ" pitchFamily="50" charset="-128"/>
                <a:ea typeface="メイリオ" pitchFamily="50" charset="-128"/>
                <a:cs typeface="メイリオ" pitchFamily="50" charset="-128"/>
              </a:defRPr>
            </a:lvl1pPr>
          </a:lstStyle>
          <a:p>
            <a:pPr lvl="0"/>
            <a:r>
              <a:rPr lang="ja-JP" altLang="en-US" noProof="0" dirty="0"/>
              <a:t>～マスター サブタイトルの書式設定～</a:t>
            </a:r>
          </a:p>
        </p:txBody>
      </p:sp>
      <p:sp>
        <p:nvSpPr>
          <p:cNvPr id="12" name="正方形/長方形 11"/>
          <p:cNvSpPr/>
          <p:nvPr userDrawn="1"/>
        </p:nvSpPr>
        <p:spPr>
          <a:xfrm>
            <a:off x="0" y="0"/>
            <a:ext cx="9906000" cy="492451"/>
          </a:xfrm>
          <a:prstGeom prst="rect">
            <a:avLst/>
          </a:prstGeom>
          <a:solidFill>
            <a:srgbClr val="00B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a:off x="3062790" y="-9382"/>
            <a:ext cx="7164796" cy="6912768"/>
          </a:xfrm>
          <a:prstGeom prst="rect">
            <a:avLst/>
          </a:prstGeom>
          <a:noFill/>
          <a:ln>
            <a:noFill/>
          </a:ln>
        </p:spPr>
      </p:pic>
      <p:sp>
        <p:nvSpPr>
          <p:cNvPr id="11" name="正方形/長方形 10"/>
          <p:cNvSpPr/>
          <p:nvPr userDrawn="1"/>
        </p:nvSpPr>
        <p:spPr>
          <a:xfrm>
            <a:off x="164468" y="113862"/>
            <a:ext cx="9577064" cy="663027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9863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付きの図">
    <p:spTree>
      <p:nvGrpSpPr>
        <p:cNvPr id="1" name=""/>
        <p:cNvGrpSpPr/>
        <p:nvPr/>
      </p:nvGrpSpPr>
      <p:grpSpPr>
        <a:xfrm>
          <a:off x="0" y="0"/>
          <a:ext cx="0" cy="0"/>
          <a:chOff x="0" y="0"/>
          <a:chExt cx="0" cy="0"/>
        </a:xfrm>
      </p:grpSpPr>
      <p:sp>
        <p:nvSpPr>
          <p:cNvPr id="3" name="図プレースホルダー 2"/>
          <p:cNvSpPr>
            <a:spLocks noGrp="1"/>
          </p:cNvSpPr>
          <p:nvPr>
            <p:ph type="pic" idx="1"/>
          </p:nvPr>
        </p:nvSpPr>
        <p:spPr>
          <a:xfrm>
            <a:off x="1941645" y="836712"/>
            <a:ext cx="5943600" cy="44644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13" name="正方形/長方形 12"/>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7"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18" name="グループ化 17"/>
          <p:cNvGrpSpPr/>
          <p:nvPr userDrawn="1"/>
        </p:nvGrpSpPr>
        <p:grpSpPr>
          <a:xfrm>
            <a:off x="56508" y="44624"/>
            <a:ext cx="468000" cy="468000"/>
            <a:chOff x="-860785" y="680170"/>
            <a:chExt cx="532332" cy="532332"/>
          </a:xfrm>
        </p:grpSpPr>
        <p:sp>
          <p:nvSpPr>
            <p:cNvPr id="19" name="八角形 18"/>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1" name="直線コネクタ 20"/>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230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と&#10;縦書きテキスト">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495300" y="764704"/>
            <a:ext cx="8915400" cy="5544616"/>
          </a:xfrm>
        </p:spPr>
        <p:txBody>
          <a:bodyPr vert="eaVert">
            <a:normAutofit/>
          </a:bodyPr>
          <a:lstStyle>
            <a:lvl1pPr>
              <a:defRPr sz="2800"/>
            </a:lvl1pPr>
            <a:lvl2pPr>
              <a:defRPr sz="2400"/>
            </a:lvl2pPr>
            <a:lvl3pPr>
              <a:defRPr sz="2000"/>
            </a:lvl3pPr>
            <a:lvl4pPr>
              <a:defRPr sz="1800"/>
            </a:lvl4pPr>
            <a:lvl5pPr>
              <a:defRPr sz="18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11" name="正方形/長方形 10"/>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6"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17" name="グループ化 16"/>
          <p:cNvGrpSpPr/>
          <p:nvPr userDrawn="1"/>
        </p:nvGrpSpPr>
        <p:grpSpPr>
          <a:xfrm>
            <a:off x="56508" y="44624"/>
            <a:ext cx="468000" cy="468000"/>
            <a:chOff x="-860785" y="680170"/>
            <a:chExt cx="532332" cy="532332"/>
          </a:xfrm>
        </p:grpSpPr>
        <p:sp>
          <p:nvSpPr>
            <p:cNvPr id="18" name="八角形 17"/>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0" name="直線コネクタ 19"/>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764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縦書きタイトルと&#10;縦書きテキスト">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495300" y="836712"/>
            <a:ext cx="9138220" cy="5289451"/>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10" name="正方形/長方形 9"/>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5"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16" name="グループ化 15"/>
          <p:cNvGrpSpPr/>
          <p:nvPr userDrawn="1"/>
        </p:nvGrpSpPr>
        <p:grpSpPr>
          <a:xfrm>
            <a:off x="56508" y="44624"/>
            <a:ext cx="468000" cy="468000"/>
            <a:chOff x="-860785" y="680170"/>
            <a:chExt cx="532332" cy="532332"/>
          </a:xfrm>
        </p:grpSpPr>
        <p:sp>
          <p:nvSpPr>
            <p:cNvPr id="17" name="八角形 16"/>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19" name="直線コネクタ 18"/>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47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3" name="正方形/長方形 2"/>
          <p:cNvSpPr/>
          <p:nvPr userDrawn="1"/>
        </p:nvSpPr>
        <p:spPr>
          <a:xfrm>
            <a:off x="0" y="0"/>
            <a:ext cx="9906000" cy="6858000"/>
          </a:xfrm>
          <a:prstGeom prst="rect">
            <a:avLst/>
          </a:prstGeom>
          <a:solidFill>
            <a:schemeClr val="bg1"/>
          </a:solidFill>
        </p:spPr>
        <p:txBody>
          <a:bodyPr lIns="0" tIns="0" rIns="0" bIns="0" anchor="b">
            <a:noAutofit/>
          </a:bodyPr>
          <a:lstStyle/>
          <a:p>
            <a:pPr lvl="0">
              <a:spcBef>
                <a:spcPct val="0"/>
              </a:spcBef>
              <a:buNone/>
            </a:pPr>
            <a:endParaRPr lang="ja-JP" altLang="en-US" sz="2800" b="0">
              <a:solidFill>
                <a:schemeClr val="tx1">
                  <a:lumMod val="85000"/>
                  <a:lumOff val="15000"/>
                </a:schemeClr>
              </a:solidFill>
              <a:latin typeface="メイリオ" pitchFamily="50" charset="-128"/>
              <a:ea typeface="メイリオ" pitchFamily="50" charset="-128"/>
              <a:cs typeface="メイリオ" pitchFamily="50" charset="-128"/>
            </a:endParaRPr>
          </a:p>
        </p:txBody>
      </p:sp>
      <p:pic>
        <p:nvPicPr>
          <p:cNvPr id="16" name="図 1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a:off x="3800872" y="692696"/>
            <a:ext cx="7164796" cy="5508612"/>
          </a:xfrm>
          <a:prstGeom prst="rect">
            <a:avLst/>
          </a:prstGeom>
          <a:noFill/>
          <a:ln>
            <a:noFill/>
          </a:ln>
        </p:spPr>
      </p:pic>
    </p:spTree>
    <p:extLst>
      <p:ext uri="{BB962C8B-B14F-4D97-AF65-F5344CB8AC3E}">
        <p14:creationId xmlns:p14="http://schemas.microsoft.com/office/powerpoint/2010/main" val="3616166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8" name="正方形/長方形 7"/>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a:xfrm>
            <a:off x="7437276" y="6310411"/>
            <a:ext cx="2311400" cy="365125"/>
          </a:xfrm>
        </p:spPr>
        <p:txBody>
          <a:bodyPr/>
          <a:lstStyle/>
          <a:p>
            <a:fld id="{F61ADCFA-BCA6-4759-AFB1-7CBA46529FC7}" type="slidenum">
              <a:rPr kumimoji="1" lang="ja-JP" altLang="en-US" smtClean="0"/>
              <a:pPr/>
              <a:t>‹#›</a:t>
            </a:fld>
            <a:endParaRPr kumimoji="1"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05636" y="6385871"/>
            <a:ext cx="2494728" cy="214204"/>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6532" y="17934"/>
            <a:ext cx="7313922" cy="5688633"/>
          </a:xfrm>
          <a:prstGeom prst="rect">
            <a:avLst/>
          </a:prstGeom>
        </p:spPr>
      </p:pic>
      <p:sp>
        <p:nvSpPr>
          <p:cNvPr id="13" name="正方形/長方形 12"/>
          <p:cNvSpPr/>
          <p:nvPr userDrawn="1"/>
        </p:nvSpPr>
        <p:spPr>
          <a:xfrm>
            <a:off x="164468" y="113862"/>
            <a:ext cx="9577064" cy="663027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p:nvPr>
        </p:nvSpPr>
        <p:spPr>
          <a:xfrm>
            <a:off x="1496616" y="3163059"/>
            <a:ext cx="8420100" cy="589977"/>
          </a:xfrm>
        </p:spPr>
        <p:txBody>
          <a:bodyPr/>
          <a:lstStyle>
            <a:lvl1pPr>
              <a:def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lvl="0" indent="0">
              <a:spcBef>
                <a:spcPct val="20000"/>
              </a:spcBef>
              <a:buFont typeface="Arial" pitchFamily="34" charset="0"/>
            </a:pPr>
            <a:r>
              <a:rPr kumimoji="1" lang="ja-JP" altLang="en-US" dirty="0"/>
              <a:t>マスター タイトルの書式設定</a:t>
            </a:r>
          </a:p>
        </p:txBody>
      </p:sp>
    </p:spTree>
    <p:extLst>
      <p:ext uri="{BB962C8B-B14F-4D97-AF65-F5344CB8AC3E}">
        <p14:creationId xmlns:p14="http://schemas.microsoft.com/office/powerpoint/2010/main" val="4088465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61ADCFA-BCA6-4759-AFB1-7CBA46529FC7}" type="slidenum">
              <a:rPr kumimoji="1" lang="ja-JP" altLang="en-US" smtClean="0"/>
              <a:pPr/>
              <a:t>‹#›</a:t>
            </a:fld>
            <a:endParaRPr kumimoji="1" lang="ja-JP" altLang="en-US" dirty="0"/>
          </a:p>
        </p:txBody>
      </p:sp>
      <p:sp>
        <p:nvSpPr>
          <p:cNvPr id="10" name="正方形/長方形 9"/>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タイトル 1"/>
          <p:cNvSpPr>
            <a:spLocks noGrp="1"/>
          </p:cNvSpPr>
          <p:nvPr>
            <p:ph type="title"/>
          </p:nvPr>
        </p:nvSpPr>
        <p:spPr>
          <a:xfrm>
            <a:off x="562103" y="44624"/>
            <a:ext cx="8915400" cy="466297"/>
          </a:xfrm>
        </p:spPr>
        <p:txBody>
          <a:bodyPr vert="horz" lIns="91440" tIns="45720" rIns="91440" bIns="45720" rtlCol="0" anchor="ctr">
            <a:normAutofit fontScale="90000"/>
          </a:bodyPr>
          <a:lstStyle>
            <a:lvl1pPr>
              <a:defRPr lang="ja-JP" altLang="en-US" sz="2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マスター タイトルの書式設定</a:t>
            </a:r>
            <a:endParaRPr kumimoji="1" lang="ja-JP" altLang="en-US" dirty="0"/>
          </a:p>
        </p:txBody>
      </p:sp>
      <p:grpSp>
        <p:nvGrpSpPr>
          <p:cNvPr id="12" name="グループ化 11"/>
          <p:cNvGrpSpPr/>
          <p:nvPr userDrawn="1"/>
        </p:nvGrpSpPr>
        <p:grpSpPr>
          <a:xfrm>
            <a:off x="56508" y="44624"/>
            <a:ext cx="468000" cy="468000"/>
            <a:chOff x="-860785" y="680170"/>
            <a:chExt cx="532332" cy="532332"/>
          </a:xfrm>
        </p:grpSpPr>
        <p:sp>
          <p:nvSpPr>
            <p:cNvPr id="17" name="八角形 16"/>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19" name="直線コネクタ 18"/>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6524" y="177835"/>
            <a:ext cx="1945228" cy="256135"/>
          </a:xfrm>
          <a:prstGeom prst="rect">
            <a:avLst/>
          </a:prstGeom>
        </p:spPr>
      </p:pic>
    </p:spTree>
    <p:extLst>
      <p:ext uri="{BB962C8B-B14F-4D97-AF65-F5344CB8AC3E}">
        <p14:creationId xmlns:p14="http://schemas.microsoft.com/office/powerpoint/2010/main" val="89917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15" name="正方形/長方形 14"/>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495300" y="1340768"/>
            <a:ext cx="8915400" cy="4785395"/>
          </a:xfrm>
        </p:spPr>
        <p:txBody>
          <a:bodyPr>
            <a:normAutofit/>
          </a:bodyPr>
          <a:lstStyle>
            <a:lvl1pPr>
              <a:defRPr sz="2200">
                <a:latin typeface="メイリオ" pitchFamily="50" charset="-128"/>
                <a:ea typeface="メイリオ" pitchFamily="50" charset="-128"/>
                <a:cs typeface="メイリオ" pitchFamily="50" charset="-128"/>
              </a:defRPr>
            </a:lvl1pPr>
            <a:lvl2pPr>
              <a:defRPr sz="2000">
                <a:latin typeface="メイリオ" pitchFamily="50" charset="-128"/>
                <a:ea typeface="メイリオ" pitchFamily="50" charset="-128"/>
                <a:cs typeface="メイリオ" pitchFamily="50" charset="-128"/>
              </a:defRPr>
            </a:lvl2pPr>
            <a:lvl3pPr>
              <a:defRPr sz="1800">
                <a:latin typeface="メイリオ" pitchFamily="50" charset="-128"/>
                <a:ea typeface="メイリオ" pitchFamily="50" charset="-128"/>
                <a:cs typeface="メイリオ" pitchFamily="50" charset="-128"/>
              </a:defRPr>
            </a:lvl3pPr>
            <a:lvl4pPr>
              <a:defRPr sz="1600">
                <a:latin typeface="メイリオ" pitchFamily="50" charset="-128"/>
                <a:ea typeface="メイリオ" pitchFamily="50" charset="-128"/>
                <a:cs typeface="メイリオ" pitchFamily="50" charset="-128"/>
              </a:defRPr>
            </a:lvl4pPr>
            <a:lvl5pPr>
              <a:defRPr sz="1600">
                <a:latin typeface="メイリオ" pitchFamily="50" charset="-128"/>
                <a:ea typeface="メイリオ" pitchFamily="50" charset="-128"/>
                <a:cs typeface="メイリオ"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5" name="フッター プレースホルダー 4"/>
          <p:cNvSpPr>
            <a:spLocks noGrp="1"/>
          </p:cNvSpPr>
          <p:nvPr>
            <p:ph type="ftr" sz="quarter" idx="11"/>
          </p:nvPr>
        </p:nvSpPr>
        <p:spPr>
          <a:xfrm>
            <a:off x="506506" y="6482160"/>
            <a:ext cx="2730303" cy="365125"/>
          </a:xfrm>
        </p:spPr>
        <p:txBody>
          <a:bodyPr/>
          <a:lstStyle/>
          <a:p>
            <a:endParaRPr kumimoji="1" lang="ja-JP" altLang="en-US"/>
          </a:p>
        </p:txBody>
      </p:sp>
      <p:sp>
        <p:nvSpPr>
          <p:cNvPr id="7" name="サブタイトル 2"/>
          <p:cNvSpPr>
            <a:spLocks noGrp="1"/>
          </p:cNvSpPr>
          <p:nvPr>
            <p:ph type="subTitle" idx="13" hasCustomPrompt="1"/>
          </p:nvPr>
        </p:nvSpPr>
        <p:spPr>
          <a:xfrm>
            <a:off x="506506" y="692696"/>
            <a:ext cx="8892988" cy="432048"/>
          </a:xfrm>
        </p:spPr>
        <p:txBody>
          <a:bodyPr>
            <a:noAutofit/>
          </a:bodyPr>
          <a:lstStyle>
            <a:lvl1pPr marL="0" indent="0" algn="l">
              <a:buNone/>
              <a:defRPr sz="2500" b="1">
                <a:solidFill>
                  <a:srgbClr val="0A0A0A"/>
                </a:solidFill>
                <a:latin typeface="メイリオ" pitchFamily="50" charset="-128"/>
                <a:ea typeface="メイリオ" pitchFamily="50" charset="-128"/>
                <a:cs typeface="メイリオ"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12" name="スライド番号プレースホルダー 5"/>
          <p:cNvSpPr>
            <a:spLocks noGrp="1"/>
          </p:cNvSpPr>
          <p:nvPr>
            <p:ph type="sldNum" sz="quarter" idx="4"/>
          </p:nvPr>
        </p:nvSpPr>
        <p:spPr>
          <a:xfrm>
            <a:off x="7293260" y="6543825"/>
            <a:ext cx="2311400" cy="274324"/>
          </a:xfrm>
          <a:prstGeom prst="rect">
            <a:avLst/>
          </a:prstGeom>
        </p:spPr>
        <p:txBody>
          <a:bodyPr vert="horz" lIns="91440" tIns="45720" rIns="91440" bIns="45720" rtlCol="0" anchor="ctr"/>
          <a:lstStyle>
            <a:lvl1pPr algn="r">
              <a:defRPr sz="1400">
                <a:solidFill>
                  <a:srgbClr val="00528A"/>
                </a:solidFill>
                <a:latin typeface="HG丸ｺﾞｼｯｸM-PRO" pitchFamily="50" charset="-128"/>
                <a:ea typeface="HG丸ｺﾞｼｯｸM-PRO" pitchFamily="50" charset="-128"/>
                <a:cs typeface="メイリオ" pitchFamily="50" charset="-128"/>
              </a:defRPr>
            </a:lvl1pPr>
          </a:lstStyle>
          <a:p>
            <a:fld id="{F61ADCFA-BCA6-4759-AFB1-7CBA46529FC7}" type="slidenum">
              <a:rPr kumimoji="1" lang="ja-JP" altLang="en-US" smtClean="0"/>
              <a:pPr/>
              <a:t>‹#›</a:t>
            </a:fld>
            <a:endParaRPr kumimoji="1" lang="ja-JP" altLang="en-US" dirty="0"/>
          </a:p>
        </p:txBody>
      </p:sp>
      <p:grpSp>
        <p:nvGrpSpPr>
          <p:cNvPr id="8" name="グループ化 7"/>
          <p:cNvGrpSpPr/>
          <p:nvPr userDrawn="1"/>
        </p:nvGrpSpPr>
        <p:grpSpPr>
          <a:xfrm>
            <a:off x="56508" y="44624"/>
            <a:ext cx="468000" cy="468000"/>
            <a:chOff x="-860785" y="680170"/>
            <a:chExt cx="532332" cy="532332"/>
          </a:xfrm>
        </p:grpSpPr>
        <p:sp>
          <p:nvSpPr>
            <p:cNvPr id="6" name="八角形 5"/>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10" name="直線コネクタ 9"/>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23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6" name="フッター プレースホルダー 5"/>
          <p:cNvSpPr>
            <a:spLocks noGrp="1"/>
          </p:cNvSpPr>
          <p:nvPr>
            <p:ph type="ftr" sz="quarter" idx="11"/>
          </p:nvPr>
        </p:nvSpPr>
        <p:spPr/>
        <p:txBody>
          <a:bodyPr/>
          <a:lstStyle/>
          <a:p>
            <a:endParaRPr kumimoji="1" lang="ja-JP" altLang="en-US"/>
          </a:p>
        </p:txBody>
      </p:sp>
      <p:sp>
        <p:nvSpPr>
          <p:cNvPr id="3" name="コンテンツ プレースホルダー 2"/>
          <p:cNvSpPr>
            <a:spLocks noGrp="1"/>
          </p:cNvSpPr>
          <p:nvPr>
            <p:ph sz="half" idx="1"/>
          </p:nvPr>
        </p:nvSpPr>
        <p:spPr>
          <a:xfrm>
            <a:off x="495300" y="980729"/>
            <a:ext cx="4375150" cy="514543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コンテンツ プレースホルダー 3"/>
          <p:cNvSpPr>
            <a:spLocks noGrp="1"/>
          </p:cNvSpPr>
          <p:nvPr>
            <p:ph sz="half" idx="2"/>
          </p:nvPr>
        </p:nvSpPr>
        <p:spPr>
          <a:xfrm>
            <a:off x="5035550" y="980729"/>
            <a:ext cx="4375150" cy="514543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2" name="スライド番号プレースホルダー 5"/>
          <p:cNvSpPr>
            <a:spLocks noGrp="1"/>
          </p:cNvSpPr>
          <p:nvPr>
            <p:ph type="sldNum" sz="quarter" idx="4"/>
          </p:nvPr>
        </p:nvSpPr>
        <p:spPr>
          <a:xfrm>
            <a:off x="7293260" y="6543825"/>
            <a:ext cx="2311400" cy="274324"/>
          </a:xfrm>
          <a:prstGeom prst="rect">
            <a:avLst/>
          </a:prstGeom>
        </p:spPr>
        <p:txBody>
          <a:bodyPr vert="horz" lIns="91440" tIns="45720" rIns="91440" bIns="45720" rtlCol="0" anchor="ctr"/>
          <a:lstStyle>
            <a:lvl1pPr algn="r">
              <a:defRPr sz="1400">
                <a:solidFill>
                  <a:srgbClr val="00528A"/>
                </a:solidFill>
                <a:latin typeface="HG丸ｺﾞｼｯｸM-PRO" pitchFamily="50" charset="-128"/>
                <a:ea typeface="HG丸ｺﾞｼｯｸM-PRO" pitchFamily="50" charset="-128"/>
                <a:cs typeface="メイリオ" pitchFamily="50" charset="-128"/>
              </a:defRPr>
            </a:lvl1pPr>
          </a:lstStyle>
          <a:p>
            <a:fld id="{F61ADCFA-BCA6-4759-AFB1-7CBA46529FC7}" type="slidenum">
              <a:rPr kumimoji="1" lang="ja-JP" altLang="en-US" smtClean="0"/>
              <a:pPr/>
              <a:t>‹#›</a:t>
            </a:fld>
            <a:endParaRPr kumimoji="1" lang="ja-JP" altLang="en-US"/>
          </a:p>
        </p:txBody>
      </p:sp>
      <p:sp>
        <p:nvSpPr>
          <p:cNvPr id="23" name="正方形/長方形 22"/>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4"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25" name="グループ化 24"/>
          <p:cNvGrpSpPr/>
          <p:nvPr userDrawn="1"/>
        </p:nvGrpSpPr>
        <p:grpSpPr>
          <a:xfrm>
            <a:off x="56508" y="44624"/>
            <a:ext cx="468000" cy="468000"/>
            <a:chOff x="-860785" y="680170"/>
            <a:chExt cx="532332" cy="532332"/>
          </a:xfrm>
        </p:grpSpPr>
        <p:sp>
          <p:nvSpPr>
            <p:cNvPr id="26" name="八角形 25"/>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8" name="直線コネクタ 27"/>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82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95300" y="773014"/>
            <a:ext cx="437687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1412776"/>
            <a:ext cx="4376870" cy="4680520"/>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5" name="テキスト プレースホルダー 4"/>
          <p:cNvSpPr>
            <a:spLocks noGrp="1"/>
          </p:cNvSpPr>
          <p:nvPr>
            <p:ph type="body" sz="quarter" idx="3"/>
          </p:nvPr>
        </p:nvSpPr>
        <p:spPr>
          <a:xfrm>
            <a:off x="5032111" y="764704"/>
            <a:ext cx="437859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1412777"/>
            <a:ext cx="4378590" cy="4713387"/>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14" name="正方形/長方形 13"/>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9"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20" name="グループ化 19"/>
          <p:cNvGrpSpPr/>
          <p:nvPr userDrawn="1"/>
        </p:nvGrpSpPr>
        <p:grpSpPr>
          <a:xfrm>
            <a:off x="56508" y="44624"/>
            <a:ext cx="468000" cy="468000"/>
            <a:chOff x="-860785" y="680170"/>
            <a:chExt cx="532332" cy="532332"/>
          </a:xfrm>
        </p:grpSpPr>
        <p:sp>
          <p:nvSpPr>
            <p:cNvPr id="21" name="八角形 20"/>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3" name="直線コネクタ 22"/>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636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6" name="コンテンツ プレースホルダー 2"/>
          <p:cNvSpPr>
            <a:spLocks noGrp="1"/>
          </p:cNvSpPr>
          <p:nvPr>
            <p:ph idx="1"/>
          </p:nvPr>
        </p:nvSpPr>
        <p:spPr>
          <a:xfrm>
            <a:off x="495300" y="908721"/>
            <a:ext cx="8915400" cy="4641379"/>
          </a:xfrm>
        </p:spPr>
        <p:txBody>
          <a:bodyPr>
            <a:normAutofit/>
          </a:bodyPr>
          <a:lstStyle>
            <a:lvl1pPr>
              <a:defRPr sz="2400">
                <a:latin typeface="メイリオ" pitchFamily="50" charset="-128"/>
                <a:ea typeface="メイリオ" pitchFamily="50" charset="-128"/>
                <a:cs typeface="メイリオ" pitchFamily="50" charset="-128"/>
              </a:defRPr>
            </a:lvl1pPr>
            <a:lvl2pPr>
              <a:defRPr sz="2000">
                <a:latin typeface="メイリオ" pitchFamily="50" charset="-128"/>
                <a:ea typeface="メイリオ" pitchFamily="50" charset="-128"/>
                <a:cs typeface="メイリオ" pitchFamily="50" charset="-128"/>
              </a:defRPr>
            </a:lvl2pPr>
            <a:lvl3pPr>
              <a:defRPr sz="1800">
                <a:latin typeface="メイリオ" pitchFamily="50" charset="-128"/>
                <a:ea typeface="メイリオ" pitchFamily="50" charset="-128"/>
                <a:cs typeface="メイリオ" pitchFamily="50" charset="-128"/>
              </a:defRPr>
            </a:lvl3pPr>
            <a:lvl4pPr>
              <a:defRPr sz="1600">
                <a:latin typeface="メイリオ" pitchFamily="50" charset="-128"/>
                <a:ea typeface="メイリオ" pitchFamily="50" charset="-128"/>
                <a:cs typeface="メイリオ" pitchFamily="50" charset="-128"/>
              </a:defRPr>
            </a:lvl4pPr>
            <a:lvl5pPr>
              <a:defRPr sz="1600">
                <a:latin typeface="メイリオ" pitchFamily="50" charset="-128"/>
                <a:ea typeface="メイリオ" pitchFamily="50" charset="-128"/>
                <a:cs typeface="メイリオ"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 name="正方形/長方形 9"/>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12" name="グループ化 11"/>
          <p:cNvGrpSpPr/>
          <p:nvPr userDrawn="1"/>
        </p:nvGrpSpPr>
        <p:grpSpPr>
          <a:xfrm>
            <a:off x="56508" y="44624"/>
            <a:ext cx="468000" cy="468000"/>
            <a:chOff x="-860785" y="680170"/>
            <a:chExt cx="532332" cy="532332"/>
          </a:xfrm>
        </p:grpSpPr>
        <p:sp>
          <p:nvSpPr>
            <p:cNvPr id="18" name="八角形 17"/>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0" name="直線コネクタ 19"/>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678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付きの&#10;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72971" y="692697"/>
            <a:ext cx="5537729" cy="5217443"/>
          </a:xfrm>
        </p:spPr>
        <p:txBody>
          <a:bodyPr>
            <a:normAutofit/>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テキスト プレースホルダー 3"/>
          <p:cNvSpPr>
            <a:spLocks noGrp="1"/>
          </p:cNvSpPr>
          <p:nvPr>
            <p:ph type="body" sz="half" idx="2"/>
          </p:nvPr>
        </p:nvSpPr>
        <p:spPr>
          <a:xfrm>
            <a:off x="495300" y="692697"/>
            <a:ext cx="3259006" cy="52174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13" name="正方形/長方形 12"/>
          <p:cNvSpPr/>
          <p:nvPr userDrawn="1"/>
        </p:nvSpPr>
        <p:spPr>
          <a:xfrm>
            <a:off x="0" y="0"/>
            <a:ext cx="9906000" cy="548681"/>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7" name="タイトル 1"/>
          <p:cNvSpPr>
            <a:spLocks noGrp="1"/>
          </p:cNvSpPr>
          <p:nvPr>
            <p:ph type="title"/>
          </p:nvPr>
        </p:nvSpPr>
        <p:spPr>
          <a:xfrm>
            <a:off x="562103" y="44624"/>
            <a:ext cx="8915400" cy="466297"/>
          </a:xfrm>
        </p:spPr>
        <p:txBody>
          <a:bodyPr anchor="ctr">
            <a:noAutofit/>
          </a:bodyPr>
          <a:lstStyle>
            <a:lvl1pPr>
              <a:defRPr sz="2800" b="1">
                <a:solidFill>
                  <a:schemeClr val="bg1"/>
                </a:solidFill>
              </a:defRPr>
            </a:lvl1pPr>
          </a:lstStyle>
          <a:p>
            <a:r>
              <a:rPr kumimoji="1" lang="ja-JP" altLang="en-US"/>
              <a:t>マスター タイトルの書式設定</a:t>
            </a:r>
            <a:endParaRPr kumimoji="1" lang="ja-JP" altLang="en-US" dirty="0"/>
          </a:p>
        </p:txBody>
      </p:sp>
      <p:grpSp>
        <p:nvGrpSpPr>
          <p:cNvPr id="18" name="グループ化 17"/>
          <p:cNvGrpSpPr/>
          <p:nvPr userDrawn="1"/>
        </p:nvGrpSpPr>
        <p:grpSpPr>
          <a:xfrm>
            <a:off x="56508" y="44624"/>
            <a:ext cx="468000" cy="468000"/>
            <a:chOff x="-860785" y="680170"/>
            <a:chExt cx="532332" cy="532332"/>
          </a:xfrm>
        </p:grpSpPr>
        <p:sp>
          <p:nvSpPr>
            <p:cNvPr id="19" name="八角形 18"/>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1" name="直線コネクタ 20"/>
          <p:cNvCxnSpPr/>
          <p:nvPr userDrawn="1"/>
        </p:nvCxnSpPr>
        <p:spPr>
          <a:xfrm>
            <a:off x="0" y="584684"/>
            <a:ext cx="990600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559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95300" y="1268761"/>
            <a:ext cx="8915400" cy="4641379"/>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フッター プレースホルダー 4"/>
          <p:cNvSpPr>
            <a:spLocks noGrp="1"/>
          </p:cNvSpPr>
          <p:nvPr>
            <p:ph type="ftr" sz="quarter" idx="3"/>
          </p:nvPr>
        </p:nvSpPr>
        <p:spPr>
          <a:xfrm>
            <a:off x="506506" y="6525344"/>
            <a:ext cx="2730303" cy="32194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293260" y="6543825"/>
            <a:ext cx="2311400" cy="274324"/>
          </a:xfrm>
          <a:prstGeom prst="rect">
            <a:avLst/>
          </a:prstGeom>
        </p:spPr>
        <p:txBody>
          <a:bodyPr vert="horz" lIns="91440" tIns="45720" rIns="91440" bIns="45720" rtlCol="0" anchor="ctr"/>
          <a:lstStyle>
            <a:lvl1pPr algn="r">
              <a:defRPr sz="1400">
                <a:solidFill>
                  <a:srgbClr val="00528A"/>
                </a:solidFill>
                <a:latin typeface="HG丸ｺﾞｼｯｸM-PRO" pitchFamily="50" charset="-128"/>
                <a:ea typeface="HG丸ｺﾞｼｯｸM-PRO" pitchFamily="50" charset="-128"/>
                <a:cs typeface="メイリオ" pitchFamily="50" charset="-128"/>
              </a:defRPr>
            </a:lvl1pPr>
          </a:lstStyle>
          <a:p>
            <a:fld id="{F61ADCFA-BCA6-4759-AFB1-7CBA46529FC7}" type="slidenum">
              <a:rPr kumimoji="1" lang="ja-JP" altLang="en-US" smtClean="0"/>
              <a:pPr/>
              <a:t>‹#›</a:t>
            </a:fld>
            <a:endParaRPr kumimoji="1" lang="ja-JP" altLang="en-US" dirty="0"/>
          </a:p>
        </p:txBody>
      </p:sp>
      <p:sp>
        <p:nvSpPr>
          <p:cNvPr id="8" name="正方形/長方形 7"/>
          <p:cNvSpPr/>
          <p:nvPr/>
        </p:nvSpPr>
        <p:spPr>
          <a:xfrm>
            <a:off x="1" y="6507344"/>
            <a:ext cx="9903598" cy="1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タイトル プレースホルダー 1"/>
          <p:cNvSpPr>
            <a:spLocks noGrp="1"/>
          </p:cNvSpPr>
          <p:nvPr>
            <p:ph type="title"/>
          </p:nvPr>
        </p:nvSpPr>
        <p:spPr>
          <a:xfrm>
            <a:off x="495300" y="-490"/>
            <a:ext cx="8915400" cy="576064"/>
          </a:xfrm>
          <a:prstGeom prst="rect">
            <a:avLst/>
          </a:prstGeom>
        </p:spPr>
        <p:txBody>
          <a:bodyPr vert="horz" lIns="91440" tIns="45720" rIns="91440" bIns="45720" rtlCol="0" anchor="b">
            <a:normAutofit/>
          </a:bodyPr>
          <a:lstStyle/>
          <a:p>
            <a:r>
              <a:rPr kumimoji="1" lang="ja-JP" altLang="en-US" dirty="0"/>
              <a:t>マスター タイトルの書式設定</a:t>
            </a:r>
          </a:p>
        </p:txBody>
      </p:sp>
      <p:pic>
        <p:nvPicPr>
          <p:cNvPr id="7" name="図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800872" y="6597352"/>
            <a:ext cx="2304256" cy="197850"/>
          </a:xfrm>
          <a:prstGeom prst="rect">
            <a:avLst/>
          </a:prstGeom>
        </p:spPr>
      </p:pic>
    </p:spTree>
    <p:extLst>
      <p:ext uri="{BB962C8B-B14F-4D97-AF65-F5344CB8AC3E}">
        <p14:creationId xmlns:p14="http://schemas.microsoft.com/office/powerpoint/2010/main" val="1350572646"/>
      </p:ext>
    </p:extLst>
  </p:cSld>
  <p:clrMap bg1="lt1" tx1="dk1" bg2="lt2" tx2="dk2" accent1="accent1" accent2="accent2" accent3="accent3" accent4="accent4" accent5="accent5" accent6="accent6" hlink="hlink" folHlink="folHlink"/>
  <p:sldLayoutIdLst>
    <p:sldLayoutId id="2147484932" r:id="rId1"/>
    <p:sldLayoutId id="2147484944" r:id="rId2"/>
    <p:sldLayoutId id="2147484935" r:id="rId3"/>
    <p:sldLayoutId id="2147484939" r:id="rId4"/>
    <p:sldLayoutId id="2147484934" r:id="rId5"/>
    <p:sldLayoutId id="2147484936" r:id="rId6"/>
    <p:sldLayoutId id="2147484937" r:id="rId7"/>
    <p:sldLayoutId id="2147484938" r:id="rId8"/>
    <p:sldLayoutId id="2147484940" r:id="rId9"/>
    <p:sldLayoutId id="2147484941" r:id="rId10"/>
    <p:sldLayoutId id="2147484942" r:id="rId11"/>
    <p:sldLayoutId id="2147484943" r:id="rId12"/>
  </p:sldLayoutIdLst>
  <p:hf hdr="0" ftr="0" dt="0"/>
  <p:txStyles>
    <p:titleStyle>
      <a:lvl1pPr algn="l" defTabSz="914400" rtl="0" eaLnBrk="1" latinLnBrk="0" hangingPunct="1">
        <a:spcBef>
          <a:spcPct val="0"/>
        </a:spcBef>
        <a:buNone/>
        <a:defRPr kumimoji="1" sz="2800" b="1" kern="1200">
          <a:solidFill>
            <a:schemeClr val="tx1"/>
          </a:solidFill>
          <a:latin typeface="メイリオ" pitchFamily="50" charset="-128"/>
          <a:ea typeface="メイリオ" pitchFamily="50" charset="-128"/>
          <a:cs typeface="メイリオ" pitchFamily="50" charset="-128"/>
        </a:defRPr>
      </a:lvl1pPr>
    </p:titleStyle>
    <p:bodyStyle>
      <a:lvl1pPr marL="342900" indent="-342900" algn="l" defTabSz="914400" rtl="0" eaLnBrk="1" latinLnBrk="0" hangingPunct="1">
        <a:spcBef>
          <a:spcPct val="20000"/>
        </a:spcBef>
        <a:buFont typeface="Arial" pitchFamily="34" charset="0"/>
        <a:buChar char="•"/>
        <a:defRPr kumimoji="1" sz="2400" kern="1200">
          <a:solidFill>
            <a:srgbClr val="0A0A0A"/>
          </a:solidFill>
          <a:latin typeface="メイリオ" pitchFamily="50" charset="-128"/>
          <a:ea typeface="メイリオ" pitchFamily="50" charset="-128"/>
          <a:cs typeface="メイリオ" pitchFamily="50" charset="-128"/>
        </a:defRPr>
      </a:lvl1pPr>
      <a:lvl2pPr marL="742950" indent="-285750" algn="l" defTabSz="914400" rtl="0" eaLnBrk="1" latinLnBrk="0" hangingPunct="1">
        <a:spcBef>
          <a:spcPct val="20000"/>
        </a:spcBef>
        <a:buFont typeface="Arial" pitchFamily="34" charset="0"/>
        <a:buChar char="–"/>
        <a:defRPr kumimoji="1" sz="2000" kern="1200">
          <a:solidFill>
            <a:srgbClr val="0A0A0A"/>
          </a:solidFill>
          <a:latin typeface="メイリオ" pitchFamily="50" charset="-128"/>
          <a:ea typeface="メイリオ" pitchFamily="50" charset="-128"/>
          <a:cs typeface="メイリオ" pitchFamily="50" charset="-128"/>
        </a:defRPr>
      </a:lvl2pPr>
      <a:lvl3pPr marL="1143000" indent="-228600" algn="l" defTabSz="914400" rtl="0" eaLnBrk="1" latinLnBrk="0" hangingPunct="1">
        <a:spcBef>
          <a:spcPct val="20000"/>
        </a:spcBef>
        <a:buFont typeface="Arial" pitchFamily="34" charset="0"/>
        <a:buChar char="•"/>
        <a:defRPr kumimoji="1" sz="1800" kern="1200">
          <a:solidFill>
            <a:srgbClr val="0A0A0A"/>
          </a:solidFill>
          <a:latin typeface="メイリオ" pitchFamily="50" charset="-128"/>
          <a:ea typeface="メイリオ" pitchFamily="50" charset="-128"/>
          <a:cs typeface="メイリオ" pitchFamily="50" charset="-128"/>
        </a:defRPr>
      </a:lvl3pPr>
      <a:lvl4pPr marL="1600200" indent="-228600" algn="l" defTabSz="914400" rtl="0" eaLnBrk="1" latinLnBrk="0" hangingPunct="1">
        <a:spcBef>
          <a:spcPct val="20000"/>
        </a:spcBef>
        <a:buFont typeface="Arial" pitchFamily="34" charset="0"/>
        <a:buChar char="–"/>
        <a:defRPr kumimoji="1" sz="1600" kern="1200">
          <a:solidFill>
            <a:srgbClr val="0A0A0A"/>
          </a:solidFill>
          <a:latin typeface="メイリオ" pitchFamily="50" charset="-128"/>
          <a:ea typeface="メイリオ" pitchFamily="50" charset="-128"/>
          <a:cs typeface="メイリオ" pitchFamily="50" charset="-128"/>
        </a:defRPr>
      </a:lvl4pPr>
      <a:lvl5pPr marL="2057400" indent="-228600" algn="l" defTabSz="914400" rtl="0" eaLnBrk="1" latinLnBrk="0" hangingPunct="1">
        <a:spcBef>
          <a:spcPct val="20000"/>
        </a:spcBef>
        <a:buFont typeface="Arial" pitchFamily="34" charset="0"/>
        <a:buChar char="»"/>
        <a:defRPr kumimoji="1" sz="1600" kern="1200">
          <a:solidFill>
            <a:srgbClr val="0A0A0A"/>
          </a:solidFill>
          <a:latin typeface="メイリオ" pitchFamily="50" charset="-128"/>
          <a:ea typeface="メイリオ" pitchFamily="50" charset="-128"/>
          <a:cs typeface="メイリオ"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p:cNvSpPr>
            <a:spLocks noGrp="1"/>
          </p:cNvSpPr>
          <p:nvPr>
            <p:ph type="title"/>
          </p:nvPr>
        </p:nvSpPr>
        <p:spPr>
          <a:xfrm>
            <a:off x="560512" y="116632"/>
            <a:ext cx="8444865" cy="373380"/>
          </a:xfrm>
        </p:spPr>
        <p:txBody>
          <a:bodyPr>
            <a:normAutofit fontScale="90000"/>
          </a:bodyPr>
          <a:lstStyle/>
          <a:p>
            <a:r>
              <a:rPr lang="ja-JP" altLang="en-US" sz="2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成果指標（目標一覧）</a:t>
            </a:r>
          </a:p>
        </p:txBody>
      </p:sp>
      <p:sp>
        <p:nvSpPr>
          <p:cNvPr id="2" name="スライド番号プレースホルダー 1"/>
          <p:cNvSpPr>
            <a:spLocks noGrp="1"/>
          </p:cNvSpPr>
          <p:nvPr>
            <p:ph type="sldNum" sz="quarter" idx="12"/>
          </p:nvPr>
        </p:nvSpPr>
        <p:spPr/>
        <p:txBody>
          <a:bodyPr/>
          <a:lstStyle/>
          <a:p>
            <a:r>
              <a:rPr lang="en-US" altLang="ja-JP" dirty="0"/>
              <a:t>31</a:t>
            </a:r>
            <a:endParaRPr kumimoji="1" lang="ja-JP" altLang="en-US" dirty="0"/>
          </a:p>
        </p:txBody>
      </p:sp>
      <p:sp>
        <p:nvSpPr>
          <p:cNvPr id="6" name="正方形/長方形 5"/>
          <p:cNvSpPr/>
          <p:nvPr/>
        </p:nvSpPr>
        <p:spPr>
          <a:xfrm>
            <a:off x="141028" y="656692"/>
            <a:ext cx="9463632" cy="369332"/>
          </a:xfrm>
          <a:prstGeom prst="rect">
            <a:avLst/>
          </a:prstGeom>
          <a:noFill/>
          <a:ln w="25400">
            <a:noFill/>
          </a:ln>
        </p:spPr>
        <p:txBody>
          <a:bodyPr wrap="square" anchor="b">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最重点目標</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（支援企業の成果に結びついたかを重視する意味で最重点目標として設定）</a:t>
            </a:r>
          </a:p>
        </p:txBody>
      </p:sp>
      <p:graphicFrame>
        <p:nvGraphicFramePr>
          <p:cNvPr id="7" name="表 4"/>
          <p:cNvGraphicFramePr>
            <a:graphicFrameLocks noGrp="1"/>
          </p:cNvGraphicFramePr>
          <p:nvPr>
            <p:extLst>
              <p:ext uri="{D42A27DB-BD31-4B8C-83A1-F6EECF244321}">
                <p14:modId xmlns:p14="http://schemas.microsoft.com/office/powerpoint/2010/main" val="740247378"/>
              </p:ext>
            </p:extLst>
          </p:nvPr>
        </p:nvGraphicFramePr>
        <p:xfrm>
          <a:off x="344487" y="1160748"/>
          <a:ext cx="9360000" cy="1594615"/>
        </p:xfrm>
        <a:graphic>
          <a:graphicData uri="http://schemas.openxmlformats.org/drawingml/2006/table">
            <a:tbl>
              <a:tblPr firstRow="1">
                <a:effectLst/>
                <a:tableStyleId>{35758FB7-9AC5-4552-8A53-C91805E547FA}</a:tableStyleId>
              </a:tblPr>
              <a:tblGrid>
                <a:gridCol w="5040561">
                  <a:extLst>
                    <a:ext uri="{9D8B030D-6E8A-4147-A177-3AD203B41FA5}">
                      <a16:colId xmlns:a16="http://schemas.microsoft.com/office/drawing/2014/main" val="20000"/>
                    </a:ext>
                  </a:extLst>
                </a:gridCol>
                <a:gridCol w="4319439">
                  <a:extLst>
                    <a:ext uri="{9D8B030D-6E8A-4147-A177-3AD203B41FA5}">
                      <a16:colId xmlns:a16="http://schemas.microsoft.com/office/drawing/2014/main" val="20001"/>
                    </a:ext>
                  </a:extLst>
                </a:gridCol>
              </a:tblGrid>
              <a:tr h="407924">
                <a:tc>
                  <a:txBody>
                    <a:bodyPr/>
                    <a:lstStyle/>
                    <a:p>
                      <a:pPr lvl="1" algn="l" fontAlgn="ctr"/>
                      <a:r>
                        <a:rPr lang="ja-JP" altLang="en-US" sz="1400" u="none" strike="noStrike" dirty="0">
                          <a:effectLst/>
                          <a:latin typeface="Meiryo UI" panose="020B0604030504040204" pitchFamily="50" charset="-128"/>
                          <a:ea typeface="Meiryo UI" panose="020B0604030504040204" pitchFamily="50" charset="-128"/>
                        </a:rPr>
                        <a:t>成果指標</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目標</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extLst>
                  <a:ext uri="{0D108BD9-81ED-4DB2-BD59-A6C34878D82A}">
                    <a16:rowId xmlns:a16="http://schemas.microsoft.com/office/drawing/2014/main" val="10000"/>
                  </a:ext>
                </a:extLst>
              </a:tr>
              <a:tr h="1186691">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事業利用による支援企業の成果</a:t>
                      </a:r>
                      <a:b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b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売上・営業利益・雇用者数の改善（ＤＩ）と府平均値との比較差</a:t>
                      </a:r>
                      <a:b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b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（改善したと回答した企業の割合－悪化したと回答した企業の割合）</a:t>
                      </a:r>
                      <a:endParaRPr lang="en-US" altLang="ja-JP"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gn="l" fontAlgn="ctr"/>
                      <a:endParaRPr lang="en-US" altLang="ja-JP"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p>
                      <a:pPr algn="l" fontAlgn="ctr"/>
                      <a:endParaRPr lang="en-US" altLang="ja-JP" sz="105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l" fontAlgn="ct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zh-TW"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売上高変化</a:t>
                      </a:r>
                      <a: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DI</a:t>
                      </a: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r>
                      <a:b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b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zh-TW"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損益変化</a:t>
                      </a:r>
                      <a: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DI </a:t>
                      </a: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r>
                      <a:b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b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r>
                        <a:rPr lang="zh-TW"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従業員数変化</a:t>
                      </a:r>
                      <a:r>
                        <a:rPr lang="en-US" altLang="zh-TW"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DI </a:t>
                      </a:r>
                      <a:r>
                        <a:rPr lang="ja-JP" altLang="en-US" sz="1400" b="1"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　　</a:t>
                      </a:r>
                      <a:endParaRPr lang="en-US" altLang="zh-TW" sz="14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8" name="表 13"/>
          <p:cNvGraphicFramePr>
            <a:graphicFrameLocks noGrp="1"/>
          </p:cNvGraphicFramePr>
          <p:nvPr>
            <p:extLst>
              <p:ext uri="{D42A27DB-BD31-4B8C-83A1-F6EECF244321}">
                <p14:modId xmlns:p14="http://schemas.microsoft.com/office/powerpoint/2010/main" val="540738018"/>
              </p:ext>
            </p:extLst>
          </p:nvPr>
        </p:nvGraphicFramePr>
        <p:xfrm>
          <a:off x="380492" y="3322134"/>
          <a:ext cx="9323996" cy="2987186"/>
        </p:xfrm>
        <a:graphic>
          <a:graphicData uri="http://schemas.openxmlformats.org/drawingml/2006/table">
            <a:tbl>
              <a:tblPr firstRow="1">
                <a:effectLst/>
                <a:tableStyleId>{35758FB7-9AC5-4552-8A53-C91805E547FA}</a:tableStyleId>
              </a:tblPr>
              <a:tblGrid>
                <a:gridCol w="4788532">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476164">
                  <a:extLst>
                    <a:ext uri="{9D8B030D-6E8A-4147-A177-3AD203B41FA5}">
                      <a16:colId xmlns:a16="http://schemas.microsoft.com/office/drawing/2014/main" val="20002"/>
                    </a:ext>
                  </a:extLst>
                </a:gridCol>
                <a:gridCol w="1475124">
                  <a:extLst>
                    <a:ext uri="{9D8B030D-6E8A-4147-A177-3AD203B41FA5}">
                      <a16:colId xmlns:a16="http://schemas.microsoft.com/office/drawing/2014/main" val="20003"/>
                    </a:ext>
                  </a:extLst>
                </a:gridCol>
              </a:tblGrid>
              <a:tr h="396000">
                <a:tc>
                  <a:txBody>
                    <a:bodyPr/>
                    <a:lstStyle/>
                    <a:p>
                      <a:pPr lvl="1" algn="l" fontAlgn="ctr"/>
                      <a:r>
                        <a:rPr lang="ja-JP" altLang="en-US" sz="1400" u="none" strike="noStrike" dirty="0">
                          <a:effectLst/>
                          <a:latin typeface="Meiryo UI" panose="020B0604030504040204" pitchFamily="50" charset="-128"/>
                          <a:ea typeface="Meiryo UI" panose="020B0604030504040204" pitchFamily="50" charset="-128"/>
                        </a:rPr>
                        <a:t>成果指標</a:t>
                      </a:r>
                      <a:endParaRPr lang="ja-JP" altLang="en-US" sz="1400" b="1" i="0" u="none" strike="noStrike" dirty="0">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400" u="none" strike="noStrike" dirty="0">
                          <a:effectLst/>
                          <a:latin typeface="Meiryo UI" panose="020B0604030504040204" pitchFamily="50" charset="-128"/>
                          <a:ea typeface="Meiryo UI" panose="020B0604030504040204" pitchFamily="50" charset="-128"/>
                        </a:rPr>
                        <a:t>目標（</a:t>
                      </a:r>
                      <a:r>
                        <a:rPr lang="en-US" altLang="zh-TW" sz="1400" u="none" strike="noStrike" dirty="0">
                          <a:effectLst/>
                          <a:latin typeface="Meiryo UI" panose="020B0604030504040204" pitchFamily="50" charset="-128"/>
                          <a:ea typeface="Meiryo UI" panose="020B0604030504040204" pitchFamily="50" charset="-128"/>
                        </a:rPr>
                        <a:t>5</a:t>
                      </a:r>
                      <a:r>
                        <a:rPr lang="zh-TW" altLang="en-US" sz="1400" u="none" strike="noStrike" dirty="0">
                          <a:effectLst/>
                          <a:latin typeface="Meiryo UI" panose="020B0604030504040204" pitchFamily="50" charset="-128"/>
                          <a:ea typeface="Meiryo UI" panose="020B0604030504040204" pitchFamily="50" charset="-128"/>
                        </a:rPr>
                        <a:t>年累計）</a:t>
                      </a:r>
                      <a:r>
                        <a:rPr lang="ja-JP" altLang="en-US" sz="1400" u="none" strike="noStrike" dirty="0">
                          <a:effectLst/>
                          <a:latin typeface="Meiryo UI" panose="020B0604030504040204" pitchFamily="50" charset="-128"/>
                          <a:ea typeface="Meiryo UI" panose="020B0604030504040204" pitchFamily="50" charset="-128"/>
                        </a:rPr>
                        <a:t>　　</a:t>
                      </a:r>
                      <a:endParaRPr lang="zh-TW" altLang="en-US" sz="1400" b="1" i="0" u="none" strike="noStrike" dirty="0">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400" u="none" strike="noStrike" dirty="0">
                          <a:solidFill>
                            <a:schemeClr val="bg1"/>
                          </a:solidFill>
                          <a:effectLst/>
                          <a:latin typeface="Meiryo UI" panose="020B0604030504040204" pitchFamily="50" charset="-128"/>
                          <a:ea typeface="Meiryo UI" panose="020B0604030504040204" pitchFamily="50" charset="-128"/>
                        </a:rPr>
                        <a:t>（</a:t>
                      </a:r>
                      <a:r>
                        <a:rPr lang="ja-JP" altLang="en-US" sz="1400" u="none" strike="noStrike" dirty="0">
                          <a:solidFill>
                            <a:schemeClr val="bg1"/>
                          </a:solidFill>
                          <a:effectLst/>
                          <a:latin typeface="Meiryo UI" panose="020B0604030504040204" pitchFamily="50" charset="-128"/>
                          <a:ea typeface="Meiryo UI" panose="020B0604030504040204" pitchFamily="50" charset="-128"/>
                        </a:rPr>
                        <a:t>単年度ベース</a:t>
                      </a:r>
                      <a:r>
                        <a:rPr lang="zh-TW" altLang="en-US" sz="1400" u="none" strike="noStrike" dirty="0">
                          <a:solidFill>
                            <a:schemeClr val="bg1"/>
                          </a:solidFill>
                          <a:effectLst/>
                          <a:latin typeface="Meiryo UI" panose="020B0604030504040204" pitchFamily="50" charset="-128"/>
                          <a:ea typeface="Meiryo UI" panose="020B0604030504040204" pitchFamily="50" charset="-128"/>
                        </a:rPr>
                        <a:t>）</a:t>
                      </a:r>
                      <a:endParaRPr lang="zh-TW" altLang="en-US" sz="14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effectLst/>
                          <a:latin typeface="Meiryo UI" panose="020B0604030504040204" pitchFamily="50" charset="-128"/>
                          <a:ea typeface="Meiryo UI" panose="020B0604030504040204" pitchFamily="50" charset="-128"/>
                        </a:rPr>
                        <a:t>（参考）令和元年度</a:t>
                      </a:r>
                      <a:endParaRPr lang="en-US" altLang="ja-JP" sz="900" b="1" i="0" u="none" strike="noStrike" dirty="0" smtClean="0">
                        <a:solidFill>
                          <a:schemeClr val="bg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solidFill>
                            <a:schemeClr val="bg1"/>
                          </a:solidFill>
                          <a:effectLst/>
                          <a:latin typeface="Meiryo UI" panose="020B0604030504040204" pitchFamily="50" charset="-128"/>
                          <a:ea typeface="Meiryo UI" panose="020B0604030504040204" pitchFamily="50" charset="-128"/>
                        </a:rPr>
                        <a:t>         実績見込</a:t>
                      </a:r>
                      <a:endParaRPr lang="zh-TW" altLang="en-US" sz="9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0ADE5"/>
                    </a:solidFill>
                  </a:tcPr>
                </a:tc>
                <a:extLst>
                  <a:ext uri="{0D108BD9-81ED-4DB2-BD59-A6C34878D82A}">
                    <a16:rowId xmlns:a16="http://schemas.microsoft.com/office/drawing/2014/main" val="10000"/>
                  </a:ext>
                </a:extLst>
              </a:tr>
              <a:tr h="396000">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創業件数</a:t>
                      </a:r>
                      <a:endParaRPr lang="ja-JP"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650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社    　</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130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社</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130</a:t>
                      </a:r>
                      <a:r>
                        <a:rPr lang="ja-JP" altLang="en-US"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社</a:t>
                      </a:r>
                      <a:endParaRPr lang="ja-JP" altLang="en-US" sz="14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96000">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国際ビジネス支援（海外取引相談、商談等）件数</a:t>
                      </a:r>
                      <a:endParaRPr lang="ja-JP"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8,500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1,700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1,600</a:t>
                      </a:r>
                      <a:r>
                        <a:rPr lang="ja-JP" altLang="en-US"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4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6000">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事業承継計画策定件数</a:t>
                      </a:r>
                      <a:endParaRPr lang="ja-JP"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6,100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1,220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1,250</a:t>
                      </a:r>
                      <a:r>
                        <a:rPr lang="ja-JP" altLang="en-US" sz="140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4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96000">
                <a:tc>
                  <a:txBody>
                    <a:bodyPr/>
                    <a:lstStyle/>
                    <a:p>
                      <a:pPr algn="l" fontAlgn="ctr"/>
                      <a:r>
                        <a:rPr lang="zh-TW"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設備貸与事業額</a:t>
                      </a:r>
                      <a:endParaRPr lang="zh-TW"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95</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億円</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19</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億円</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19.4</a:t>
                      </a:r>
                      <a:r>
                        <a:rPr lang="ja-JP" altLang="en-US" sz="1400" u="none" strike="noStrike" dirty="0" smtClean="0">
                          <a:solidFill>
                            <a:schemeClr val="tx1">
                              <a:lumMod val="75000"/>
                              <a:lumOff val="25000"/>
                            </a:schemeClr>
                          </a:solidFill>
                          <a:effectLst/>
                          <a:latin typeface="Meiryo UI" panose="020B0604030504040204" pitchFamily="50" charset="-128"/>
                          <a:ea typeface="Meiryo UI" panose="020B0604030504040204" pitchFamily="50" charset="-128"/>
                        </a:rPr>
                        <a:t>億円</a:t>
                      </a:r>
                      <a:endParaRPr lang="ja-JP" altLang="en-US" sz="14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96000">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マスメディア掲載件数</a:t>
                      </a:r>
                      <a:endParaRPr lang="ja-JP"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500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100</a:t>
                      </a:r>
                      <a:r>
                        <a:rPr lang="ja-JP" altLang="en-US"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6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100</a:t>
                      </a:r>
                      <a:r>
                        <a:rPr lang="ja-JP" altLang="en-US"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件</a:t>
                      </a:r>
                      <a:endParaRPr lang="ja-JP" altLang="en-US" sz="14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11186">
                <a:tc>
                  <a:txBody>
                    <a:bodyPr/>
                    <a:lstStyle/>
                    <a:p>
                      <a:pPr algn="l" fontAlgn="ctr"/>
                      <a: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一般正味財産増減額</a:t>
                      </a:r>
                      <a:br>
                        <a:rPr lang="ja-JP" altLang="en-US" sz="12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br>
                      <a:r>
                        <a:rPr lang="ja-JP" altLang="en-US" sz="11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（事業実施用資産・納税準備積立資産・貸倒引当金の増減額を除く）</a:t>
                      </a:r>
                      <a:endParaRPr lang="ja-JP" altLang="en-US" sz="1200" b="0"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72000"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endParaRPr lang="en-US" altLang="ja-JP" sz="16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6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endParaRPr lang="en-US" altLang="ja-JP" sz="16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fontAlgn="ctr"/>
                      <a:r>
                        <a:rPr lang="en-US" altLang="ja-JP" sz="1400" u="none" strike="noStrike" dirty="0">
                          <a:solidFill>
                            <a:schemeClr val="tx1">
                              <a:lumMod val="75000"/>
                              <a:lumOff val="25000"/>
                            </a:schemeClr>
                          </a:solidFill>
                          <a:effectLst/>
                          <a:latin typeface="Meiryo UI" panose="020B0604030504040204" pitchFamily="50" charset="-128"/>
                          <a:ea typeface="Meiryo UI" panose="020B0604030504040204" pitchFamily="50" charset="-128"/>
                        </a:rPr>
                        <a:t>±0</a:t>
                      </a:r>
                      <a:endParaRPr lang="en-US" altLang="ja-JP" sz="1400" b="1" i="0" u="none" strike="noStrike" dirty="0">
                        <a:solidFill>
                          <a:schemeClr val="tx1">
                            <a:lumMod val="75000"/>
                            <a:lumOff val="25000"/>
                          </a:schemeClr>
                        </a:solidFill>
                        <a:effectLst/>
                        <a:latin typeface="Meiryo UI" panose="020B0604030504040204" pitchFamily="50" charset="-128"/>
                        <a:ea typeface="Meiryo UI" panose="020B0604030504040204" pitchFamily="50" charset="-128"/>
                      </a:endParaRPr>
                    </a:p>
                  </a:txBody>
                  <a:tcPr marL="9525" marR="9525" marT="9525"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6" name="正方形/長方形 15"/>
          <p:cNvSpPr/>
          <p:nvPr/>
        </p:nvSpPr>
        <p:spPr>
          <a:xfrm>
            <a:off x="141027" y="2854082"/>
            <a:ext cx="9563459" cy="369332"/>
          </a:xfrm>
          <a:prstGeom prst="rect">
            <a:avLst/>
          </a:prstGeom>
          <a:noFill/>
          <a:ln w="25400">
            <a:noFill/>
          </a:ln>
        </p:spPr>
        <p:txBody>
          <a:bodyPr wrap="square">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重点目標</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（重点３分野と事業規模の大きい設備貸与事業に加えて、サービスの利用促進に効果的な広報や財務の安定性に着目して設定</a:t>
            </a:r>
            <a:r>
              <a:rPr lang="ja-JP" altLang="en-US" sz="1200" dirty="0" smtClean="0">
                <a:solidFill>
                  <a:schemeClr val="tx1">
                    <a:lumMod val="75000"/>
                    <a:lumOff val="25000"/>
                  </a:schemeClr>
                </a:solidFill>
                <a:latin typeface="Meiryo UI" panose="020B0604030504040204" pitchFamily="50" charset="-128"/>
                <a:ea typeface="Meiryo UI" panose="020B0604030504040204" pitchFamily="50" charset="-128"/>
              </a:rPr>
              <a:t>）</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141028" y="1023677"/>
            <a:ext cx="9636385"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41028" y="3223414"/>
            <a:ext cx="9636385" cy="0"/>
          </a:xfrm>
          <a:prstGeom prst="line">
            <a:avLst/>
          </a:prstGeom>
          <a:ln w="19050">
            <a:solidFill>
              <a:srgbClr val="0090BA"/>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6861212" y="1673949"/>
            <a:ext cx="2771267" cy="1007561"/>
          </a:xfrm>
          <a:prstGeom prst="rect">
            <a:avLst/>
          </a:prstGeom>
          <a:noFill/>
          <a:ln>
            <a:solidFill>
              <a:schemeClr val="tx1">
                <a:lumMod val="75000"/>
                <a:lumOff val="25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fontAlgn="ct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今後、大阪産業経済リサーチ＆デザインセンターの協力を得て、左記各ＤＩの大阪における平均値を把握し、大阪産業局が支援した企業のＤＩ実績を勘案した上で、令和２年度中に目標設定する予定</a:t>
            </a:r>
            <a:endParaRPr kumimoji="1" lang="ja-JP" altLang="en-US" sz="1200" dirty="0">
              <a:solidFill>
                <a:schemeClr val="tx1">
                  <a:lumMod val="75000"/>
                  <a:lumOff val="25000"/>
                </a:schemeClr>
              </a:solidFill>
            </a:endParaRPr>
          </a:p>
        </p:txBody>
      </p:sp>
      <p:sp>
        <p:nvSpPr>
          <p:cNvPr id="5" name="正方形/長方形 4"/>
          <p:cNvSpPr/>
          <p:nvPr/>
        </p:nvSpPr>
        <p:spPr>
          <a:xfrm>
            <a:off x="272487" y="4955099"/>
            <a:ext cx="1656177" cy="346110"/>
          </a:xfrm>
          <a:prstGeom prst="rect">
            <a:avLst/>
          </a:prstGeom>
          <a:noFill/>
          <a:ln w="666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717196" y="4955099"/>
            <a:ext cx="1548172" cy="346108"/>
          </a:xfrm>
          <a:prstGeom prst="rect">
            <a:avLst/>
          </a:prstGeom>
          <a:noFill/>
          <a:ln w="666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717196" y="140136"/>
            <a:ext cx="2973840" cy="720081"/>
          </a:xfrm>
          <a:prstGeom prst="rect">
            <a:avLst/>
          </a:prstGeom>
          <a:solidFill>
            <a:schemeClr val="bg1">
              <a:alpha val="9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1600" dirty="0" smtClean="0">
                <a:solidFill>
                  <a:schemeClr val="tx1"/>
                </a:solidFill>
                <a:latin typeface="Meiryo UI" panose="020B0604030504040204" pitchFamily="50" charset="-128"/>
                <a:ea typeface="Meiryo UI" panose="020B0604030504040204" pitchFamily="50" charset="-128"/>
              </a:rPr>
              <a:t>（公財）大阪産業局 </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algn="ctr">
              <a:lnSpc>
                <a:spcPts val="2000"/>
              </a:lnSpc>
            </a:pPr>
            <a:r>
              <a:rPr kumimoji="1" lang="ja-JP" altLang="en-US" sz="1600" dirty="0" smtClean="0">
                <a:solidFill>
                  <a:schemeClr val="tx1"/>
                </a:solidFill>
                <a:latin typeface="Meiryo UI" panose="020B0604030504040204" pitchFamily="50" charset="-128"/>
                <a:ea typeface="Meiryo UI" panose="020B0604030504040204" pitchFamily="50" charset="-128"/>
              </a:rPr>
              <a:t>中期経営計画（案）</a:t>
            </a:r>
            <a:r>
              <a:rPr lang="en-US" altLang="ja-JP" sz="1600" dirty="0" smtClean="0">
                <a:solidFill>
                  <a:schemeClr val="tx1"/>
                </a:solidFill>
                <a:latin typeface="Meiryo UI" panose="020B0604030504040204" pitchFamily="50" charset="-128"/>
                <a:ea typeface="Meiryo UI" panose="020B0604030504040204" pitchFamily="50" charset="-128"/>
              </a:rPr>
              <a:t>P.31</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452374"/>
      </p:ext>
    </p:extLst>
  </p:cSld>
  <p:clrMapOvr>
    <a:masterClrMapping/>
  </p:clrMapOvr>
</p:sld>
</file>

<file path=ppt/theme/theme1.xml><?xml version="1.0" encoding="utf-8"?>
<a:theme xmlns:a="http://schemas.openxmlformats.org/drawingml/2006/main" name="プレゼンテーション_機構中期経営計画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lumMod val="85000"/>
              <a:lumOff val="15000"/>
            </a:schemeClr>
          </a:solidFill>
        </a:ln>
      </a:spPr>
      <a:bodyPr wrap="none" lIns="72000" tIns="72000" rIns="72000" bIns="72000" rtlCol="0" anchor="ctr">
        <a:noAutofit/>
      </a:bodyPr>
      <a:lstStyle>
        <a:defPPr algn="ctr">
          <a:lnSpc>
            <a:spcPct val="105000"/>
          </a:lnSpc>
          <a:spcBef>
            <a:spcPts val="0"/>
          </a:spcBef>
          <a:defRPr dirty="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プレゼンテーション_機構中期経営計画1</Template>
  <TotalTime>0</TotalTime>
  <Words>220</Words>
  <Application>Microsoft Office PowerPoint</Application>
  <PresentationFormat>A4 210 x 297 mm</PresentationFormat>
  <Paragraphs>40</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HG丸ｺﾞｼｯｸM-PRO</vt:lpstr>
      <vt:lpstr>Meiryo UI</vt:lpstr>
      <vt:lpstr>ＭＳ Ｐゴシック</vt:lpstr>
      <vt:lpstr>メイリオ</vt:lpstr>
      <vt:lpstr>Arial</vt:lpstr>
      <vt:lpstr>Calibri</vt:lpstr>
      <vt:lpstr>Wingdings</vt:lpstr>
      <vt:lpstr>プレゼンテーション_機構中期経営計画1</vt:lpstr>
      <vt:lpstr>成果指標（目標一覧）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2020-03-09T08:47:33Z</dcterms:created>
  <dcterms:modified xsi:type="dcterms:W3CDTF">2020-03-09T08:48:43Z</dcterms:modified>
</cp:coreProperties>
</file>