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802" autoAdjust="0"/>
  </p:normalViewPr>
  <p:slideViewPr>
    <p:cSldViewPr>
      <p:cViewPr>
        <p:scale>
          <a:sx n="100" d="100"/>
          <a:sy n="100" d="100"/>
        </p:scale>
        <p:origin x="-1266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BA56-D06D-40C3-9F89-885C8AFB6C41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4038-33B6-4AA5-8F36-95E00B619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74038-33B6-4AA5-8F36-95E00B6197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A48-9C6F-45D4-92D9-0C4A089F63B6}" type="datetimeFigureOut">
              <a:rPr kumimoji="1" lang="ja-JP" altLang="en-US" smtClean="0"/>
              <a:t>2018/8/13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41877" y="2267744"/>
            <a:ext cx="6538242" cy="4800128"/>
          </a:xfrm>
          <a:prstGeom prst="rect">
            <a:avLst/>
          </a:prstGeom>
          <a:solidFill>
            <a:schemeClr val="accent1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7086" y="670093"/>
            <a:ext cx="6660740" cy="3600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指定出資法人への府の人的関与の再点検について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75108" y="2372783"/>
            <a:ext cx="6264696" cy="4512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＜再点検の視点＞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◆法人の役割の変化に伴い「法人が抱える課題」や「役員に課せられた責務」を確認し、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府の人的関与の継続の要否について、検証を行う。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327571"/>
              </p:ext>
            </p:extLst>
          </p:nvPr>
        </p:nvGraphicFramePr>
        <p:xfrm>
          <a:off x="433735" y="7524328"/>
          <a:ext cx="5947441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54"/>
                <a:gridCol w="1428091"/>
                <a:gridCol w="1452229"/>
                <a:gridCol w="1512167"/>
              </a:tblGrid>
              <a:tr h="5624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（見直し前）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年１月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見直し結果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再点検結果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再点検結果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45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48000" marB="4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タイトル 1"/>
          <p:cNvSpPr txBox="1">
            <a:spLocks/>
          </p:cNvSpPr>
          <p:nvPr/>
        </p:nvSpPr>
        <p:spPr>
          <a:xfrm>
            <a:off x="278967" y="2372783"/>
            <a:ext cx="6278493" cy="364184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これまでの経過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>
              <a:spcBef>
                <a:spcPts val="0"/>
              </a:spcBef>
            </a:pPr>
            <a:endParaRPr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○平成２１年  　２月　 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 ⇒役員ポストの今後の見直しの視点を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○平成２２年　　１月 　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 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⇒２３法人３９ポストに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○平成２５年１２月　　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⇒１７法人２５ポスト（うち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条件付き：６法人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○平成２８年　　７月　　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⇒１６法人２３ポスト（うち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条件付き：６法人８ポスト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２９年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１０月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大阪府指定出資法人への人的関与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再点検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（「大阪府国際交流財団」「大阪府保健医療財団」のみ審議）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⇒１６法人２３ポスト（うち条件付き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５法人７ポスト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</a:t>
            </a:r>
            <a:r>
              <a:rPr lang="en-US" altLang="ja-JP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※(</a:t>
            </a:r>
            <a:r>
              <a:rPr lang="ja-JP" altLang="en-US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公財</a:t>
            </a:r>
            <a:r>
              <a:rPr lang="en-US" altLang="ja-JP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大阪府国際交流財団　について、理事長「条件付き」⇒常務理事「認められる」に見直し。</a:t>
            </a:r>
            <a:endParaRPr lang="en-US" altLang="ja-JP" sz="1100" u="wavy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0628" y="1115616"/>
            <a:ext cx="6675172" cy="9361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指定出資法人への府の人的関与とは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の持つ公共的な使命や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の悪化により府民負担が増大することがないかなどといった、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役員に課せられた責務等を踏まえ、府が責任を持って府関係者を役員ポストに就任させること。</a:t>
            </a: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33256" y="179512"/>
            <a:ext cx="946863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画面に合わせる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2018-08-13T03:13:28Z</dcterms:created>
  <dcterms:modified xsi:type="dcterms:W3CDTF">2018-08-13T04:17:48Z</dcterms:modified>
</cp:coreProperties>
</file>