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802" autoAdjust="0"/>
  </p:normalViewPr>
  <p:slideViewPr>
    <p:cSldViewPr>
      <p:cViewPr>
        <p:scale>
          <a:sx n="120" d="100"/>
          <a:sy n="120" d="100"/>
        </p:scale>
        <p:origin x="834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BBA56-D06D-40C3-9F89-885C8AFB6C41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4038-33B6-4AA5-8F36-95E00B619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74038-33B6-4AA5-8F36-95E00B6197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A48-9C6F-45D4-92D9-0C4A089F63B6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7795" y="1822524"/>
            <a:ext cx="6619858" cy="1068216"/>
          </a:xfrm>
          <a:prstGeom prst="rect">
            <a:avLst/>
          </a:prstGeom>
          <a:solidFill>
            <a:schemeClr val="accent1">
              <a:alpha val="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7354" y="797928"/>
            <a:ext cx="6660740" cy="3600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指定出資法人への人的関与の再点検の進め方について（案）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094" y="1376740"/>
            <a:ext cx="3390023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/>
              <a:t>１</a:t>
            </a:r>
            <a:r>
              <a:rPr kumimoji="1" lang="ja-JP" altLang="en-US" sz="1400" dirty="0" smtClean="0"/>
              <a:t>．今回の再点検</a:t>
            </a:r>
            <a:r>
              <a:rPr lang="ja-JP" altLang="en-US" sz="1400" dirty="0" smtClean="0"/>
              <a:t>の対象（１法人１ポスト）</a:t>
            </a:r>
            <a:endParaRPr lang="en-US" altLang="ja-JP" sz="11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605" y="1875077"/>
            <a:ext cx="6619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　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公益財団法人　大阪産業振興機構</a:t>
            </a:r>
            <a:r>
              <a:rPr lang="en-US" altLang="ja-JP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理事長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常勤</a:t>
            </a:r>
            <a:r>
              <a:rPr lang="ja-JP" altLang="en-US" sz="12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20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月に（公財）大阪市都市型産業振興センター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と統合され、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（公財）大阪産業局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設置される予定となっており、「法人が抱える課題」や「役員に課せられた責務」にも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変化が生じるため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再点検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を実施する。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                                   </a:t>
            </a:r>
            <a:r>
              <a:rPr lang="en-US" altLang="ja-JP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18914"/>
              </p:ext>
            </p:extLst>
          </p:nvPr>
        </p:nvGraphicFramePr>
        <p:xfrm>
          <a:off x="476672" y="3851920"/>
          <a:ext cx="5400675" cy="993541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開催日時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審議</a:t>
                      </a: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等内容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815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22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金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◆審議の進め方等について事務局より説明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  3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1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金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◆人的関与の必要性の審議（法人所管部局からヒアリング）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</a:t>
                      </a:r>
                      <a:r>
                        <a:rPr lang="en-US" altLang="ja-JP" sz="900" kern="100" baseline="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3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18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ja-JP" sz="900" kern="100" dirty="0" smtClean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◆意見書の成案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6113" y="3275856"/>
            <a:ext cx="1797614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．審議スケジュール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734" y="5436096"/>
            <a:ext cx="2013638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３</a:t>
            </a:r>
            <a:r>
              <a:rPr kumimoji="1" lang="ja-JP" altLang="en-US" sz="1400" dirty="0" smtClean="0"/>
              <a:t>．審議方法について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1641" y="5940152"/>
            <a:ext cx="6113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◆</a:t>
            </a:r>
            <a:r>
              <a:rPr lang="ja-JP" altLang="ja-JP" sz="1200" dirty="0" smtClean="0"/>
              <a:t>「</a:t>
            </a:r>
            <a:r>
              <a:rPr lang="ja-JP" altLang="ja-JP" sz="1200" dirty="0"/>
              <a:t>調査票（</a:t>
            </a:r>
            <a:r>
              <a:rPr lang="ja-JP" altLang="ja-JP" sz="1200" dirty="0" smtClean="0"/>
              <a:t>資料</a:t>
            </a:r>
            <a:r>
              <a:rPr lang="ja-JP" altLang="en-US" sz="1200" dirty="0" smtClean="0"/>
              <a:t>１</a:t>
            </a:r>
            <a:r>
              <a:rPr lang="ja-JP" altLang="en-US" sz="1200" dirty="0"/>
              <a:t>０</a:t>
            </a:r>
            <a:r>
              <a:rPr lang="ja-JP" altLang="ja-JP" sz="1200" dirty="0" smtClean="0"/>
              <a:t>）」</a:t>
            </a:r>
            <a:r>
              <a:rPr lang="ja-JP" altLang="en-US" sz="1200" dirty="0"/>
              <a:t>及び</a:t>
            </a:r>
            <a:r>
              <a:rPr lang="ja-JP" altLang="en-US" sz="1200" dirty="0" smtClean="0"/>
              <a:t>「個別審議用調査票（資料１１）」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基づき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法人</a:t>
            </a:r>
            <a:r>
              <a:rPr lang="ja-JP" altLang="ja-JP" sz="1200" dirty="0"/>
              <a:t>所管部局からヒアリングを行った上で</a:t>
            </a:r>
            <a:r>
              <a:rPr lang="ja-JP" altLang="ja-JP" sz="1200" dirty="0" smtClean="0"/>
              <a:t>、「</a:t>
            </a:r>
            <a:r>
              <a:rPr lang="ja-JP" altLang="ja-JP" sz="1200" dirty="0"/>
              <a:t>評価シート（</a:t>
            </a:r>
            <a:r>
              <a:rPr lang="ja-JP" altLang="ja-JP" sz="1200" dirty="0" smtClean="0"/>
              <a:t>資料</a:t>
            </a:r>
            <a:r>
              <a:rPr lang="ja-JP" altLang="en-US" sz="1200" dirty="0" smtClean="0"/>
              <a:t>１</a:t>
            </a:r>
            <a:r>
              <a:rPr lang="ja-JP" altLang="en-US" sz="1200" dirty="0"/>
              <a:t>２</a:t>
            </a:r>
            <a:r>
              <a:rPr lang="ja-JP" altLang="en-US" sz="1200" dirty="0" smtClean="0"/>
              <a:t>－１</a:t>
            </a:r>
            <a:r>
              <a:rPr lang="ja-JP" altLang="ja-JP" sz="1200" dirty="0" smtClean="0"/>
              <a:t>）</a:t>
            </a:r>
            <a:r>
              <a:rPr lang="ja-JP" altLang="ja-JP" sz="1200" dirty="0"/>
              <a:t>」にて評価を実施</a:t>
            </a:r>
            <a:r>
              <a:rPr lang="ja-JP" altLang="ja-JP" sz="1200" dirty="0" smtClean="0"/>
              <a:t>。</a:t>
            </a:r>
            <a:endParaRPr lang="ja-JP" altLang="ja-JP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6723" y="6516216"/>
            <a:ext cx="640200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評価項目・視点</a:t>
            </a:r>
            <a:r>
              <a:rPr lang="en-US" altLang="ja-JP" sz="1100" dirty="0"/>
              <a:t>】</a:t>
            </a:r>
            <a:r>
              <a:rPr lang="ja-JP" altLang="en-US" sz="1100" dirty="0"/>
              <a:t>（</a:t>
            </a:r>
            <a:r>
              <a:rPr lang="ja-JP" altLang="en-US" sz="1100" dirty="0" smtClean="0"/>
              <a:t>資料１</a:t>
            </a:r>
            <a:r>
              <a:rPr lang="ja-JP" altLang="en-US" sz="1100" dirty="0"/>
              <a:t>２</a:t>
            </a:r>
            <a:r>
              <a:rPr lang="ja-JP" altLang="en-US" sz="1100" dirty="0" smtClean="0"/>
              <a:t>－２）</a:t>
            </a:r>
            <a:endParaRPr lang="ja-JP" altLang="en-US" sz="1100" dirty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取り組むべき</a:t>
            </a:r>
            <a:r>
              <a:rPr lang="ja-JP" altLang="en-US" sz="1100" dirty="0" smtClean="0"/>
              <a:t>課題　：　現在</a:t>
            </a:r>
            <a:r>
              <a:rPr lang="ja-JP" altLang="en-US" sz="1100" dirty="0"/>
              <a:t>、取り組むべき課題の有無や課題の困難度、解決までの期間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法人課題と対象役員の職務との</a:t>
            </a:r>
            <a:r>
              <a:rPr lang="ja-JP" altLang="en-US" sz="1100" dirty="0" smtClean="0"/>
              <a:t>関係性　：　スタッフ</a:t>
            </a:r>
            <a:r>
              <a:rPr lang="ja-JP" altLang="en-US" sz="1100" dirty="0"/>
              <a:t>や民間人ではなく、対象役員が担うべき課題か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関与の</a:t>
            </a:r>
            <a:r>
              <a:rPr lang="ja-JP" altLang="en-US" sz="1100" dirty="0" smtClean="0"/>
              <a:t>必要性　：　府</a:t>
            </a:r>
            <a:r>
              <a:rPr lang="ja-JP" altLang="en-US" sz="1100" dirty="0"/>
              <a:t>関係者が就任する必要性の有無、所管課等により対応できないか　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33256" y="256627"/>
            <a:ext cx="946863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6465</TotalTime>
  <Words>129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株式会社大阪国際会議場  「非常勤顧問」への府退職者の就任手続きについて</dc:title>
  <dc:creator>大阪府庁</dc:creator>
  <cp:lastModifiedBy>奥山　善之</cp:lastModifiedBy>
  <cp:revision>350</cp:revision>
  <cp:lastPrinted>2019-02-07T08:35:52Z</cp:lastPrinted>
  <dcterms:created xsi:type="dcterms:W3CDTF">2014-04-08T05:17:50Z</dcterms:created>
  <dcterms:modified xsi:type="dcterms:W3CDTF">2019-02-07T09:05:25Z</dcterms:modified>
</cp:coreProperties>
</file>