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534-1BDC-40F1-87DB-6FA576C59585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4489-6E15-469A-94E0-4799A8E50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53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534-1BDC-40F1-87DB-6FA576C59585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4489-6E15-469A-94E0-4799A8E50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58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534-1BDC-40F1-87DB-6FA576C59585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4489-6E15-469A-94E0-4799A8E50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75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534-1BDC-40F1-87DB-6FA576C59585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4489-6E15-469A-94E0-4799A8E50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10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534-1BDC-40F1-87DB-6FA576C59585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4489-6E15-469A-94E0-4799A8E50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554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534-1BDC-40F1-87DB-6FA576C59585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4489-6E15-469A-94E0-4799A8E50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15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534-1BDC-40F1-87DB-6FA576C59585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4489-6E15-469A-94E0-4799A8E50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508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534-1BDC-40F1-87DB-6FA576C59585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4489-6E15-469A-94E0-4799A8E50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21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534-1BDC-40F1-87DB-6FA576C59585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4489-6E15-469A-94E0-4799A8E50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411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534-1BDC-40F1-87DB-6FA576C59585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4489-6E15-469A-94E0-4799A8E50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62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E534-1BDC-40F1-87DB-6FA576C59585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4489-6E15-469A-94E0-4799A8E50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12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6E534-1BDC-40F1-87DB-6FA576C59585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14489-6E15-469A-94E0-4799A8E50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4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6297" y="1267710"/>
            <a:ext cx="3571129" cy="534876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947352" y="700890"/>
            <a:ext cx="107174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b="1" dirty="0" smtClean="0">
                <a:solidFill>
                  <a:srgbClr val="0000FF"/>
                </a:solidFill>
              </a:rPr>
              <a:t>CSR</a:t>
            </a:r>
            <a:r>
              <a:rPr lang="ja-JP" altLang="en-US" sz="2200" dirty="0" smtClean="0"/>
              <a:t>（</a:t>
            </a:r>
            <a:r>
              <a:rPr lang="en-US" altLang="ja-JP" sz="2200" dirty="0"/>
              <a:t>c</a:t>
            </a:r>
            <a:r>
              <a:rPr lang="en-US" altLang="ja-JP" sz="2200" dirty="0" smtClean="0"/>
              <a:t>orporate </a:t>
            </a:r>
            <a:r>
              <a:rPr lang="en-US" altLang="ja-JP" sz="2200" dirty="0"/>
              <a:t>social </a:t>
            </a:r>
            <a:r>
              <a:rPr lang="en-US" altLang="ja-JP" sz="2200" dirty="0" smtClean="0"/>
              <a:t>responsibility</a:t>
            </a:r>
            <a:r>
              <a:rPr lang="ja-JP" altLang="en-US" sz="2200" dirty="0" smtClean="0"/>
              <a:t>）</a:t>
            </a:r>
            <a:r>
              <a:rPr lang="ja-JP" altLang="en-US" sz="2400" dirty="0" smtClean="0"/>
              <a:t>、</a:t>
            </a:r>
            <a:r>
              <a:rPr lang="en-US" altLang="ja-JP" sz="3600" b="1" dirty="0" smtClean="0">
                <a:solidFill>
                  <a:srgbClr val="0000FF"/>
                </a:solidFill>
              </a:rPr>
              <a:t>CS</a:t>
            </a:r>
            <a:r>
              <a:rPr lang="ja-JP" altLang="en-US" sz="2200" dirty="0" smtClean="0"/>
              <a:t>（</a:t>
            </a:r>
            <a:r>
              <a:rPr lang="en-US" altLang="ja-JP" sz="2200" dirty="0"/>
              <a:t>c</a:t>
            </a:r>
            <a:r>
              <a:rPr lang="en-US" altLang="ja-JP" sz="2200" dirty="0" smtClean="0"/>
              <a:t>ustomer satisfaction</a:t>
            </a:r>
            <a:r>
              <a:rPr lang="ja-JP" altLang="en-US" sz="2200" dirty="0" smtClean="0"/>
              <a:t>）</a:t>
            </a:r>
            <a:r>
              <a:rPr lang="ja-JP" altLang="en-US" sz="2400" dirty="0" smtClean="0"/>
              <a:t>、</a:t>
            </a:r>
            <a:r>
              <a:rPr lang="en-US" altLang="ja-JP" sz="3600" b="1" dirty="0" smtClean="0">
                <a:solidFill>
                  <a:srgbClr val="0000FF"/>
                </a:solidFill>
              </a:rPr>
              <a:t>PR</a:t>
            </a:r>
            <a:r>
              <a:rPr lang="ja-JP" altLang="en-US" sz="2200" dirty="0" smtClean="0"/>
              <a:t>（</a:t>
            </a:r>
            <a:r>
              <a:rPr lang="en-US" altLang="ja-JP" sz="2200" dirty="0"/>
              <a:t>public relations</a:t>
            </a:r>
            <a:r>
              <a:rPr lang="ja-JP" altLang="en-US" sz="2200" dirty="0" smtClean="0"/>
              <a:t>）</a:t>
            </a:r>
            <a:endParaRPr lang="ja-JP" altLang="en-US" sz="22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371474" y="1257759"/>
            <a:ext cx="7839075" cy="5543091"/>
            <a:chOff x="371474" y="1314909"/>
            <a:chExt cx="7839075" cy="5543091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7222" y="1324860"/>
              <a:ext cx="7583191" cy="5467236"/>
            </a:xfrm>
            <a:prstGeom prst="rect">
              <a:avLst/>
            </a:prstGeom>
          </p:spPr>
        </p:pic>
        <p:sp>
          <p:nvSpPr>
            <p:cNvPr id="7" name="正方形/長方形 6"/>
            <p:cNvSpPr/>
            <p:nvPr/>
          </p:nvSpPr>
          <p:spPr>
            <a:xfrm>
              <a:off x="371474" y="1314909"/>
              <a:ext cx="7839075" cy="55430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411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2018-05-14T07:25:35Z</dcterms:created>
  <dcterms:modified xsi:type="dcterms:W3CDTF">2018-05-14T07:25:40Z</dcterms:modified>
</cp:coreProperties>
</file>