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4"/>
    <p:sldMasterId id="2147483922" r:id="rId5"/>
  </p:sldMasterIdLst>
  <p:notesMasterIdLst>
    <p:notesMasterId r:id="rId18"/>
  </p:notesMasterIdLst>
  <p:handoutMasterIdLst>
    <p:handoutMasterId r:id="rId19"/>
  </p:handoutMasterIdLst>
  <p:sldIdLst>
    <p:sldId id="256" r:id="rId6"/>
    <p:sldId id="309" r:id="rId7"/>
    <p:sldId id="259" r:id="rId8"/>
    <p:sldId id="262" r:id="rId9"/>
    <p:sldId id="264" r:id="rId10"/>
    <p:sldId id="265" r:id="rId11"/>
    <p:sldId id="266" r:id="rId12"/>
    <p:sldId id="268" r:id="rId13"/>
    <p:sldId id="271" r:id="rId14"/>
    <p:sldId id="269" r:id="rId15"/>
    <p:sldId id="270" r:id="rId16"/>
    <p:sldId id="263" r:id="rId17"/>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53"/>
    <a:srgbClr val="C1C1C5"/>
    <a:srgbClr val="FD7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082" autoAdjust="0"/>
  </p:normalViewPr>
  <p:slideViewPr>
    <p:cSldViewPr snapToGrid="0">
      <p:cViewPr varScale="1">
        <p:scale>
          <a:sx n="34" d="100"/>
          <a:sy n="34" d="100"/>
        </p:scale>
        <p:origin x="110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BC93082-1676-4973-A3D9-9B6AEE8655C2}" type="datetimeFigureOut">
              <a:rPr kumimoji="1" lang="ja-JP" altLang="en-US" smtClean="0"/>
              <a:t>2024/3/7</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3E15A2D-B6C3-4627-8A79-6FDB1CFEDB9E}" type="slidenum">
              <a:rPr kumimoji="1" lang="ja-JP" altLang="en-US" smtClean="0"/>
              <a:t>‹#›</a:t>
            </a:fld>
            <a:endParaRPr kumimoji="1" lang="ja-JP" altLang="en-US"/>
          </a:p>
        </p:txBody>
      </p:sp>
    </p:spTree>
    <p:extLst>
      <p:ext uri="{BB962C8B-B14F-4D97-AF65-F5344CB8AC3E}">
        <p14:creationId xmlns:p14="http://schemas.microsoft.com/office/powerpoint/2010/main" val="2753940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77D73535-30ED-4EE1-8161-6EBB7E1C651A}" type="datetimeFigureOut">
              <a:rPr kumimoji="1" lang="ja-JP" altLang="en-US" smtClean="0"/>
              <a:t>2024/3/7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B65FF7F-908C-4114-A7F7-23F42B019044}" type="slidenum">
              <a:rPr kumimoji="1" lang="ja-JP" altLang="en-US" smtClean="0"/>
              <a:t>‹#›</a:t>
            </a:fld>
            <a:endParaRPr kumimoji="1" lang="ja-JP" altLang="en-US"/>
          </a:p>
        </p:txBody>
      </p:sp>
    </p:spTree>
    <p:extLst>
      <p:ext uri="{BB962C8B-B14F-4D97-AF65-F5344CB8AC3E}">
        <p14:creationId xmlns:p14="http://schemas.microsoft.com/office/powerpoint/2010/main" val="40657275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文字が見えにくかったので調整しました。</a:t>
            </a:r>
          </a:p>
        </p:txBody>
      </p:sp>
      <p:sp>
        <p:nvSpPr>
          <p:cNvPr id="4" name="スライド番号プレースホルダー 3"/>
          <p:cNvSpPr>
            <a:spLocks noGrp="1"/>
          </p:cNvSpPr>
          <p:nvPr>
            <p:ph type="sldNum" sz="quarter" idx="10"/>
          </p:nvPr>
        </p:nvSpPr>
        <p:spPr/>
        <p:txBody>
          <a:bodyPr/>
          <a:lstStyle/>
          <a:p>
            <a:fld id="{2B65FF7F-908C-4114-A7F7-23F42B019044}" type="slidenum">
              <a:rPr kumimoji="1" lang="ja-JP" altLang="en-US" smtClean="0"/>
              <a:t>3</a:t>
            </a:fld>
            <a:endParaRPr kumimoji="1" lang="ja-JP" altLang="en-US"/>
          </a:p>
        </p:txBody>
      </p:sp>
    </p:spTree>
    <p:extLst>
      <p:ext uri="{BB962C8B-B14F-4D97-AF65-F5344CB8AC3E}">
        <p14:creationId xmlns:p14="http://schemas.microsoft.com/office/powerpoint/2010/main" val="88033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65FF7F-908C-4114-A7F7-23F42B019044}" type="slidenum">
              <a:rPr kumimoji="1" lang="ja-JP" altLang="en-US" smtClean="0"/>
              <a:t>4</a:t>
            </a:fld>
            <a:endParaRPr kumimoji="1" lang="ja-JP" altLang="en-US"/>
          </a:p>
        </p:txBody>
      </p:sp>
    </p:spTree>
    <p:extLst>
      <p:ext uri="{BB962C8B-B14F-4D97-AF65-F5344CB8AC3E}">
        <p14:creationId xmlns:p14="http://schemas.microsoft.com/office/powerpoint/2010/main" val="339582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07BA334-0847-40D6-B7FD-D293B3B9E3EF}"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a:p>
        </p:txBody>
      </p:sp>
    </p:spTree>
    <p:extLst>
      <p:ext uri="{BB962C8B-B14F-4D97-AF65-F5344CB8AC3E}">
        <p14:creationId xmlns:p14="http://schemas.microsoft.com/office/powerpoint/2010/main" val="18898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529A57-0408-4C14-972B-B78300BEE6DF}"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a:p>
        </p:txBody>
      </p:sp>
    </p:spTree>
    <p:extLst>
      <p:ext uri="{BB962C8B-B14F-4D97-AF65-F5344CB8AC3E}">
        <p14:creationId xmlns:p14="http://schemas.microsoft.com/office/powerpoint/2010/main" val="397862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3DF7B20-F5A9-4196-81E6-50CF23CF4D24}"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3469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94063D-B6CB-4AA9-894C-872DDCAB072E}"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a:p>
        </p:txBody>
      </p:sp>
    </p:spTree>
    <p:extLst>
      <p:ext uri="{BB962C8B-B14F-4D97-AF65-F5344CB8AC3E}">
        <p14:creationId xmlns:p14="http://schemas.microsoft.com/office/powerpoint/2010/main" val="4232583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3EDAD09-76D3-47FA-8A2E-B39540FA78F0}"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5685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123CA31-33D1-4DCD-9C83-541047709EB7}"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a:p>
        </p:txBody>
      </p:sp>
    </p:spTree>
    <p:extLst>
      <p:ext uri="{BB962C8B-B14F-4D97-AF65-F5344CB8AC3E}">
        <p14:creationId xmlns:p14="http://schemas.microsoft.com/office/powerpoint/2010/main" val="3245315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2846CC-564D-469D-AE64-BB6D104B305C}"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a:p>
        </p:txBody>
      </p:sp>
    </p:spTree>
    <p:extLst>
      <p:ext uri="{BB962C8B-B14F-4D97-AF65-F5344CB8AC3E}">
        <p14:creationId xmlns:p14="http://schemas.microsoft.com/office/powerpoint/2010/main" val="2289557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2215D6-D5EA-4A29-9CA2-345EBF4D647C}"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a:p>
        </p:txBody>
      </p:sp>
    </p:spTree>
    <p:extLst>
      <p:ext uri="{BB962C8B-B14F-4D97-AF65-F5344CB8AC3E}">
        <p14:creationId xmlns:p14="http://schemas.microsoft.com/office/powerpoint/2010/main" val="488607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2" y="1124530"/>
            <a:ext cx="9144000" cy="2387600"/>
          </a:xfrm>
        </p:spPr>
        <p:txBody>
          <a:bodyPr anchor="b">
            <a:normAutofit/>
          </a:bodyPr>
          <a:lstStyle>
            <a:lvl1pPr algn="ctr">
              <a:defRPr sz="4484"/>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2" y="3602038"/>
            <a:ext cx="9144000" cy="1655762"/>
          </a:xfrm>
        </p:spPr>
        <p:txBody>
          <a:bodyPr>
            <a:normAutofit/>
          </a:bodyPr>
          <a:lstStyle>
            <a:lvl1pPr marL="0" indent="0" algn="ctr">
              <a:buNone/>
              <a:defRPr sz="1794">
                <a:solidFill>
                  <a:schemeClr val="tx1">
                    <a:lumMod val="75000"/>
                    <a:lumOff val="25000"/>
                  </a:schemeClr>
                </a:solidFill>
              </a:defRPr>
            </a:lvl1pPr>
            <a:lvl2pPr marL="341683" indent="0" algn="ctr">
              <a:buNone/>
              <a:defRPr sz="2093"/>
            </a:lvl2pPr>
            <a:lvl3pPr marL="683365" indent="0" algn="ctr">
              <a:buNone/>
              <a:defRPr sz="1794"/>
            </a:lvl3pPr>
            <a:lvl4pPr marL="1025050" indent="0" algn="ctr">
              <a:buNone/>
              <a:defRPr sz="1494"/>
            </a:lvl4pPr>
            <a:lvl5pPr marL="1366732" indent="0" algn="ctr">
              <a:buNone/>
              <a:defRPr sz="1494"/>
            </a:lvl5pPr>
            <a:lvl6pPr marL="1708414" indent="0" algn="ctr">
              <a:buNone/>
              <a:defRPr sz="1494"/>
            </a:lvl6pPr>
            <a:lvl7pPr marL="2050098" indent="0" algn="ctr">
              <a:buNone/>
              <a:defRPr sz="1494"/>
            </a:lvl7pPr>
            <a:lvl8pPr marL="2391781" indent="0" algn="ctr">
              <a:buNone/>
              <a:defRPr sz="1494"/>
            </a:lvl8pPr>
            <a:lvl9pPr marL="2733464" indent="0" algn="ctr">
              <a:buNone/>
              <a:defRPr sz="1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608CCE3-D058-4E2D-BB73-D066559AEB97}"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340F32-B6CD-4507-B8F2-86E186717BEC}" type="slidenum">
              <a:rPr kumimoji="1" lang="ja-JP" altLang="en-US" smtClean="0"/>
              <a:t>‹#›</a:t>
            </a:fld>
            <a:endParaRPr kumimoji="1" lang="ja-JP" altLang="en-US"/>
          </a:p>
        </p:txBody>
      </p:sp>
    </p:spTree>
    <p:extLst>
      <p:ext uri="{BB962C8B-B14F-4D97-AF65-F5344CB8AC3E}">
        <p14:creationId xmlns:p14="http://schemas.microsoft.com/office/powerpoint/2010/main" val="2465891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E0EC39-1ABF-4F7A-95D4-0A2C58C39637}"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340F32-B6CD-4507-B8F2-86E186717BEC}" type="slidenum">
              <a:rPr kumimoji="1" lang="ja-JP" altLang="en-US" smtClean="0"/>
              <a:t>‹#›</a:t>
            </a:fld>
            <a:endParaRPr kumimoji="1" lang="ja-JP" altLang="en-US"/>
          </a:p>
        </p:txBody>
      </p:sp>
    </p:spTree>
    <p:extLst>
      <p:ext uri="{BB962C8B-B14F-4D97-AF65-F5344CB8AC3E}">
        <p14:creationId xmlns:p14="http://schemas.microsoft.com/office/powerpoint/2010/main" val="18992652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484"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52646"/>
            <a:ext cx="10515600" cy="1500187"/>
          </a:xfrm>
        </p:spPr>
        <p:txBody>
          <a:bodyPr anchor="t">
            <a:normAutofit/>
          </a:bodyPr>
          <a:lstStyle>
            <a:lvl1pPr marL="0" indent="0">
              <a:buNone/>
              <a:defRPr sz="1794">
                <a:solidFill>
                  <a:schemeClr val="tx1">
                    <a:lumMod val="75000"/>
                    <a:lumOff val="25000"/>
                  </a:schemeClr>
                </a:solidFill>
              </a:defRPr>
            </a:lvl1pPr>
            <a:lvl2pPr marL="341683" indent="0">
              <a:buNone/>
              <a:defRPr sz="1346">
                <a:solidFill>
                  <a:schemeClr val="tx1">
                    <a:tint val="75000"/>
                  </a:schemeClr>
                </a:solidFill>
              </a:defRPr>
            </a:lvl2pPr>
            <a:lvl3pPr marL="683365" indent="0">
              <a:buNone/>
              <a:defRPr sz="1197">
                <a:solidFill>
                  <a:schemeClr val="tx1">
                    <a:tint val="75000"/>
                  </a:schemeClr>
                </a:solidFill>
              </a:defRPr>
            </a:lvl3pPr>
            <a:lvl4pPr marL="1025050" indent="0">
              <a:buNone/>
              <a:defRPr sz="1047">
                <a:solidFill>
                  <a:schemeClr val="tx1">
                    <a:tint val="75000"/>
                  </a:schemeClr>
                </a:solidFill>
              </a:defRPr>
            </a:lvl4pPr>
            <a:lvl5pPr marL="1366732" indent="0">
              <a:buNone/>
              <a:defRPr sz="1047">
                <a:solidFill>
                  <a:schemeClr val="tx1">
                    <a:tint val="75000"/>
                  </a:schemeClr>
                </a:solidFill>
              </a:defRPr>
            </a:lvl5pPr>
            <a:lvl6pPr marL="1708414" indent="0">
              <a:buNone/>
              <a:defRPr sz="1047">
                <a:solidFill>
                  <a:schemeClr val="tx1">
                    <a:tint val="75000"/>
                  </a:schemeClr>
                </a:solidFill>
              </a:defRPr>
            </a:lvl6pPr>
            <a:lvl7pPr marL="2050098" indent="0">
              <a:buNone/>
              <a:defRPr sz="1047">
                <a:solidFill>
                  <a:schemeClr val="tx1">
                    <a:tint val="75000"/>
                  </a:schemeClr>
                </a:solidFill>
              </a:defRPr>
            </a:lvl7pPr>
            <a:lvl8pPr marL="2391781" indent="0">
              <a:buNone/>
              <a:defRPr sz="1047">
                <a:solidFill>
                  <a:schemeClr val="tx1">
                    <a:tint val="75000"/>
                  </a:schemeClr>
                </a:solidFill>
              </a:defRPr>
            </a:lvl8pPr>
            <a:lvl9pPr marL="2733464" indent="0">
              <a:buNone/>
              <a:defRPr sz="104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0CD1D8D-9DB5-4A2F-8A6A-3FEF3C797731}"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340F32-B6CD-4507-B8F2-86E186717BEC}" type="slidenum">
              <a:rPr kumimoji="1" lang="ja-JP" altLang="en-US" smtClean="0"/>
              <a:t>‹#›</a:t>
            </a:fld>
            <a:endParaRPr kumimoji="1" lang="ja-JP" altLang="en-US"/>
          </a:p>
        </p:txBody>
      </p:sp>
    </p:spTree>
    <p:extLst>
      <p:ext uri="{BB962C8B-B14F-4D97-AF65-F5344CB8AC3E}">
        <p14:creationId xmlns:p14="http://schemas.microsoft.com/office/powerpoint/2010/main" val="196739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1E86FE-0B2F-4EF3-94A1-A190FFDE9931}"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a:p>
        </p:txBody>
      </p:sp>
    </p:spTree>
    <p:extLst>
      <p:ext uri="{BB962C8B-B14F-4D97-AF65-F5344CB8AC3E}">
        <p14:creationId xmlns:p14="http://schemas.microsoft.com/office/powerpoint/2010/main" val="963937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4"/>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4"/>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3E0EC39-1ABF-4F7A-95D4-0A2C58C39637}" type="datetime1">
              <a:rPr kumimoji="1" lang="ja-JP" altLang="en-US" smtClean="0"/>
              <a:t>2024/3/7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340F32-B6CD-4507-B8F2-86E186717BEC}" type="slidenum">
              <a:rPr kumimoji="1" lang="ja-JP" altLang="en-US" smtClean="0"/>
              <a:t>‹#›</a:t>
            </a:fld>
            <a:endParaRPr kumimoji="1" lang="ja-JP" altLang="en-US"/>
          </a:p>
        </p:txBody>
      </p:sp>
    </p:spTree>
    <p:extLst>
      <p:ext uri="{BB962C8B-B14F-4D97-AF65-F5344CB8AC3E}">
        <p14:creationId xmlns:p14="http://schemas.microsoft.com/office/powerpoint/2010/main" val="140280315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3"/>
            <a:ext cx="5156200" cy="825699"/>
          </a:xfrm>
        </p:spPr>
        <p:txBody>
          <a:bodyPr anchor="b">
            <a:normAutofit/>
          </a:bodyPr>
          <a:lstStyle>
            <a:lvl1pPr marL="0" indent="0">
              <a:spcBef>
                <a:spcPts val="0"/>
              </a:spcBef>
              <a:buNone/>
              <a:defRPr sz="1794" b="1"/>
            </a:lvl1pPr>
            <a:lvl2pPr marL="341683" indent="0">
              <a:buNone/>
              <a:defRPr sz="1494" b="1"/>
            </a:lvl2pPr>
            <a:lvl3pPr marL="683365" indent="0">
              <a:buNone/>
              <a:defRPr sz="1346" b="1"/>
            </a:lvl3pPr>
            <a:lvl4pPr marL="1025050" indent="0">
              <a:buNone/>
              <a:defRPr sz="1197" b="1"/>
            </a:lvl4pPr>
            <a:lvl5pPr marL="1366732" indent="0">
              <a:buNone/>
              <a:defRPr sz="1197" b="1"/>
            </a:lvl5pPr>
            <a:lvl6pPr marL="1708414" indent="0">
              <a:buNone/>
              <a:defRPr sz="1197" b="1"/>
            </a:lvl6pPr>
            <a:lvl7pPr marL="2050098" indent="0">
              <a:buNone/>
              <a:defRPr sz="1197" b="1"/>
            </a:lvl7pPr>
            <a:lvl8pPr marL="2391781" indent="0">
              <a:buNone/>
              <a:defRPr sz="1197" b="1"/>
            </a:lvl8pPr>
            <a:lvl9pPr marL="2733464" indent="0">
              <a:buNone/>
              <a:defRPr sz="1197" b="1"/>
            </a:lvl9pPr>
          </a:lstStyle>
          <a:p>
            <a:pPr lvl="0"/>
            <a:r>
              <a:rPr lang="ja-JP" altLang="en-US"/>
              <a:t>マスター テキストの書式設定</a:t>
            </a:r>
          </a:p>
        </p:txBody>
      </p:sp>
      <p:sp>
        <p:nvSpPr>
          <p:cNvPr id="4" name="Content Placeholder 3"/>
          <p:cNvSpPr>
            <a:spLocks noGrp="1"/>
          </p:cNvSpPr>
          <p:nvPr>
            <p:ph sz="half" idx="2"/>
          </p:nvPr>
        </p:nvSpPr>
        <p:spPr>
          <a:xfrm>
            <a:off x="845127" y="2507563"/>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9" y="1681851"/>
            <a:ext cx="5181601" cy="825698"/>
          </a:xfrm>
        </p:spPr>
        <p:txBody>
          <a:bodyPr anchor="b"/>
          <a:lstStyle>
            <a:lvl1pPr marL="0" indent="0">
              <a:spcBef>
                <a:spcPts val="0"/>
              </a:spcBef>
              <a:buNone/>
              <a:defRPr sz="1794" b="1"/>
            </a:lvl1pPr>
            <a:lvl2pPr marL="341683" indent="0">
              <a:buNone/>
              <a:defRPr sz="1494" b="1"/>
            </a:lvl2pPr>
            <a:lvl3pPr marL="683365" indent="0">
              <a:buNone/>
              <a:defRPr sz="1346" b="1"/>
            </a:lvl3pPr>
            <a:lvl4pPr marL="1025050" indent="0">
              <a:buNone/>
              <a:defRPr sz="1197" b="1"/>
            </a:lvl4pPr>
            <a:lvl5pPr marL="1366732" indent="0">
              <a:buNone/>
              <a:defRPr sz="1197" b="1"/>
            </a:lvl5pPr>
            <a:lvl6pPr marL="1708414" indent="0">
              <a:buNone/>
              <a:defRPr sz="1197" b="1"/>
            </a:lvl6pPr>
            <a:lvl7pPr marL="2050098" indent="0">
              <a:buNone/>
              <a:defRPr sz="1197" b="1"/>
            </a:lvl7pPr>
            <a:lvl8pPr marL="2391781" indent="0">
              <a:buNone/>
              <a:defRPr sz="1197" b="1"/>
            </a:lvl8pPr>
            <a:lvl9pPr marL="2733464" indent="0">
              <a:buNone/>
              <a:defRPr sz="1197" b="1"/>
            </a:lvl9pPr>
          </a:lstStyle>
          <a:p>
            <a:pPr lvl="0"/>
            <a:r>
              <a:rPr lang="ja-JP" altLang="en-US"/>
              <a:t>マスター テキストの書式設定</a:t>
            </a:r>
          </a:p>
        </p:txBody>
      </p:sp>
      <p:sp>
        <p:nvSpPr>
          <p:cNvPr id="6" name="Content Placeholder 5"/>
          <p:cNvSpPr>
            <a:spLocks noGrp="1"/>
          </p:cNvSpPr>
          <p:nvPr>
            <p:ph sz="quarter" idx="4"/>
          </p:nvPr>
        </p:nvSpPr>
        <p:spPr>
          <a:xfrm>
            <a:off x="6172209" y="2507563"/>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3E0EC39-1ABF-4F7A-95D4-0A2C58C39637}" type="datetime1">
              <a:rPr kumimoji="1" lang="ja-JP" altLang="en-US" smtClean="0"/>
              <a:t>2024/3/7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0340F32-B6CD-4507-B8F2-86E186717BE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559943282"/>
      </p:ext>
    </p:extLst>
  </p:cSld>
  <p:clrMapOvr>
    <a:masterClrMapping/>
  </p:clrMapOvr>
  <p:hf sldNum="0" hdr="0" ft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3BEA5A-60DE-4BA2-8029-1DE4945A90DD}" type="datetime1">
              <a:rPr kumimoji="1" lang="ja-JP" altLang="en-US" smtClean="0"/>
              <a:t>2024/3/7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0340F32-B6CD-4507-B8F2-86E186717BE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008654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
        <p:nvSpPr>
          <p:cNvPr id="5" name="正方形/長方形 4"/>
          <p:cNvSpPr/>
          <p:nvPr userDrawn="1"/>
        </p:nvSpPr>
        <p:spPr>
          <a:xfrm>
            <a:off x="623396" y="260648"/>
            <a:ext cx="11041227" cy="6336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4"/>
          </a:p>
        </p:txBody>
      </p:sp>
    </p:spTree>
    <p:extLst>
      <p:ext uri="{BB962C8B-B14F-4D97-AF65-F5344CB8AC3E}">
        <p14:creationId xmlns:p14="http://schemas.microsoft.com/office/powerpoint/2010/main" val="1980002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9" y="457213"/>
            <a:ext cx="3931920" cy="1600197"/>
          </a:xfrm>
        </p:spPr>
        <p:txBody>
          <a:bodyPr anchor="b">
            <a:normAutofit/>
          </a:bodyPr>
          <a:lstStyle>
            <a:lvl1pPr>
              <a:defRPr sz="2391"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2" y="990600"/>
            <a:ext cx="6172200" cy="4876800"/>
          </a:xfrm>
        </p:spPr>
        <p:txBody>
          <a:bodyPr/>
          <a:lstStyle>
            <a:lvl1pPr>
              <a:defRPr sz="2391"/>
            </a:lvl1pPr>
            <a:lvl2pPr>
              <a:defRPr sz="2093"/>
            </a:lvl2pPr>
            <a:lvl3pPr>
              <a:defRPr sz="1794"/>
            </a:lvl3pPr>
            <a:lvl4pPr>
              <a:defRPr sz="1494"/>
            </a:lvl4pPr>
            <a:lvl5pPr>
              <a:defRPr sz="1494"/>
            </a:lvl5pPr>
            <a:lvl6pPr>
              <a:defRPr sz="1494"/>
            </a:lvl6pPr>
            <a:lvl7pPr>
              <a:defRPr sz="1494"/>
            </a:lvl7pPr>
            <a:lvl8pPr>
              <a:defRPr sz="1494"/>
            </a:lvl8pPr>
            <a:lvl9pPr>
              <a:defRPr sz="149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9" y="2057400"/>
            <a:ext cx="3931920" cy="3810001"/>
          </a:xfrm>
        </p:spPr>
        <p:txBody>
          <a:bodyPr>
            <a:normAutofit/>
          </a:bodyPr>
          <a:lstStyle>
            <a:lvl1pPr marL="0" indent="0">
              <a:lnSpc>
                <a:spcPct val="90000"/>
              </a:lnSpc>
              <a:buNone/>
              <a:defRPr sz="1197"/>
            </a:lvl1pPr>
            <a:lvl2pPr marL="341683" indent="0">
              <a:buNone/>
              <a:defRPr sz="898"/>
            </a:lvl2pPr>
            <a:lvl3pPr marL="683365" indent="0">
              <a:buNone/>
              <a:defRPr sz="748"/>
            </a:lvl3pPr>
            <a:lvl4pPr marL="1025050" indent="0">
              <a:buNone/>
              <a:defRPr sz="674"/>
            </a:lvl4pPr>
            <a:lvl5pPr marL="1366732" indent="0">
              <a:buNone/>
              <a:defRPr sz="674"/>
            </a:lvl5pPr>
            <a:lvl6pPr marL="1708414" indent="0">
              <a:buNone/>
              <a:defRPr sz="674"/>
            </a:lvl6pPr>
            <a:lvl7pPr marL="2050098" indent="0">
              <a:buNone/>
              <a:defRPr sz="674"/>
            </a:lvl7pPr>
            <a:lvl8pPr marL="2391781" indent="0">
              <a:buNone/>
              <a:defRPr sz="674"/>
            </a:lvl8pPr>
            <a:lvl9pPr marL="2733464" indent="0">
              <a:buNone/>
              <a:defRPr sz="67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3E0EC39-1ABF-4F7A-95D4-0A2C58C39637}" type="datetime1">
              <a:rPr kumimoji="1" lang="ja-JP" altLang="en-US" smtClean="0"/>
              <a:t>2024/3/7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340F32-B6CD-4507-B8F2-86E186717BEC}" type="slidenum">
              <a:rPr kumimoji="1" lang="ja-JP" altLang="en-US" smtClean="0"/>
              <a:t>‹#›</a:t>
            </a:fld>
            <a:endParaRPr kumimoji="1" lang="ja-JP" altLang="en-US"/>
          </a:p>
        </p:txBody>
      </p:sp>
    </p:spTree>
    <p:extLst>
      <p:ext uri="{BB962C8B-B14F-4D97-AF65-F5344CB8AC3E}">
        <p14:creationId xmlns:p14="http://schemas.microsoft.com/office/powerpoint/2010/main" val="1565856482"/>
      </p:ext>
    </p:extLst>
  </p:cSld>
  <p:clrMapOvr>
    <a:masterClrMapping/>
  </p:clrMapOvr>
  <p:hf sldNum="0" hdr="0" ft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9" y="457200"/>
            <a:ext cx="3931920" cy="1600200"/>
          </a:xfrm>
        </p:spPr>
        <p:txBody>
          <a:bodyPr anchor="b">
            <a:normAutofit/>
          </a:bodyPr>
          <a:lstStyle>
            <a:lvl1pPr>
              <a:defRPr sz="2391"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2" y="990600"/>
            <a:ext cx="6172200" cy="4876800"/>
          </a:xfrm>
        </p:spPr>
        <p:txBody>
          <a:bodyPr/>
          <a:lstStyle>
            <a:lvl1pPr marL="0" indent="0">
              <a:buNone/>
              <a:defRPr sz="2391"/>
            </a:lvl1pPr>
            <a:lvl2pPr marL="341683" indent="0">
              <a:buNone/>
              <a:defRPr sz="2093"/>
            </a:lvl2pPr>
            <a:lvl3pPr marL="683365" indent="0">
              <a:buNone/>
              <a:defRPr sz="1794"/>
            </a:lvl3pPr>
            <a:lvl4pPr marL="1025050" indent="0">
              <a:buNone/>
              <a:defRPr sz="1494"/>
            </a:lvl4pPr>
            <a:lvl5pPr marL="1366732" indent="0">
              <a:buNone/>
              <a:defRPr sz="1494"/>
            </a:lvl5pPr>
            <a:lvl6pPr marL="1708414" indent="0">
              <a:buNone/>
              <a:defRPr sz="1494"/>
            </a:lvl6pPr>
            <a:lvl7pPr marL="2050098" indent="0">
              <a:buNone/>
              <a:defRPr sz="1494"/>
            </a:lvl7pPr>
            <a:lvl8pPr marL="2391781" indent="0">
              <a:buNone/>
              <a:defRPr sz="1494"/>
            </a:lvl8pPr>
            <a:lvl9pPr marL="2733464" indent="0">
              <a:buNone/>
              <a:defRPr sz="1494"/>
            </a:lvl9pPr>
          </a:lstStyle>
          <a:p>
            <a:r>
              <a:rPr lang="ja-JP" altLang="en-US"/>
              <a:t>図を追加</a:t>
            </a:r>
            <a:endParaRPr lang="en-US" dirty="0"/>
          </a:p>
        </p:txBody>
      </p:sp>
      <p:sp>
        <p:nvSpPr>
          <p:cNvPr id="4" name="Text Placeholder 3"/>
          <p:cNvSpPr>
            <a:spLocks noGrp="1"/>
          </p:cNvSpPr>
          <p:nvPr>
            <p:ph type="body" sz="half" idx="2"/>
          </p:nvPr>
        </p:nvSpPr>
        <p:spPr>
          <a:xfrm>
            <a:off x="841249" y="2057400"/>
            <a:ext cx="3931920" cy="3810000"/>
          </a:xfrm>
        </p:spPr>
        <p:txBody>
          <a:bodyPr>
            <a:normAutofit/>
          </a:bodyPr>
          <a:lstStyle>
            <a:lvl1pPr marL="0" indent="0">
              <a:lnSpc>
                <a:spcPct val="90000"/>
              </a:lnSpc>
              <a:buNone/>
              <a:defRPr sz="1197"/>
            </a:lvl1pPr>
            <a:lvl2pPr marL="341683" indent="0">
              <a:buNone/>
              <a:defRPr sz="898"/>
            </a:lvl2pPr>
            <a:lvl3pPr marL="683365" indent="0">
              <a:buNone/>
              <a:defRPr sz="748"/>
            </a:lvl3pPr>
            <a:lvl4pPr marL="1025050" indent="0">
              <a:buNone/>
              <a:defRPr sz="674"/>
            </a:lvl4pPr>
            <a:lvl5pPr marL="1366732" indent="0">
              <a:buNone/>
              <a:defRPr sz="674"/>
            </a:lvl5pPr>
            <a:lvl6pPr marL="1708414" indent="0">
              <a:buNone/>
              <a:defRPr sz="674"/>
            </a:lvl6pPr>
            <a:lvl7pPr marL="2050098" indent="0">
              <a:buNone/>
              <a:defRPr sz="674"/>
            </a:lvl7pPr>
            <a:lvl8pPr marL="2391781" indent="0">
              <a:buNone/>
              <a:defRPr sz="674"/>
            </a:lvl8pPr>
            <a:lvl9pPr marL="2733464" indent="0">
              <a:buNone/>
              <a:defRPr sz="67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3E0EC39-1ABF-4F7A-95D4-0A2C58C39637}" type="datetime1">
              <a:rPr kumimoji="1" lang="ja-JP" altLang="en-US" smtClean="0"/>
              <a:t>2024/3/7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340F32-B6CD-4507-B8F2-86E186717BEC}" type="slidenum">
              <a:rPr kumimoji="1" lang="ja-JP" altLang="en-US" smtClean="0"/>
              <a:t>‹#›</a:t>
            </a:fld>
            <a:endParaRPr kumimoji="1" lang="ja-JP" altLang="en-US"/>
          </a:p>
        </p:txBody>
      </p:sp>
    </p:spTree>
    <p:extLst>
      <p:ext uri="{BB962C8B-B14F-4D97-AF65-F5344CB8AC3E}">
        <p14:creationId xmlns:p14="http://schemas.microsoft.com/office/powerpoint/2010/main" val="133661222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E0EC39-1ABF-4F7A-95D4-0A2C58C39637}"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340F32-B6CD-4507-B8F2-86E186717BEC}" type="slidenum">
              <a:rPr kumimoji="1" lang="ja-JP" altLang="en-US" smtClean="0"/>
              <a:t>‹#›</a:t>
            </a:fld>
            <a:endParaRPr kumimoji="1" lang="ja-JP" altLang="en-US"/>
          </a:p>
        </p:txBody>
      </p:sp>
    </p:spTree>
    <p:extLst>
      <p:ext uri="{BB962C8B-B14F-4D97-AF65-F5344CB8AC3E}">
        <p14:creationId xmlns:p14="http://schemas.microsoft.com/office/powerpoint/2010/main" val="400524485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0363"/>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4" y="360374"/>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3E0EC39-1ABF-4F7A-95D4-0A2C58C39637}"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340F32-B6CD-4507-B8F2-86E186717BEC}" type="slidenum">
              <a:rPr kumimoji="1" lang="ja-JP" altLang="en-US" smtClean="0"/>
              <a:t>‹#›</a:t>
            </a:fld>
            <a:endParaRPr kumimoji="1" lang="ja-JP" altLang="en-US"/>
          </a:p>
        </p:txBody>
      </p:sp>
    </p:spTree>
    <p:extLst>
      <p:ext uri="{BB962C8B-B14F-4D97-AF65-F5344CB8AC3E}">
        <p14:creationId xmlns:p14="http://schemas.microsoft.com/office/powerpoint/2010/main" val="3781383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707128-ED74-4520-B17A-1EBBDE305967}"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a:p>
        </p:txBody>
      </p:sp>
    </p:spTree>
    <p:extLst>
      <p:ext uri="{BB962C8B-B14F-4D97-AF65-F5344CB8AC3E}">
        <p14:creationId xmlns:p14="http://schemas.microsoft.com/office/powerpoint/2010/main" val="317596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F9F6547-3BF6-4EEE-B7E9-18AAD47CA2FE}" type="datetime1">
              <a:rPr kumimoji="1" lang="ja-JP" altLang="en-US" smtClean="0"/>
              <a:t>2024/3/7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28365B-465A-44F3-B901-57766099BB39}" type="slidenum">
              <a:rPr kumimoji="1" lang="ja-JP" altLang="en-US" smtClean="0"/>
              <a:t>‹#›</a:t>
            </a:fld>
            <a:endParaRPr kumimoji="1" lang="ja-JP" altLang="en-US"/>
          </a:p>
        </p:txBody>
      </p:sp>
    </p:spTree>
    <p:extLst>
      <p:ext uri="{BB962C8B-B14F-4D97-AF65-F5344CB8AC3E}">
        <p14:creationId xmlns:p14="http://schemas.microsoft.com/office/powerpoint/2010/main" val="270545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8E6BD9-3FE4-4A26-974B-D0E8C3C79C8D}" type="datetime1">
              <a:rPr kumimoji="1" lang="ja-JP" altLang="en-US" smtClean="0"/>
              <a:t>2024/3/7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228365B-465A-44F3-B901-57766099BB39}" type="slidenum">
              <a:rPr kumimoji="1" lang="ja-JP" altLang="en-US" smtClean="0"/>
              <a:t>‹#›</a:t>
            </a:fld>
            <a:endParaRPr kumimoji="1" lang="ja-JP" altLang="en-US"/>
          </a:p>
        </p:txBody>
      </p:sp>
    </p:spTree>
    <p:extLst>
      <p:ext uri="{BB962C8B-B14F-4D97-AF65-F5344CB8AC3E}">
        <p14:creationId xmlns:p14="http://schemas.microsoft.com/office/powerpoint/2010/main" val="50036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C29A028-6B30-4AA0-A359-536E2EDC248B}" type="datetime1">
              <a:rPr kumimoji="1" lang="ja-JP" altLang="en-US" smtClean="0"/>
              <a:t>2024/3/7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228365B-465A-44F3-B901-57766099BB39}" type="slidenum">
              <a:rPr kumimoji="1" lang="ja-JP" altLang="en-US" smtClean="0"/>
              <a:t>‹#›</a:t>
            </a:fld>
            <a:endParaRPr kumimoji="1" lang="ja-JP" altLang="en-US"/>
          </a:p>
        </p:txBody>
      </p:sp>
    </p:spTree>
    <p:extLst>
      <p:ext uri="{BB962C8B-B14F-4D97-AF65-F5344CB8AC3E}">
        <p14:creationId xmlns:p14="http://schemas.microsoft.com/office/powerpoint/2010/main" val="181742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AFA33-6F14-4B16-A32C-2135496532D9}" type="datetime1">
              <a:rPr kumimoji="1" lang="ja-JP" altLang="en-US" smtClean="0"/>
              <a:t>2024/3/7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228365B-465A-44F3-B901-57766099BB39}" type="slidenum">
              <a:rPr kumimoji="1" lang="ja-JP" altLang="en-US" smtClean="0"/>
              <a:t>‹#›</a:t>
            </a:fld>
            <a:endParaRPr kumimoji="1" lang="ja-JP" altLang="en-US"/>
          </a:p>
        </p:txBody>
      </p:sp>
    </p:spTree>
    <p:extLst>
      <p:ext uri="{BB962C8B-B14F-4D97-AF65-F5344CB8AC3E}">
        <p14:creationId xmlns:p14="http://schemas.microsoft.com/office/powerpoint/2010/main" val="166787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280F40-8B50-44CB-9B5B-D73D58B4BF6B}" type="datetime1">
              <a:rPr kumimoji="1" lang="ja-JP" altLang="en-US" smtClean="0"/>
              <a:t>2024/3/7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28365B-465A-44F3-B901-57766099BB39}" type="slidenum">
              <a:rPr kumimoji="1" lang="ja-JP" altLang="en-US" smtClean="0"/>
              <a:t>‹#›</a:t>
            </a:fld>
            <a:endParaRPr kumimoji="1" lang="ja-JP" altLang="en-US"/>
          </a:p>
        </p:txBody>
      </p:sp>
    </p:spTree>
    <p:extLst>
      <p:ext uri="{BB962C8B-B14F-4D97-AF65-F5344CB8AC3E}">
        <p14:creationId xmlns:p14="http://schemas.microsoft.com/office/powerpoint/2010/main" val="222886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A1BD187-E10E-4E69-A638-7E345A7F8CCA}" type="datetime1">
              <a:rPr kumimoji="1" lang="ja-JP" altLang="en-US" smtClean="0"/>
              <a:t>2024/3/7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28365B-465A-44F3-B901-57766099BB39}" type="slidenum">
              <a:rPr kumimoji="1" lang="ja-JP" altLang="en-US" smtClean="0"/>
              <a:t>‹#›</a:t>
            </a:fld>
            <a:endParaRPr kumimoji="1" lang="ja-JP" altLang="en-US"/>
          </a:p>
        </p:txBody>
      </p:sp>
    </p:spTree>
    <p:extLst>
      <p:ext uri="{BB962C8B-B14F-4D97-AF65-F5344CB8AC3E}">
        <p14:creationId xmlns:p14="http://schemas.microsoft.com/office/powerpoint/2010/main" val="3035400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F3DCE4-0CB9-413D-B328-2DF5AE3C41A4}" type="datetime1">
              <a:rPr kumimoji="1" lang="ja-JP" altLang="en-US" smtClean="0"/>
              <a:t>2024/3/7</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28365B-465A-44F3-B901-57766099BB39}" type="slidenum">
              <a:rPr kumimoji="1" lang="ja-JP" altLang="en-US" smtClean="0"/>
              <a:t>‹#›</a:t>
            </a:fld>
            <a:endParaRPr kumimoji="1" lang="ja-JP" altLang="en-US"/>
          </a:p>
        </p:txBody>
      </p:sp>
    </p:spTree>
    <p:extLst>
      <p:ext uri="{BB962C8B-B14F-4D97-AF65-F5344CB8AC3E}">
        <p14:creationId xmlns:p14="http://schemas.microsoft.com/office/powerpoint/2010/main" val="262713224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FF99CC"/>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1"/>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4"/>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63"/>
            <a:ext cx="2743200" cy="365125"/>
          </a:xfrm>
          <a:prstGeom prst="rect">
            <a:avLst/>
          </a:prstGeom>
        </p:spPr>
        <p:txBody>
          <a:bodyPr vert="horz" lIns="91440" tIns="45720" rIns="91440" bIns="45720" rtlCol="0" anchor="ctr"/>
          <a:lstStyle>
            <a:lvl1pPr algn="l">
              <a:defRPr sz="822">
                <a:solidFill>
                  <a:schemeClr val="tx1">
                    <a:lumMod val="65000"/>
                    <a:lumOff val="35000"/>
                  </a:schemeClr>
                </a:solidFill>
              </a:defRPr>
            </a:lvl1pPr>
          </a:lstStyle>
          <a:p>
            <a:fld id="{ED73BB9E-0E9A-46F0-AAFF-BF5DB9562AC4}" type="datetimeFigureOut">
              <a:rPr lang="ja-JP" altLang="en-US" smtClean="0">
                <a:solidFill>
                  <a:srgbClr val="525252">
                    <a:tint val="75000"/>
                  </a:srgbClr>
                </a:solidFill>
              </a:rPr>
              <a:pPr/>
              <a:t>2024/3/7</a:t>
            </a:fld>
            <a:endParaRPr lang="ja-JP" altLang="en-US">
              <a:solidFill>
                <a:srgbClr val="525252">
                  <a:tint val="75000"/>
                </a:srgbClr>
              </a:solidFill>
            </a:endParaRPr>
          </a:p>
        </p:txBody>
      </p:sp>
      <p:sp>
        <p:nvSpPr>
          <p:cNvPr id="5" name="Footer Placeholder 4"/>
          <p:cNvSpPr>
            <a:spLocks noGrp="1"/>
          </p:cNvSpPr>
          <p:nvPr>
            <p:ph type="ftr" sz="quarter" idx="3"/>
          </p:nvPr>
        </p:nvSpPr>
        <p:spPr>
          <a:xfrm>
            <a:off x="4038601" y="6356363"/>
            <a:ext cx="4114800" cy="365125"/>
          </a:xfrm>
          <a:prstGeom prst="rect">
            <a:avLst/>
          </a:prstGeom>
        </p:spPr>
        <p:txBody>
          <a:bodyPr vert="horz" lIns="91440" tIns="45720" rIns="91440" bIns="45720" rtlCol="0" anchor="ctr"/>
          <a:lstStyle>
            <a:lvl1pPr algn="ctr">
              <a:defRPr sz="822">
                <a:solidFill>
                  <a:schemeClr val="tx1">
                    <a:lumMod val="65000"/>
                    <a:lumOff val="35000"/>
                  </a:schemeClr>
                </a:solidFill>
              </a:defRPr>
            </a:lvl1pPr>
          </a:lstStyle>
          <a:p>
            <a:endParaRPr lang="ja-JP" altLang="en-US">
              <a:solidFill>
                <a:srgbClr val="525252">
                  <a:tint val="75000"/>
                </a:srgbClr>
              </a:solidFill>
            </a:endParaRPr>
          </a:p>
        </p:txBody>
      </p:sp>
      <p:sp>
        <p:nvSpPr>
          <p:cNvPr id="6" name="Slide Number Placeholder 5"/>
          <p:cNvSpPr>
            <a:spLocks noGrp="1"/>
          </p:cNvSpPr>
          <p:nvPr>
            <p:ph type="sldNum" sz="quarter" idx="4"/>
          </p:nvPr>
        </p:nvSpPr>
        <p:spPr>
          <a:xfrm>
            <a:off x="8617527" y="6356363"/>
            <a:ext cx="2743200" cy="365125"/>
          </a:xfrm>
          <a:prstGeom prst="rect">
            <a:avLst/>
          </a:prstGeom>
        </p:spPr>
        <p:txBody>
          <a:bodyPr vert="horz" lIns="91440" tIns="45720" rIns="91440" bIns="45720" rtlCol="0" anchor="ctr"/>
          <a:lstStyle>
            <a:lvl1pPr algn="r">
              <a:defRPr sz="822">
                <a:solidFill>
                  <a:schemeClr val="tx1">
                    <a:tint val="75000"/>
                  </a:schemeClr>
                </a:solidFill>
              </a:defRPr>
            </a:lvl1pPr>
          </a:lstStyle>
          <a:p>
            <a:fld id="{2284A88E-8487-497B-9B8E-105D0B77F9C1}" type="slidenum">
              <a:rPr lang="ja-JP" altLang="en-US" smtClean="0">
                <a:solidFill>
                  <a:srgbClr val="525252">
                    <a:tint val="75000"/>
                  </a:srgbClr>
                </a:solidFill>
              </a:rPr>
              <a:pPr/>
              <a:t>‹#›</a:t>
            </a:fld>
            <a:endParaRPr lang="ja-JP" altLang="en-US">
              <a:solidFill>
                <a:srgbClr val="525252">
                  <a:tint val="75000"/>
                </a:srgbClr>
              </a:solidFill>
            </a:endParaRPr>
          </a:p>
        </p:txBody>
      </p:sp>
    </p:spTree>
    <p:extLst>
      <p:ext uri="{BB962C8B-B14F-4D97-AF65-F5344CB8AC3E}">
        <p14:creationId xmlns:p14="http://schemas.microsoft.com/office/powerpoint/2010/main" val="2962982914"/>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defTabSz="683365" rtl="0" eaLnBrk="1" latinLnBrk="0" hangingPunct="1">
        <a:lnSpc>
          <a:spcPct val="90000"/>
        </a:lnSpc>
        <a:spcBef>
          <a:spcPct val="0"/>
        </a:spcBef>
        <a:buNone/>
        <a:defRPr kumimoji="1" sz="3288" kern="1200">
          <a:solidFill>
            <a:schemeClr val="tx1"/>
          </a:solidFill>
          <a:latin typeface="+mj-lt"/>
          <a:ea typeface="+mj-ea"/>
          <a:cs typeface="+mj-cs"/>
        </a:defRPr>
      </a:lvl1pPr>
    </p:titleStyle>
    <p:bodyStyle>
      <a:lvl1pPr marL="170841" indent="-170841" algn="l" defTabSz="683365" rtl="0" eaLnBrk="1" latinLnBrk="0" hangingPunct="1">
        <a:lnSpc>
          <a:spcPct val="90000"/>
        </a:lnSpc>
        <a:spcBef>
          <a:spcPts val="748"/>
        </a:spcBef>
        <a:buFont typeface="Wingdings 2" pitchFamily="18" charset="2"/>
        <a:buChar char=""/>
        <a:defRPr kumimoji="1" sz="2093" kern="1200">
          <a:solidFill>
            <a:schemeClr val="tx1"/>
          </a:solidFill>
          <a:latin typeface="+mn-lt"/>
          <a:ea typeface="+mn-ea"/>
          <a:cs typeface="+mn-cs"/>
        </a:defRPr>
      </a:lvl1pPr>
      <a:lvl2pPr marL="512525" indent="-170841" algn="l" defTabSz="683365" rtl="0" eaLnBrk="1" latinLnBrk="0" hangingPunct="1">
        <a:lnSpc>
          <a:spcPct val="90000"/>
        </a:lnSpc>
        <a:spcBef>
          <a:spcPts val="374"/>
        </a:spcBef>
        <a:buFont typeface="Wingdings 2" pitchFamily="18" charset="2"/>
        <a:buChar char=""/>
        <a:defRPr kumimoji="1" sz="1794" kern="1200">
          <a:solidFill>
            <a:schemeClr val="tx1"/>
          </a:solidFill>
          <a:latin typeface="+mn-lt"/>
          <a:ea typeface="+mn-ea"/>
          <a:cs typeface="+mn-cs"/>
        </a:defRPr>
      </a:lvl2pPr>
      <a:lvl3pPr marL="854207" indent="-170841" algn="l" defTabSz="683365" rtl="0" eaLnBrk="1" latinLnBrk="0" hangingPunct="1">
        <a:lnSpc>
          <a:spcPct val="90000"/>
        </a:lnSpc>
        <a:spcBef>
          <a:spcPts val="374"/>
        </a:spcBef>
        <a:buFont typeface="Wingdings 2" pitchFamily="18" charset="2"/>
        <a:buChar char=""/>
        <a:defRPr kumimoji="1" sz="1494" kern="1200">
          <a:solidFill>
            <a:schemeClr val="tx1"/>
          </a:solidFill>
          <a:latin typeface="+mn-lt"/>
          <a:ea typeface="+mn-ea"/>
          <a:cs typeface="+mn-cs"/>
        </a:defRPr>
      </a:lvl3pPr>
      <a:lvl4pPr marL="1195892" indent="-170841" algn="l" defTabSz="683365" rtl="0" eaLnBrk="1" latinLnBrk="0" hangingPunct="1">
        <a:lnSpc>
          <a:spcPct val="90000"/>
        </a:lnSpc>
        <a:spcBef>
          <a:spcPts val="374"/>
        </a:spcBef>
        <a:buFont typeface="Wingdings 2" pitchFamily="18" charset="2"/>
        <a:buChar char=""/>
        <a:defRPr kumimoji="1" sz="1346" kern="1200">
          <a:solidFill>
            <a:schemeClr val="tx1"/>
          </a:solidFill>
          <a:latin typeface="+mn-lt"/>
          <a:ea typeface="+mn-ea"/>
          <a:cs typeface="+mn-cs"/>
        </a:defRPr>
      </a:lvl4pPr>
      <a:lvl5pPr marL="1537574" indent="-170841" algn="l" defTabSz="683365" rtl="0" eaLnBrk="1" latinLnBrk="0" hangingPunct="1">
        <a:lnSpc>
          <a:spcPct val="90000"/>
        </a:lnSpc>
        <a:spcBef>
          <a:spcPts val="374"/>
        </a:spcBef>
        <a:buFont typeface="Wingdings 2" pitchFamily="18" charset="2"/>
        <a:buChar char=""/>
        <a:defRPr kumimoji="1" sz="1346" kern="1200">
          <a:solidFill>
            <a:schemeClr val="tx1"/>
          </a:solidFill>
          <a:latin typeface="+mn-lt"/>
          <a:ea typeface="+mn-ea"/>
          <a:cs typeface="+mn-cs"/>
        </a:defRPr>
      </a:lvl5pPr>
      <a:lvl6pPr marL="1879257" indent="-170841" algn="l" defTabSz="683365" rtl="0" eaLnBrk="1" latinLnBrk="0" hangingPunct="1">
        <a:spcBef>
          <a:spcPct val="20000"/>
        </a:spcBef>
        <a:buFont typeface="Wingdings 2" pitchFamily="18" charset="2"/>
        <a:buChar char=""/>
        <a:defRPr kumimoji="1" sz="1346" kern="1200">
          <a:solidFill>
            <a:schemeClr val="tx1"/>
          </a:solidFill>
          <a:latin typeface="+mn-lt"/>
          <a:ea typeface="+mn-ea"/>
          <a:cs typeface="+mn-cs"/>
        </a:defRPr>
      </a:lvl6pPr>
      <a:lvl7pPr marL="2220940" indent="-170841" algn="l" defTabSz="683365" rtl="0" eaLnBrk="1" latinLnBrk="0" hangingPunct="1">
        <a:spcBef>
          <a:spcPct val="20000"/>
        </a:spcBef>
        <a:buFont typeface="Wingdings 2" pitchFamily="18" charset="2"/>
        <a:buChar char=""/>
        <a:defRPr kumimoji="1" sz="1346" kern="1200">
          <a:solidFill>
            <a:schemeClr val="tx1"/>
          </a:solidFill>
          <a:latin typeface="+mn-lt"/>
          <a:ea typeface="+mn-ea"/>
          <a:cs typeface="+mn-cs"/>
        </a:defRPr>
      </a:lvl7pPr>
      <a:lvl8pPr marL="2562622" indent="-170841" algn="l" defTabSz="683365" rtl="0" eaLnBrk="1" latinLnBrk="0" hangingPunct="1">
        <a:spcBef>
          <a:spcPct val="20000"/>
        </a:spcBef>
        <a:buFont typeface="Wingdings 2" pitchFamily="18" charset="2"/>
        <a:buChar char=""/>
        <a:defRPr kumimoji="1" sz="1346" kern="1200">
          <a:solidFill>
            <a:schemeClr val="tx1"/>
          </a:solidFill>
          <a:latin typeface="+mn-lt"/>
          <a:ea typeface="+mn-ea"/>
          <a:cs typeface="+mn-cs"/>
        </a:defRPr>
      </a:lvl8pPr>
      <a:lvl9pPr marL="2904307" indent="-170841" algn="l" defTabSz="683365" rtl="0" eaLnBrk="1" latinLnBrk="0" hangingPunct="1">
        <a:spcBef>
          <a:spcPct val="20000"/>
        </a:spcBef>
        <a:buFont typeface="Wingdings 2" pitchFamily="18" charset="2"/>
        <a:buChar char=""/>
        <a:defRPr kumimoji="1" sz="1346" kern="1200">
          <a:solidFill>
            <a:schemeClr val="tx1"/>
          </a:solidFill>
          <a:latin typeface="+mn-lt"/>
          <a:ea typeface="+mn-ea"/>
          <a:cs typeface="+mn-cs"/>
        </a:defRPr>
      </a:lvl9pPr>
    </p:bodyStyle>
    <p:otherStyle>
      <a:defPPr>
        <a:defRPr lang="en-US"/>
      </a:defPPr>
      <a:lvl1pPr marL="0" algn="l" defTabSz="683365" rtl="0" eaLnBrk="1" latinLnBrk="0" hangingPunct="1">
        <a:defRPr kumimoji="1" sz="1346" kern="1200">
          <a:solidFill>
            <a:schemeClr val="tx1"/>
          </a:solidFill>
          <a:latin typeface="+mn-lt"/>
          <a:ea typeface="+mn-ea"/>
          <a:cs typeface="+mn-cs"/>
        </a:defRPr>
      </a:lvl1pPr>
      <a:lvl2pPr marL="341683" algn="l" defTabSz="683365" rtl="0" eaLnBrk="1" latinLnBrk="0" hangingPunct="1">
        <a:defRPr kumimoji="1" sz="1346" kern="1200">
          <a:solidFill>
            <a:schemeClr val="tx1"/>
          </a:solidFill>
          <a:latin typeface="+mn-lt"/>
          <a:ea typeface="+mn-ea"/>
          <a:cs typeface="+mn-cs"/>
        </a:defRPr>
      </a:lvl2pPr>
      <a:lvl3pPr marL="683365" algn="l" defTabSz="683365" rtl="0" eaLnBrk="1" latinLnBrk="0" hangingPunct="1">
        <a:defRPr kumimoji="1" sz="1346" kern="1200">
          <a:solidFill>
            <a:schemeClr val="tx1"/>
          </a:solidFill>
          <a:latin typeface="+mn-lt"/>
          <a:ea typeface="+mn-ea"/>
          <a:cs typeface="+mn-cs"/>
        </a:defRPr>
      </a:lvl3pPr>
      <a:lvl4pPr marL="1025050" algn="l" defTabSz="683365" rtl="0" eaLnBrk="1" latinLnBrk="0" hangingPunct="1">
        <a:defRPr kumimoji="1" sz="1346" kern="1200">
          <a:solidFill>
            <a:schemeClr val="tx1"/>
          </a:solidFill>
          <a:latin typeface="+mn-lt"/>
          <a:ea typeface="+mn-ea"/>
          <a:cs typeface="+mn-cs"/>
        </a:defRPr>
      </a:lvl4pPr>
      <a:lvl5pPr marL="1366732" algn="l" defTabSz="683365" rtl="0" eaLnBrk="1" latinLnBrk="0" hangingPunct="1">
        <a:defRPr kumimoji="1" sz="1346" kern="1200">
          <a:solidFill>
            <a:schemeClr val="tx1"/>
          </a:solidFill>
          <a:latin typeface="+mn-lt"/>
          <a:ea typeface="+mn-ea"/>
          <a:cs typeface="+mn-cs"/>
        </a:defRPr>
      </a:lvl5pPr>
      <a:lvl6pPr marL="1708414" algn="l" defTabSz="683365" rtl="0" eaLnBrk="1" latinLnBrk="0" hangingPunct="1">
        <a:defRPr kumimoji="1" sz="1346" kern="1200">
          <a:solidFill>
            <a:schemeClr val="tx1"/>
          </a:solidFill>
          <a:latin typeface="+mn-lt"/>
          <a:ea typeface="+mn-ea"/>
          <a:cs typeface="+mn-cs"/>
        </a:defRPr>
      </a:lvl6pPr>
      <a:lvl7pPr marL="2050098" algn="l" defTabSz="683365" rtl="0" eaLnBrk="1" latinLnBrk="0" hangingPunct="1">
        <a:defRPr kumimoji="1" sz="1346" kern="1200">
          <a:solidFill>
            <a:schemeClr val="tx1"/>
          </a:solidFill>
          <a:latin typeface="+mn-lt"/>
          <a:ea typeface="+mn-ea"/>
          <a:cs typeface="+mn-cs"/>
        </a:defRPr>
      </a:lvl7pPr>
      <a:lvl8pPr marL="2391781" algn="l" defTabSz="683365" rtl="0" eaLnBrk="1" latinLnBrk="0" hangingPunct="1">
        <a:defRPr kumimoji="1" sz="1346" kern="1200">
          <a:solidFill>
            <a:schemeClr val="tx1"/>
          </a:solidFill>
          <a:latin typeface="+mn-lt"/>
          <a:ea typeface="+mn-ea"/>
          <a:cs typeface="+mn-cs"/>
        </a:defRPr>
      </a:lvl8pPr>
      <a:lvl9pPr marL="2733464" algn="l" defTabSz="683365" rtl="0" eaLnBrk="1" latinLnBrk="0" hangingPunct="1">
        <a:defRPr kumimoji="1" sz="1346"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FEB4ACB5-B504-4FE7-BCC2-1621664F5B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0462" y="66676"/>
            <a:ext cx="3429000" cy="2571750"/>
          </a:xfrm>
          <a:prstGeom prst="ellipse">
            <a:avLst/>
          </a:prstGeom>
          <a:ln>
            <a:noFill/>
          </a:ln>
          <a:effectLst>
            <a:softEdge rad="112500"/>
          </a:effectLst>
        </p:spPr>
      </p:pic>
      <p:pic>
        <p:nvPicPr>
          <p:cNvPr id="10" name="図 9">
            <a:extLst>
              <a:ext uri="{FF2B5EF4-FFF2-40B4-BE49-F238E27FC236}">
                <a16:creationId xmlns:a16="http://schemas.microsoft.com/office/drawing/2014/main" id="{04331B36-2128-44FF-8B79-B3DFA7417F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4602" y="3642707"/>
            <a:ext cx="2290026" cy="3053367"/>
          </a:xfrm>
          <a:prstGeom prst="ellipse">
            <a:avLst/>
          </a:prstGeom>
          <a:ln>
            <a:noFill/>
          </a:ln>
          <a:effectLst>
            <a:softEdge rad="112500"/>
          </a:effectLst>
        </p:spPr>
      </p:pic>
      <p:sp>
        <p:nvSpPr>
          <p:cNvPr id="2" name="タイトル 1"/>
          <p:cNvSpPr>
            <a:spLocks noGrp="1"/>
          </p:cNvSpPr>
          <p:nvPr>
            <p:ph type="ctrTitle"/>
          </p:nvPr>
        </p:nvSpPr>
        <p:spPr>
          <a:xfrm>
            <a:off x="2212532" y="2748289"/>
            <a:ext cx="7766936" cy="1646302"/>
          </a:xfrm>
        </p:spPr>
        <p:txBody>
          <a:bodyPr/>
          <a:lstStyle/>
          <a:p>
            <a:pPr algn="l"/>
            <a:r>
              <a:rPr kumimoji="1" lang="ja-JP" altLang="en-US" b="1" dirty="0"/>
              <a:t>大阪府職員</a:t>
            </a:r>
            <a:br>
              <a:rPr kumimoji="1" lang="en-US" altLang="ja-JP" b="1" dirty="0"/>
            </a:br>
            <a:r>
              <a:rPr kumimoji="1" lang="ja-JP" altLang="en-US" b="1" dirty="0"/>
              <a:t>　</a:t>
            </a:r>
            <a:r>
              <a:rPr lang="ja-JP" altLang="en-US" b="1" dirty="0"/>
              <a:t>農学</a:t>
            </a:r>
            <a:r>
              <a:rPr kumimoji="1" lang="ja-JP" altLang="en-US" b="1" dirty="0"/>
              <a:t>職のご案内</a:t>
            </a:r>
          </a:p>
        </p:txBody>
      </p:sp>
      <p:pic>
        <p:nvPicPr>
          <p:cNvPr id="7" name="図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5429" y="326572"/>
            <a:ext cx="1741688" cy="492598"/>
          </a:xfrm>
          <a:prstGeom prst="rect">
            <a:avLst/>
          </a:prstGeom>
        </p:spPr>
      </p:pic>
      <p:pic>
        <p:nvPicPr>
          <p:cNvPr id="5" name="図 4" descr="木の枝に止まっている鳥&#10;&#10;自動的に生成された説明">
            <a:extLst>
              <a:ext uri="{FF2B5EF4-FFF2-40B4-BE49-F238E27FC236}">
                <a16:creationId xmlns:a16="http://schemas.microsoft.com/office/drawing/2014/main" id="{57C5ED02-23AF-4C56-8482-51A773BD9B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48187" y="4199665"/>
            <a:ext cx="3690938" cy="2768204"/>
          </a:xfrm>
          <a:prstGeom prst="ellipse">
            <a:avLst/>
          </a:prstGeom>
          <a:ln>
            <a:noFill/>
          </a:ln>
          <a:effectLst>
            <a:softEdge rad="112500"/>
          </a:effectLst>
        </p:spPr>
      </p:pic>
      <p:pic>
        <p:nvPicPr>
          <p:cNvPr id="8" name="図 7">
            <a:extLst>
              <a:ext uri="{FF2B5EF4-FFF2-40B4-BE49-F238E27FC236}">
                <a16:creationId xmlns:a16="http://schemas.microsoft.com/office/drawing/2014/main" id="{BB550C0D-BEC8-4E0A-8228-E17958A3F4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7372" y="4538463"/>
            <a:ext cx="2878253" cy="2157611"/>
          </a:xfrm>
          <a:prstGeom prst="ellipse">
            <a:avLst/>
          </a:prstGeom>
          <a:ln>
            <a:noFill/>
          </a:ln>
          <a:effectLst>
            <a:softEdge rad="112500"/>
          </a:effectLst>
        </p:spPr>
      </p:pic>
      <p:pic>
        <p:nvPicPr>
          <p:cNvPr id="12" name="図 11">
            <a:extLst>
              <a:ext uri="{FF2B5EF4-FFF2-40B4-BE49-F238E27FC236}">
                <a16:creationId xmlns:a16="http://schemas.microsoft.com/office/drawing/2014/main" id="{CC8A4B56-013A-480C-AF71-0B86ADC1A4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06143" y="269219"/>
            <a:ext cx="3260428" cy="1965056"/>
          </a:xfrm>
          <a:prstGeom prst="ellipse">
            <a:avLst/>
          </a:prstGeom>
          <a:ln>
            <a:noFill/>
          </a:ln>
          <a:effectLst>
            <a:softEdge rad="112500"/>
          </a:effectLst>
        </p:spPr>
      </p:pic>
      <p:pic>
        <p:nvPicPr>
          <p:cNvPr id="3" name="図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905992"/>
            <a:ext cx="2891040" cy="1927360"/>
          </a:xfrm>
          <a:prstGeom prst="ellipse">
            <a:avLst/>
          </a:prstGeom>
          <a:ln>
            <a:noFill/>
          </a:ln>
          <a:effectLst>
            <a:softEdge rad="112500"/>
          </a:effectLst>
        </p:spPr>
      </p:pic>
      <p:sp>
        <p:nvSpPr>
          <p:cNvPr id="6" name="スライド番号プレースホルダー 5"/>
          <p:cNvSpPr>
            <a:spLocks noGrp="1"/>
          </p:cNvSpPr>
          <p:nvPr>
            <p:ph type="sldNum" sz="quarter" idx="12"/>
          </p:nvPr>
        </p:nvSpPr>
        <p:spPr>
          <a:xfrm>
            <a:off x="11066669" y="6101262"/>
            <a:ext cx="907959" cy="756738"/>
          </a:xfrm>
        </p:spPr>
        <p:txBody>
          <a:bodyPr/>
          <a:lstStyle/>
          <a:p>
            <a:fld id="{4228365B-465A-44F3-B901-57766099BB39}" type="slidenum">
              <a:rPr kumimoji="1" lang="ja-JP" altLang="en-US" sz="2800" smtClean="0">
                <a:solidFill>
                  <a:schemeClr val="tx1"/>
                </a:solidFill>
              </a:rPr>
              <a:t>1</a:t>
            </a:fld>
            <a:endParaRPr kumimoji="1" lang="ja-JP" altLang="en-US" sz="2800" dirty="0">
              <a:solidFill>
                <a:schemeClr val="tx1"/>
              </a:solidFill>
            </a:endParaRPr>
          </a:p>
        </p:txBody>
      </p:sp>
    </p:spTree>
    <p:extLst>
      <p:ext uri="{BB962C8B-B14F-4D97-AF65-F5344CB8AC3E}">
        <p14:creationId xmlns:p14="http://schemas.microsoft.com/office/powerpoint/2010/main" val="86531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農学職の具体的な業務内容</a:t>
            </a:r>
            <a:endParaRPr kumimoji="1" lang="ja-JP" altLang="en-US" dirty="0"/>
          </a:p>
        </p:txBody>
      </p:sp>
      <p:sp>
        <p:nvSpPr>
          <p:cNvPr id="3" name="コンテンツ プレースホルダー 2"/>
          <p:cNvSpPr>
            <a:spLocks noGrp="1"/>
          </p:cNvSpPr>
          <p:nvPr>
            <p:ph idx="1"/>
          </p:nvPr>
        </p:nvSpPr>
        <p:spPr>
          <a:xfrm>
            <a:off x="677334" y="1473157"/>
            <a:ext cx="8389393" cy="4230491"/>
          </a:xfrm>
        </p:spPr>
        <p:txBody>
          <a:bodyPr/>
          <a:lstStyle/>
          <a:p>
            <a:r>
              <a:rPr lang="ja-JP" altLang="en-US" dirty="0"/>
              <a:t>農業大学校での活動</a:t>
            </a:r>
            <a:endParaRPr lang="en-US" altLang="ja-JP" dirty="0"/>
          </a:p>
          <a:p>
            <a:pPr marL="0" indent="0">
              <a:buNone/>
            </a:pPr>
            <a:r>
              <a:rPr lang="ja-JP" altLang="en-US" dirty="0"/>
              <a:t>幅広い視野から農業を考え、時代の変化に応じた技術力、応用力を身につけた農業者及び農業技術者を養成します。</a:t>
            </a:r>
          </a:p>
          <a:p>
            <a:endParaRPr kumimoji="1" lang="ja-JP" altLang="en-US" dirty="0"/>
          </a:p>
        </p:txBody>
      </p:sp>
      <p:sp>
        <p:nvSpPr>
          <p:cNvPr id="7" name="テキスト ボックス 92">
            <a:extLst>
              <a:ext uri="{FF2B5EF4-FFF2-40B4-BE49-F238E27FC236}">
                <a16:creationId xmlns:a16="http://schemas.microsoft.com/office/drawing/2014/main" id="{9D77F6E7-E2C9-4109-B7DB-60C62A479185}"/>
              </a:ext>
            </a:extLst>
          </p:cNvPr>
          <p:cNvSpPr txBox="1"/>
          <p:nvPr/>
        </p:nvSpPr>
        <p:spPr>
          <a:xfrm>
            <a:off x="632268" y="6410042"/>
            <a:ext cx="4343400" cy="314325"/>
          </a:xfrm>
          <a:prstGeom prst="rect">
            <a:avLst/>
          </a:prstGeom>
          <a:noFill/>
        </p:spPr>
        <p:txBody>
          <a:bodyPr wrap="square"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学生への授業実施（座学、実習）</a:t>
            </a:r>
            <a:endPar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92">
            <a:extLst>
              <a:ext uri="{FF2B5EF4-FFF2-40B4-BE49-F238E27FC236}">
                <a16:creationId xmlns:a16="http://schemas.microsoft.com/office/drawing/2014/main" id="{260A9762-6E3E-42B6-B1BD-EAA1F6008AFC}"/>
              </a:ext>
            </a:extLst>
          </p:cNvPr>
          <p:cNvSpPr txBox="1"/>
          <p:nvPr/>
        </p:nvSpPr>
        <p:spPr>
          <a:xfrm>
            <a:off x="7518231" y="6058592"/>
            <a:ext cx="2220070" cy="351450"/>
          </a:xfrm>
          <a:prstGeom prst="rect">
            <a:avLst/>
          </a:prstGeom>
          <a:noFill/>
        </p:spPr>
        <p:txBody>
          <a:bodyPr wrap="square"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短期研修の実施</a:t>
            </a:r>
            <a:endParaRPr kumimoji="0" lang="en-US" altLang="ja-JP"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56630" y="2971429"/>
            <a:ext cx="4009918" cy="2909691"/>
          </a:xfrm>
          <a:prstGeom prst="rect">
            <a:avLst/>
          </a:prstGeom>
        </p:spPr>
      </p:pic>
      <p:pic>
        <p:nvPicPr>
          <p:cNvPr id="5" name="図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2172" y="2670645"/>
            <a:ext cx="3503528" cy="2485343"/>
          </a:xfrm>
          <a:prstGeom prst="rect">
            <a:avLst/>
          </a:prstGeom>
        </p:spPr>
      </p:pic>
      <p:pic>
        <p:nvPicPr>
          <p:cNvPr id="6" name="図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51040" y="4017194"/>
            <a:ext cx="3716046" cy="2288971"/>
          </a:xfrm>
          <a:prstGeom prst="rect">
            <a:avLst/>
          </a:prstGeom>
        </p:spPr>
      </p:pic>
      <p:sp>
        <p:nvSpPr>
          <p:cNvPr id="10" name="スライド番号プレースホルダー 9"/>
          <p:cNvSpPr>
            <a:spLocks noGrp="1"/>
          </p:cNvSpPr>
          <p:nvPr>
            <p:ph type="sldNum" sz="quarter" idx="12"/>
          </p:nvPr>
        </p:nvSpPr>
        <p:spPr>
          <a:xfrm>
            <a:off x="10912173" y="6123602"/>
            <a:ext cx="683339" cy="365125"/>
          </a:xfrm>
        </p:spPr>
        <p:txBody>
          <a:bodyPr/>
          <a:lstStyle/>
          <a:p>
            <a:fld id="{4228365B-465A-44F3-B901-57766099BB39}" type="slidenum">
              <a:rPr kumimoji="1" lang="ja-JP" altLang="en-US" sz="2800" smtClean="0">
                <a:solidFill>
                  <a:schemeClr val="tx1"/>
                </a:solidFill>
              </a:rPr>
              <a:t>10</a:t>
            </a:fld>
            <a:endParaRPr kumimoji="1" lang="ja-JP" altLang="en-US" sz="2800">
              <a:solidFill>
                <a:schemeClr val="tx1"/>
              </a:solidFill>
            </a:endParaRPr>
          </a:p>
        </p:txBody>
      </p:sp>
    </p:spTree>
    <p:extLst>
      <p:ext uri="{BB962C8B-B14F-4D97-AF65-F5344CB8AC3E}">
        <p14:creationId xmlns:p14="http://schemas.microsoft.com/office/powerpoint/2010/main" val="287862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9271" y="609600"/>
            <a:ext cx="9386047" cy="1320800"/>
          </a:xfrm>
        </p:spPr>
        <p:txBody>
          <a:bodyPr>
            <a:normAutofit fontScale="90000"/>
          </a:bodyPr>
          <a:lstStyle/>
          <a:p>
            <a:r>
              <a:rPr lang="ja-JP" altLang="en-US" dirty="0"/>
              <a:t>農学職の仕事＝農政の企画立案＆普及指導活動</a:t>
            </a:r>
            <a:br>
              <a:rPr lang="ja-JP" altLang="en-US" dirty="0"/>
            </a:br>
            <a:br>
              <a:rPr lang="ja-JP" altLang="en-US" dirty="0"/>
            </a:br>
            <a:endParaRPr kumimoji="1" lang="ja-JP" altLang="en-US" dirty="0"/>
          </a:p>
        </p:txBody>
      </p:sp>
      <p:sp>
        <p:nvSpPr>
          <p:cNvPr id="3" name="コンテンツ プレースホルダー 2"/>
          <p:cNvSpPr>
            <a:spLocks noGrp="1"/>
          </p:cNvSpPr>
          <p:nvPr>
            <p:ph idx="1"/>
          </p:nvPr>
        </p:nvSpPr>
        <p:spPr>
          <a:xfrm>
            <a:off x="731122" y="4560048"/>
            <a:ext cx="8690783" cy="1436448"/>
          </a:xfrm>
          <a:ln w="28575">
            <a:solidFill>
              <a:srgbClr val="FFC000"/>
            </a:solidFill>
          </a:ln>
        </p:spPr>
        <p:txBody>
          <a:bodyPr/>
          <a:lstStyle/>
          <a:p>
            <a:r>
              <a:rPr lang="ja-JP" altLang="en-US" dirty="0"/>
              <a:t>普及指導員とは･･･</a:t>
            </a:r>
          </a:p>
          <a:p>
            <a:pPr marL="0" indent="0">
              <a:buNone/>
            </a:pPr>
            <a:r>
              <a:rPr lang="ja-JP" altLang="en-US" dirty="0"/>
              <a:t>栽培・加工技術や経営に関する知識を的確に農業現場に普及する、国家資格を持つ職員です。農と緑の総合事務所に配属となり、実務経験を２年経験したのち、国家資格の受験が可能となります。</a:t>
            </a:r>
          </a:p>
          <a:p>
            <a:endParaRPr kumimoji="1" lang="ja-JP" altLang="en-US" dirty="0"/>
          </a:p>
        </p:txBody>
      </p:sp>
      <p:sp>
        <p:nvSpPr>
          <p:cNvPr id="10" name="コンテンツ プレースホルダー 2">
            <a:extLst>
              <a:ext uri="{FF2B5EF4-FFF2-40B4-BE49-F238E27FC236}">
                <a16:creationId xmlns:a16="http://schemas.microsoft.com/office/drawing/2014/main" id="{2B5B557A-3E90-4A34-B4AA-84F8E50C116B}"/>
              </a:ext>
            </a:extLst>
          </p:cNvPr>
          <p:cNvSpPr txBox="1">
            <a:spLocks/>
          </p:cNvSpPr>
          <p:nvPr/>
        </p:nvSpPr>
        <p:spPr>
          <a:xfrm>
            <a:off x="731122" y="1778001"/>
            <a:ext cx="9004550" cy="3301999"/>
          </a:xfrm>
          <a:prstGeom prst="rect">
            <a:avLst/>
          </a:prstGeom>
          <a:ln w="28575">
            <a:no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dirty="0"/>
              <a:t>主に「普及指導員」として、直接農業者等に働きかけながら、</a:t>
            </a:r>
            <a:endParaRPr lang="en-US" altLang="ja-JP" dirty="0"/>
          </a:p>
          <a:p>
            <a:pPr marL="0" indent="0">
              <a:buNone/>
            </a:pPr>
            <a:r>
              <a:rPr lang="ja-JP" altLang="en-US" dirty="0"/>
              <a:t>　生産現場のニーズをくみとり、地域農業の振興・活性化に向け、</a:t>
            </a:r>
            <a:endParaRPr lang="en-US" altLang="ja-JP" dirty="0"/>
          </a:p>
          <a:p>
            <a:pPr marL="0" indent="0">
              <a:buNone/>
            </a:pPr>
            <a:r>
              <a:rPr lang="ja-JP" altLang="en-US" dirty="0"/>
              <a:t>　関係機関と一丸となって取り組みます。</a:t>
            </a:r>
            <a:endParaRPr lang="en-US" altLang="ja-JP" dirty="0"/>
          </a:p>
          <a:p>
            <a:pPr marL="0" indent="0">
              <a:buNone/>
            </a:pPr>
            <a:endParaRPr lang="en-US" altLang="ja-JP" dirty="0"/>
          </a:p>
          <a:p>
            <a:r>
              <a:rPr lang="ja-JP" altLang="en-US" dirty="0"/>
              <a:t>生産現場のニーズや社会情勢等を踏まえて、</a:t>
            </a:r>
            <a:endParaRPr lang="en-US" altLang="ja-JP" dirty="0"/>
          </a:p>
          <a:p>
            <a:pPr marL="0" indent="0">
              <a:buNone/>
            </a:pPr>
            <a:r>
              <a:rPr lang="ja-JP" altLang="en-US" dirty="0"/>
              <a:t>　大阪府においてめざすべき「農業の姿」を検討・企画立案し、実践します。</a:t>
            </a:r>
          </a:p>
        </p:txBody>
      </p:sp>
      <p:sp>
        <p:nvSpPr>
          <p:cNvPr id="5" name="スライド番号プレースホルダー 4"/>
          <p:cNvSpPr>
            <a:spLocks noGrp="1"/>
          </p:cNvSpPr>
          <p:nvPr>
            <p:ph type="sldNum" sz="quarter" idx="12"/>
          </p:nvPr>
        </p:nvSpPr>
        <p:spPr>
          <a:xfrm>
            <a:off x="11113146" y="6183251"/>
            <a:ext cx="683339" cy="365125"/>
          </a:xfrm>
        </p:spPr>
        <p:txBody>
          <a:bodyPr/>
          <a:lstStyle/>
          <a:p>
            <a:fld id="{4228365B-465A-44F3-B901-57766099BB39}" type="slidenum">
              <a:rPr kumimoji="1" lang="ja-JP" altLang="en-US" sz="3600" smtClean="0">
                <a:solidFill>
                  <a:schemeClr val="tx1"/>
                </a:solidFill>
              </a:rPr>
              <a:t>11</a:t>
            </a:fld>
            <a:endParaRPr kumimoji="1" lang="ja-JP" altLang="en-US" sz="3600" dirty="0">
              <a:solidFill>
                <a:schemeClr val="tx1"/>
              </a:solidFill>
            </a:endParaRPr>
          </a:p>
        </p:txBody>
      </p:sp>
    </p:spTree>
    <p:extLst>
      <p:ext uri="{BB962C8B-B14F-4D97-AF65-F5344CB8AC3E}">
        <p14:creationId xmlns:p14="http://schemas.microsoft.com/office/powerpoint/2010/main" val="385716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農学</a:t>
            </a:r>
            <a:r>
              <a:rPr kumimoji="1" lang="ja-JP" altLang="en-US" dirty="0"/>
              <a:t>職に求める人材</a:t>
            </a:r>
          </a:p>
        </p:txBody>
      </p:sp>
      <p:sp>
        <p:nvSpPr>
          <p:cNvPr id="3" name="コンテンツ プレースホルダー 2"/>
          <p:cNvSpPr>
            <a:spLocks noGrp="1"/>
          </p:cNvSpPr>
          <p:nvPr>
            <p:ph idx="1"/>
          </p:nvPr>
        </p:nvSpPr>
        <p:spPr>
          <a:xfrm>
            <a:off x="740087" y="1557714"/>
            <a:ext cx="8878790" cy="4367108"/>
          </a:xfrm>
        </p:spPr>
        <p:txBody>
          <a:bodyPr/>
          <a:lstStyle/>
          <a:p>
            <a:endParaRPr lang="en-US" altLang="ja-JP" dirty="0"/>
          </a:p>
          <a:p>
            <a:r>
              <a:rPr lang="ja-JP" altLang="en-US" dirty="0"/>
              <a:t>農学職は、農業者を通じてその地域の農業を振興する仕事です。</a:t>
            </a:r>
            <a:endParaRPr lang="en-US" altLang="ja-JP" dirty="0"/>
          </a:p>
          <a:p>
            <a:endParaRPr lang="en-US" altLang="ja-JP" dirty="0"/>
          </a:p>
          <a:p>
            <a:r>
              <a:rPr lang="ja-JP" altLang="en-US" dirty="0"/>
              <a:t>そのため、地域で栽培されている農産物だけでなく、様々なことに関心を持って観察し、農業者それぞれの個性・考え方を理解した上で、仕事を進める必要があります。</a:t>
            </a:r>
            <a:endParaRPr lang="en-US" altLang="ja-JP" dirty="0"/>
          </a:p>
          <a:p>
            <a:r>
              <a:rPr lang="ja-JP" altLang="en-US" dirty="0"/>
              <a:t>また、関係機関と連携して仕事をすることが多いため、調整能力が求められます。</a:t>
            </a:r>
          </a:p>
          <a:p>
            <a:endParaRPr lang="en-US" altLang="ja-JP" dirty="0"/>
          </a:p>
          <a:p>
            <a:r>
              <a:rPr lang="ja-JP" altLang="en-US" dirty="0"/>
              <a:t>学生のときに学んだことなど、自分の能力を仕事で活かしたいという積極的な思いを持った方にぜひ農学職として一緒に働いてほしいと思います。</a:t>
            </a:r>
          </a:p>
          <a:p>
            <a:endParaRPr kumimoji="1" lang="ja-JP" altLang="en-US" dirty="0"/>
          </a:p>
        </p:txBody>
      </p:sp>
      <p:sp>
        <p:nvSpPr>
          <p:cNvPr id="4" name="テキスト ボックス 3"/>
          <p:cNvSpPr txBox="1"/>
          <p:nvPr/>
        </p:nvSpPr>
        <p:spPr>
          <a:xfrm>
            <a:off x="3931922" y="6061626"/>
            <a:ext cx="7680960" cy="461665"/>
          </a:xfrm>
          <a:prstGeom prst="rect">
            <a:avLst/>
          </a:prstGeom>
          <a:noFill/>
        </p:spPr>
        <p:txBody>
          <a:bodyPr wrap="square" rtlCol="0">
            <a:spAutoFit/>
          </a:bodyPr>
          <a:lstStyle/>
          <a:p>
            <a:r>
              <a:rPr kumimoji="1" lang="ja-JP" altLang="en-US" sz="2400" b="1" i="1" dirty="0">
                <a:effectLst>
                  <a:reflection blurRad="6350" stA="55000" endA="300" endPos="45500" dir="5400000" sy="-100000" algn="bl" rotWithShape="0"/>
                </a:effectLst>
              </a:rPr>
              <a:t>みなさまのチャレンジを心よりお待ちしております！</a:t>
            </a:r>
          </a:p>
        </p:txBody>
      </p:sp>
      <p:sp>
        <p:nvSpPr>
          <p:cNvPr id="6" name="スライド番号プレースホルダー 5"/>
          <p:cNvSpPr>
            <a:spLocks noGrp="1"/>
          </p:cNvSpPr>
          <p:nvPr>
            <p:ph type="sldNum" sz="quarter" idx="12"/>
          </p:nvPr>
        </p:nvSpPr>
        <p:spPr>
          <a:xfrm>
            <a:off x="11081615" y="5445537"/>
            <a:ext cx="683339" cy="365125"/>
          </a:xfrm>
        </p:spPr>
        <p:txBody>
          <a:bodyPr/>
          <a:lstStyle/>
          <a:p>
            <a:fld id="{4228365B-465A-44F3-B901-57766099BB39}" type="slidenum">
              <a:rPr kumimoji="1" lang="ja-JP" altLang="en-US" sz="2800" smtClean="0">
                <a:solidFill>
                  <a:schemeClr val="tx1"/>
                </a:solidFill>
              </a:rPr>
              <a:t>12</a:t>
            </a:fld>
            <a:endParaRPr kumimoji="1" lang="ja-JP" altLang="en-US" sz="2800" dirty="0">
              <a:solidFill>
                <a:schemeClr val="tx1"/>
              </a:solidFill>
            </a:endParaRPr>
          </a:p>
        </p:txBody>
      </p:sp>
    </p:spTree>
    <p:extLst>
      <p:ext uri="{BB962C8B-B14F-4D97-AF65-F5344CB8AC3E}">
        <p14:creationId xmlns:p14="http://schemas.microsoft.com/office/powerpoint/2010/main" val="2044800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661" y="206002"/>
            <a:ext cx="9386047" cy="960120"/>
          </a:xfrm>
        </p:spPr>
        <p:txBody>
          <a:bodyPr>
            <a:normAutofit fontScale="90000"/>
          </a:bodyPr>
          <a:lstStyle/>
          <a:p>
            <a:r>
              <a:rPr lang="ja-JP" altLang="en-US" sz="4900" dirty="0"/>
              <a:t>農学職の仕事　</a:t>
            </a:r>
            <a:r>
              <a:rPr lang="ja-JP" altLang="en-US" dirty="0"/>
              <a:t>～</a:t>
            </a:r>
            <a:r>
              <a:rPr lang="ja-JP" altLang="en-US" sz="2700" dirty="0"/>
              <a:t>農政の企画立案＆普及指導活動～</a:t>
            </a:r>
            <a:br>
              <a:rPr lang="ja-JP" altLang="en-US" dirty="0"/>
            </a:br>
            <a:br>
              <a:rPr lang="en-US" altLang="ja-JP" dirty="0"/>
            </a:br>
            <a:br>
              <a:rPr lang="en-US" altLang="ja-JP" dirty="0"/>
            </a:br>
            <a:br>
              <a:rPr lang="ja-JP" altLang="en-US" dirty="0"/>
            </a:br>
            <a:endParaRPr kumimoji="1" lang="ja-JP" altLang="en-US" dirty="0"/>
          </a:p>
        </p:txBody>
      </p:sp>
      <p:sp>
        <p:nvSpPr>
          <p:cNvPr id="3" name="コンテンツ プレースホルダー 2"/>
          <p:cNvSpPr>
            <a:spLocks noGrp="1"/>
          </p:cNvSpPr>
          <p:nvPr>
            <p:ph idx="1"/>
          </p:nvPr>
        </p:nvSpPr>
        <p:spPr>
          <a:xfrm>
            <a:off x="417355" y="4712717"/>
            <a:ext cx="8852375" cy="1653096"/>
          </a:xfrm>
          <a:ln w="28575">
            <a:solidFill>
              <a:srgbClr val="FFC000"/>
            </a:solidFill>
          </a:ln>
        </p:spPr>
        <p:txBody>
          <a:bodyPr>
            <a:normAutofit fontScale="92500" lnSpcReduction="20000"/>
          </a:bodyPr>
          <a:lstStyle/>
          <a:p>
            <a:r>
              <a:rPr lang="ja-JP" altLang="en-US" sz="2600" b="1" dirty="0"/>
              <a:t>普及指導員とは･･･</a:t>
            </a:r>
          </a:p>
          <a:p>
            <a:pPr marL="0" indent="0">
              <a:buNone/>
            </a:pPr>
            <a:r>
              <a:rPr lang="ja-JP" altLang="en-US" sz="2400" dirty="0"/>
              <a:t>　栽培・加工技術や経営に関する知識を的確に農業現場に普及する、国家資格を持つ職員です。この資格は、農と緑の総合事務所農の普及課に配属となり、実務経験を２年経験したのち、受験が可能となります。</a:t>
            </a:r>
          </a:p>
          <a:p>
            <a:endParaRPr kumimoji="1" lang="ja-JP" altLang="en-US" dirty="0"/>
          </a:p>
        </p:txBody>
      </p:sp>
      <p:sp>
        <p:nvSpPr>
          <p:cNvPr id="10" name="コンテンツ プレースホルダー 2">
            <a:extLst>
              <a:ext uri="{FF2B5EF4-FFF2-40B4-BE49-F238E27FC236}">
                <a16:creationId xmlns:a16="http://schemas.microsoft.com/office/drawing/2014/main" id="{2B5B557A-3E90-4A34-B4AA-84F8E50C116B}"/>
              </a:ext>
            </a:extLst>
          </p:cNvPr>
          <p:cNvSpPr txBox="1">
            <a:spLocks/>
          </p:cNvSpPr>
          <p:nvPr/>
        </p:nvSpPr>
        <p:spPr>
          <a:xfrm>
            <a:off x="417355" y="1234440"/>
            <a:ext cx="9004550" cy="2994922"/>
          </a:xfrm>
          <a:prstGeom prst="rect">
            <a:avLst/>
          </a:prstGeom>
          <a:ln w="28575">
            <a:noFill/>
          </a:ln>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D34817"/>
              </a:buClr>
              <a:buSzPct val="80000"/>
              <a:buFont typeface="Wingdings 3" charset="2"/>
              <a:buNone/>
              <a:tabLst/>
              <a:defRPr/>
            </a:pPr>
            <a:r>
              <a:rPr kumimoji="1" lang="en-US" altLang="ja-JP" sz="2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本庁</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a:t>
            </a:r>
          </a:p>
          <a:p>
            <a:pPr marL="342900" marR="0" lvl="0" indent="-342900" algn="l" defTabSz="457200" rtl="0" eaLnBrk="1" fontAlgn="auto" latinLnBrk="0" hangingPunct="1">
              <a:lnSpc>
                <a:spcPct val="100000"/>
              </a:lnSpc>
              <a:spcBef>
                <a:spcPts val="1000"/>
              </a:spcBef>
              <a:spcAft>
                <a:spcPts val="0"/>
              </a:spcAft>
              <a:buClr>
                <a:srgbClr val="D34817"/>
              </a:buClr>
              <a:buSzPct val="80000"/>
              <a:buFont typeface="Wingdings 3" charset="2"/>
              <a:buChar char=""/>
              <a:tabLst/>
              <a:defRPr/>
            </a:pPr>
            <a:r>
              <a:rPr kumimoji="1" lang="ja-JP" altLang="en-US" sz="2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　生産現場のニーズや社会情勢等を踏まえて、大阪府においてめざすべき「農業の姿」を検討・企画立案し、実践します。</a:t>
            </a: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1000"/>
              </a:spcBef>
              <a:spcAft>
                <a:spcPts val="0"/>
              </a:spcAft>
              <a:buClr>
                <a:srgbClr val="D34817"/>
              </a:buClr>
              <a:buSzPct val="80000"/>
              <a:buFont typeface="Wingdings 3" charset="2"/>
              <a:buNone/>
              <a:tabLst/>
              <a:defRPr/>
            </a:pPr>
            <a:endParaRPr kumimoji="1" lang="ja-JP" alt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1000"/>
              </a:spcBef>
              <a:spcAft>
                <a:spcPts val="0"/>
              </a:spcAft>
              <a:buClr>
                <a:srgbClr val="D34817"/>
              </a:buClr>
              <a:buSzPct val="80000"/>
              <a:buFont typeface="Wingdings 3" charset="2"/>
              <a:buNone/>
              <a:tabLst/>
              <a:defRPr/>
            </a:pPr>
            <a:r>
              <a:rPr kumimoji="1" lang="en-US" altLang="ja-JP" sz="2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現場</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a:t>
            </a:r>
          </a:p>
          <a:p>
            <a:pPr marL="342900" marR="0" lvl="0" indent="-342900" algn="l" defTabSz="457200" rtl="0" eaLnBrk="1" fontAlgn="auto" latinLnBrk="0" hangingPunct="1">
              <a:lnSpc>
                <a:spcPct val="100000"/>
              </a:lnSpc>
              <a:spcBef>
                <a:spcPts val="1000"/>
              </a:spcBef>
              <a:spcAft>
                <a:spcPts val="0"/>
              </a:spcAft>
              <a:buClr>
                <a:srgbClr val="D34817"/>
              </a:buClr>
              <a:buSzPct val="80000"/>
              <a:buFont typeface="Wingdings 3" charset="2"/>
              <a:buChar char=""/>
              <a:tabLst/>
              <a:defRPr/>
            </a:pPr>
            <a:r>
              <a:rPr kumimoji="1" lang="ja-JP" altLang="en-US" sz="2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　主に「普及指導員」として、直接農業者等に働きかけながら、生産現場のニーズを　くみとり、地域農業の振興・活性化に向け、関係機関と一丸となって取り組みます。</a:t>
            </a: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p:txBody>
      </p:sp>
      <p:sp>
        <p:nvSpPr>
          <p:cNvPr id="5" name="スライド番号プレースホルダー 4"/>
          <p:cNvSpPr>
            <a:spLocks noGrp="1"/>
          </p:cNvSpPr>
          <p:nvPr>
            <p:ph type="sldNum" sz="quarter" idx="12"/>
          </p:nvPr>
        </p:nvSpPr>
        <p:spPr>
          <a:xfrm>
            <a:off x="11113146" y="6183251"/>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28365B-465A-44F3-B901-57766099BB39}" type="slidenum">
              <a:rPr kumimoji="1" lang="ja-JP" altLang="en-US" sz="3600" b="0" i="0" u="none" strike="noStrike" kern="1200" cap="none" spc="0" normalizeH="0" baseline="0" noProof="0" smtClean="0">
                <a:ln>
                  <a:noFill/>
                </a:ln>
                <a:solidFill>
                  <a:prstClr val="black"/>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3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169925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7040880" y="5996818"/>
            <a:ext cx="3317065"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216778" y="3263809"/>
            <a:ext cx="3383797"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97726" y="219161"/>
            <a:ext cx="7491106" cy="6688183"/>
          </a:xfrm>
          <a:prstGeom prst="rect">
            <a:avLst/>
          </a:prstGeom>
        </p:spPr>
      </p:pic>
      <p:sp>
        <p:nvSpPr>
          <p:cNvPr id="13" name="星 5 12"/>
          <p:cNvSpPr/>
          <p:nvPr/>
        </p:nvSpPr>
        <p:spPr>
          <a:xfrm>
            <a:off x="5421478" y="2221346"/>
            <a:ext cx="389178" cy="380636"/>
          </a:xfrm>
          <a:prstGeom prst="star5">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星 5 15"/>
          <p:cNvSpPr/>
          <p:nvPr/>
        </p:nvSpPr>
        <p:spPr>
          <a:xfrm>
            <a:off x="4436769" y="4908710"/>
            <a:ext cx="389178" cy="380636"/>
          </a:xfrm>
          <a:prstGeom prst="star5">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星 5 16"/>
          <p:cNvSpPr/>
          <p:nvPr/>
        </p:nvSpPr>
        <p:spPr>
          <a:xfrm>
            <a:off x="5667082" y="4746379"/>
            <a:ext cx="389178" cy="380636"/>
          </a:xfrm>
          <a:prstGeom prst="star5">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星 5 17"/>
          <p:cNvSpPr/>
          <p:nvPr/>
        </p:nvSpPr>
        <p:spPr>
          <a:xfrm>
            <a:off x="5758228" y="3771139"/>
            <a:ext cx="389178" cy="380636"/>
          </a:xfrm>
          <a:prstGeom prst="star5">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星 5 18"/>
          <p:cNvSpPr/>
          <p:nvPr/>
        </p:nvSpPr>
        <p:spPr>
          <a:xfrm>
            <a:off x="4587142" y="3835348"/>
            <a:ext cx="389178" cy="380636"/>
          </a:xfrm>
          <a:prstGeom prst="star5">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線吹き出し 2 (枠付き) 25"/>
          <p:cNvSpPr/>
          <p:nvPr/>
        </p:nvSpPr>
        <p:spPr>
          <a:xfrm>
            <a:off x="7130037" y="5479664"/>
            <a:ext cx="4260773" cy="493596"/>
          </a:xfrm>
          <a:prstGeom prst="borderCallout2">
            <a:avLst>
              <a:gd name="adj1" fmla="val 64834"/>
              <a:gd name="adj2" fmla="val 652"/>
              <a:gd name="adj3" fmla="val 63740"/>
              <a:gd name="adj4" fmla="val -8891"/>
              <a:gd name="adj5" fmla="val -91278"/>
              <a:gd name="adj6" fmla="val -26922"/>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◆南河内農と緑の総合事務所（富田林市）</a:t>
            </a:r>
          </a:p>
        </p:txBody>
      </p:sp>
      <p:sp>
        <p:nvSpPr>
          <p:cNvPr id="28" name="線吹き出し 2 (枠付き) 27"/>
          <p:cNvSpPr/>
          <p:nvPr/>
        </p:nvSpPr>
        <p:spPr>
          <a:xfrm>
            <a:off x="6909553" y="2601982"/>
            <a:ext cx="3641497" cy="493596"/>
          </a:xfrm>
          <a:prstGeom prst="borderCallout2">
            <a:avLst>
              <a:gd name="adj1" fmla="val 64834"/>
              <a:gd name="adj2" fmla="val 652"/>
              <a:gd name="adj3" fmla="val 79618"/>
              <a:gd name="adj4" fmla="val -6264"/>
              <a:gd name="adj5" fmla="val 263348"/>
              <a:gd name="adj6" fmla="val -2395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◆中部農と緑の総合事務所（八尾市）</a:t>
            </a:r>
          </a:p>
        </p:txBody>
      </p:sp>
      <p:sp>
        <p:nvSpPr>
          <p:cNvPr id="2" name="タイトル 1"/>
          <p:cNvSpPr>
            <a:spLocks noGrp="1"/>
          </p:cNvSpPr>
          <p:nvPr>
            <p:ph type="title"/>
          </p:nvPr>
        </p:nvSpPr>
        <p:spPr>
          <a:xfrm>
            <a:off x="342876" y="387858"/>
            <a:ext cx="8709684" cy="627713"/>
          </a:xfrm>
        </p:spPr>
        <p:txBody>
          <a:bodyPr>
            <a:noAutofit/>
          </a:bodyPr>
          <a:lstStyle/>
          <a:p>
            <a:r>
              <a:rPr lang="ja-JP" altLang="en-US" dirty="0"/>
              <a:t>農学</a:t>
            </a:r>
            <a:r>
              <a:rPr kumimoji="1" lang="ja-JP" altLang="en-US" dirty="0"/>
              <a:t>職の主な配属先（環境農林水産部）</a:t>
            </a:r>
          </a:p>
        </p:txBody>
      </p:sp>
      <p:sp>
        <p:nvSpPr>
          <p:cNvPr id="31" name="線吹き出し 2 (枠付き) 30"/>
          <p:cNvSpPr/>
          <p:nvPr/>
        </p:nvSpPr>
        <p:spPr>
          <a:xfrm>
            <a:off x="561837" y="1505723"/>
            <a:ext cx="3735843" cy="486765"/>
          </a:xfrm>
          <a:prstGeom prst="borderCallout2">
            <a:avLst>
              <a:gd name="adj1" fmla="val 51751"/>
              <a:gd name="adj2" fmla="val 99574"/>
              <a:gd name="adj3" fmla="val 58670"/>
              <a:gd name="adj4" fmla="val 110285"/>
              <a:gd name="adj5" fmla="val 174730"/>
              <a:gd name="adj6" fmla="val 133506"/>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◆北部農と緑の総合事務所（茨木市）</a:t>
            </a:r>
            <a:endParaRPr kumimoji="1" lang="en-US" altLang="ja-JP" sz="1600" b="1" dirty="0">
              <a:solidFill>
                <a:schemeClr val="tx1"/>
              </a:solidFill>
            </a:endParaRPr>
          </a:p>
        </p:txBody>
      </p:sp>
      <p:sp>
        <p:nvSpPr>
          <p:cNvPr id="32" name="線吹き出し 2 (枠付き) 31"/>
          <p:cNvSpPr/>
          <p:nvPr/>
        </p:nvSpPr>
        <p:spPr>
          <a:xfrm>
            <a:off x="801002" y="2949822"/>
            <a:ext cx="2731797" cy="467876"/>
          </a:xfrm>
          <a:prstGeom prst="borderCallout2">
            <a:avLst>
              <a:gd name="adj1" fmla="val 41016"/>
              <a:gd name="adj2" fmla="val 100273"/>
              <a:gd name="adj3" fmla="val 42568"/>
              <a:gd name="adj4" fmla="val 120075"/>
              <a:gd name="adj5" fmla="val 215886"/>
              <a:gd name="adj6" fmla="val 144256"/>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◆本庁 咲洲庁舎（大阪市）</a:t>
            </a:r>
          </a:p>
        </p:txBody>
      </p:sp>
      <p:sp>
        <p:nvSpPr>
          <p:cNvPr id="33" name="線吹き出し 2 (枠付き) 32"/>
          <p:cNvSpPr/>
          <p:nvPr/>
        </p:nvSpPr>
        <p:spPr>
          <a:xfrm>
            <a:off x="136614" y="4432120"/>
            <a:ext cx="3912871" cy="493596"/>
          </a:xfrm>
          <a:prstGeom prst="borderCallout2">
            <a:avLst>
              <a:gd name="adj1" fmla="val 38369"/>
              <a:gd name="adj2" fmla="val 100566"/>
              <a:gd name="adj3" fmla="val 39922"/>
              <a:gd name="adj4" fmla="val 104751"/>
              <a:gd name="adj5" fmla="val 125733"/>
              <a:gd name="adj6" fmla="val 11394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◆泉州農と緑の総合事務所（岸和田市）</a:t>
            </a:r>
          </a:p>
        </p:txBody>
      </p:sp>
      <p:sp>
        <p:nvSpPr>
          <p:cNvPr id="5" name="テキスト ボックス 4"/>
          <p:cNvSpPr txBox="1"/>
          <p:nvPr/>
        </p:nvSpPr>
        <p:spPr>
          <a:xfrm>
            <a:off x="910442" y="3484870"/>
            <a:ext cx="2984717" cy="307777"/>
          </a:xfrm>
          <a:prstGeom prst="rect">
            <a:avLst/>
          </a:prstGeom>
          <a:noFill/>
        </p:spPr>
        <p:txBody>
          <a:bodyPr wrap="square" rtlCol="0">
            <a:spAutoFit/>
          </a:bodyPr>
          <a:lstStyle/>
          <a:p>
            <a:r>
              <a:rPr kumimoji="1" lang="ja-JP" altLang="en-US" sz="1400" dirty="0"/>
              <a:t>所属：農政室、流通対策室　など</a:t>
            </a:r>
          </a:p>
        </p:txBody>
      </p:sp>
      <p:sp>
        <p:nvSpPr>
          <p:cNvPr id="22" name="テキスト ボックス 21"/>
          <p:cNvSpPr txBox="1"/>
          <p:nvPr/>
        </p:nvSpPr>
        <p:spPr>
          <a:xfrm>
            <a:off x="674543" y="2073096"/>
            <a:ext cx="3346738" cy="307777"/>
          </a:xfrm>
          <a:prstGeom prst="rect">
            <a:avLst/>
          </a:prstGeom>
          <a:noFill/>
        </p:spPr>
        <p:txBody>
          <a:bodyPr wrap="square" rtlCol="0">
            <a:spAutoFit/>
          </a:bodyPr>
          <a:lstStyle/>
          <a:p>
            <a:r>
              <a:rPr kumimoji="1" lang="ja-JP" altLang="en-US" sz="1400" dirty="0"/>
              <a:t>所属：農の普及課、地域政策室　など</a:t>
            </a:r>
          </a:p>
        </p:txBody>
      </p:sp>
      <p:sp>
        <p:nvSpPr>
          <p:cNvPr id="23" name="テキスト ボックス 22"/>
          <p:cNvSpPr txBox="1"/>
          <p:nvPr/>
        </p:nvSpPr>
        <p:spPr>
          <a:xfrm>
            <a:off x="342876" y="4981569"/>
            <a:ext cx="3252758" cy="307777"/>
          </a:xfrm>
          <a:prstGeom prst="rect">
            <a:avLst/>
          </a:prstGeom>
          <a:noFill/>
        </p:spPr>
        <p:txBody>
          <a:bodyPr wrap="square" rtlCol="0">
            <a:spAutoFit/>
          </a:bodyPr>
          <a:lstStyle/>
          <a:p>
            <a:r>
              <a:rPr kumimoji="1" lang="ja-JP" altLang="en-US" sz="1400" dirty="0"/>
              <a:t>所属：農の普及課、地域政策室　など</a:t>
            </a:r>
          </a:p>
        </p:txBody>
      </p:sp>
      <p:sp>
        <p:nvSpPr>
          <p:cNvPr id="24" name="テキスト ボックス 23"/>
          <p:cNvSpPr txBox="1"/>
          <p:nvPr/>
        </p:nvSpPr>
        <p:spPr>
          <a:xfrm>
            <a:off x="7360661" y="3278110"/>
            <a:ext cx="3383797" cy="307777"/>
          </a:xfrm>
          <a:prstGeom prst="rect">
            <a:avLst/>
          </a:prstGeom>
          <a:noFill/>
        </p:spPr>
        <p:txBody>
          <a:bodyPr wrap="square" rtlCol="0">
            <a:spAutoFit/>
          </a:bodyPr>
          <a:lstStyle/>
          <a:p>
            <a:r>
              <a:rPr kumimoji="1" lang="ja-JP" altLang="en-US" sz="1400" dirty="0"/>
              <a:t>所属：農の普及課、地域政策室　など</a:t>
            </a:r>
          </a:p>
        </p:txBody>
      </p:sp>
      <p:sp>
        <p:nvSpPr>
          <p:cNvPr id="29" name="テキスト ボックス 28"/>
          <p:cNvSpPr txBox="1"/>
          <p:nvPr/>
        </p:nvSpPr>
        <p:spPr>
          <a:xfrm>
            <a:off x="7040880" y="5996818"/>
            <a:ext cx="3497966" cy="307777"/>
          </a:xfrm>
          <a:prstGeom prst="rect">
            <a:avLst/>
          </a:prstGeom>
          <a:noFill/>
        </p:spPr>
        <p:txBody>
          <a:bodyPr wrap="square" rtlCol="0">
            <a:spAutoFit/>
          </a:bodyPr>
          <a:lstStyle/>
          <a:p>
            <a:r>
              <a:rPr kumimoji="1" lang="ja-JP" altLang="en-US" sz="1400" dirty="0"/>
              <a:t>所属：農の普及課、地域政策室　など</a:t>
            </a:r>
          </a:p>
        </p:txBody>
      </p:sp>
      <p:sp>
        <p:nvSpPr>
          <p:cNvPr id="25" name="星 5 24"/>
          <p:cNvSpPr/>
          <p:nvPr/>
        </p:nvSpPr>
        <p:spPr>
          <a:xfrm>
            <a:off x="5723697" y="4294362"/>
            <a:ext cx="389178" cy="3806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線吹き出し 2 (枠付き) 35"/>
          <p:cNvSpPr/>
          <p:nvPr/>
        </p:nvSpPr>
        <p:spPr>
          <a:xfrm>
            <a:off x="6947587" y="3767167"/>
            <a:ext cx="3922181" cy="493596"/>
          </a:xfrm>
          <a:prstGeom prst="borderCallout2">
            <a:avLst>
              <a:gd name="adj1" fmla="val 54248"/>
              <a:gd name="adj2" fmla="val -39"/>
              <a:gd name="adj3" fmla="val 55800"/>
              <a:gd name="adj4" fmla="val -8200"/>
              <a:gd name="adj5" fmla="val 136429"/>
              <a:gd name="adj6" fmla="val -25487"/>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大阪府立環境農林水産総合研究所（羽曳野市）</a:t>
            </a:r>
          </a:p>
        </p:txBody>
      </p:sp>
      <p:sp>
        <p:nvSpPr>
          <p:cNvPr id="21" name="テキスト ボックス 20"/>
          <p:cNvSpPr txBox="1"/>
          <p:nvPr/>
        </p:nvSpPr>
        <p:spPr>
          <a:xfrm>
            <a:off x="7382886" y="4298279"/>
            <a:ext cx="3383797" cy="307777"/>
          </a:xfrm>
          <a:prstGeom prst="rect">
            <a:avLst/>
          </a:prstGeom>
          <a:noFill/>
        </p:spPr>
        <p:txBody>
          <a:bodyPr wrap="square" rtlCol="0">
            <a:spAutoFit/>
          </a:bodyPr>
          <a:lstStyle/>
          <a:p>
            <a:r>
              <a:rPr kumimoji="1" lang="ja-JP" altLang="en-US" sz="1400" dirty="0"/>
              <a:t>所属：農業大学校　など</a:t>
            </a:r>
          </a:p>
        </p:txBody>
      </p:sp>
      <p:sp>
        <p:nvSpPr>
          <p:cNvPr id="4" name="スライド番号プレースホルダー 3"/>
          <p:cNvSpPr>
            <a:spLocks noGrp="1"/>
          </p:cNvSpPr>
          <p:nvPr>
            <p:ph type="sldNum" sz="quarter" idx="12"/>
          </p:nvPr>
        </p:nvSpPr>
        <p:spPr>
          <a:xfrm>
            <a:off x="11049140" y="6150706"/>
            <a:ext cx="683339" cy="365125"/>
          </a:xfrm>
        </p:spPr>
        <p:txBody>
          <a:bodyPr/>
          <a:lstStyle/>
          <a:p>
            <a:fld id="{4228365B-465A-44F3-B901-57766099BB39}" type="slidenum">
              <a:rPr kumimoji="1" lang="ja-JP" altLang="en-US" sz="2800" b="1" smtClean="0">
                <a:solidFill>
                  <a:schemeClr val="tx1"/>
                </a:solidFill>
              </a:rPr>
              <a:t>3</a:t>
            </a:fld>
            <a:endParaRPr kumimoji="1" lang="ja-JP" altLang="en-US" sz="2800" b="1" dirty="0">
              <a:solidFill>
                <a:schemeClr val="tx1"/>
              </a:solidFill>
            </a:endParaRPr>
          </a:p>
        </p:txBody>
      </p:sp>
    </p:spTree>
    <p:extLst>
      <p:ext uri="{BB962C8B-B14F-4D97-AF65-F5344CB8AC3E}">
        <p14:creationId xmlns:p14="http://schemas.microsoft.com/office/powerpoint/2010/main" val="83294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農学職の具体的な業務内容</a:t>
            </a:r>
            <a:endParaRPr kumimoji="1" lang="ja-JP" altLang="en-US" dirty="0"/>
          </a:p>
        </p:txBody>
      </p:sp>
      <p:sp>
        <p:nvSpPr>
          <p:cNvPr id="3" name="コンテンツ プレースホルダー 2"/>
          <p:cNvSpPr>
            <a:spLocks noGrp="1"/>
          </p:cNvSpPr>
          <p:nvPr>
            <p:ph idx="1"/>
          </p:nvPr>
        </p:nvSpPr>
        <p:spPr>
          <a:xfrm>
            <a:off x="677334" y="1473157"/>
            <a:ext cx="8596668" cy="4230491"/>
          </a:xfrm>
        </p:spPr>
        <p:txBody>
          <a:bodyPr/>
          <a:lstStyle/>
          <a:p>
            <a:r>
              <a:rPr lang="ja-JP" altLang="en-US" dirty="0">
                <a:solidFill>
                  <a:schemeClr val="tx1"/>
                </a:solidFill>
              </a:rPr>
              <a:t>経営意欲の高い農業者の経営改善支援</a:t>
            </a:r>
          </a:p>
          <a:p>
            <a:pPr marL="0" indent="0">
              <a:buNone/>
            </a:pPr>
            <a:r>
              <a:rPr lang="ja-JP" altLang="en-US" dirty="0"/>
              <a:t>農業者へのコンサルタント派遣、法人化支援など、農業者の経営能力強化に取り組んでいます。</a:t>
            </a:r>
          </a:p>
          <a:p>
            <a:endParaRPr kumimoji="1" lang="ja-JP" altLang="en-US" dirty="0"/>
          </a:p>
        </p:txBody>
      </p:sp>
      <p:sp>
        <p:nvSpPr>
          <p:cNvPr id="8" name="テキスト ボックス 92">
            <a:extLst>
              <a:ext uri="{FF2B5EF4-FFF2-40B4-BE49-F238E27FC236}">
                <a16:creationId xmlns:a16="http://schemas.microsoft.com/office/drawing/2014/main" id="{260A9762-6E3E-42B6-B1BD-EAA1F6008AFC}"/>
              </a:ext>
            </a:extLst>
          </p:cNvPr>
          <p:cNvSpPr txBox="1"/>
          <p:nvPr/>
        </p:nvSpPr>
        <p:spPr>
          <a:xfrm>
            <a:off x="3260351" y="5527923"/>
            <a:ext cx="4239650" cy="351450"/>
          </a:xfrm>
          <a:prstGeom prst="rect">
            <a:avLst/>
          </a:prstGeom>
          <a:noFill/>
        </p:spPr>
        <p:txBody>
          <a:bodyPr wrap="square" rtlCol="0">
            <a:noAutofit/>
          </a:bodyPr>
          <a:lstStyle/>
          <a:p>
            <a:pPr algn="just">
              <a:spcAft>
                <a:spcPts val="0"/>
              </a:spcAft>
            </a:pPr>
            <a:r>
              <a:rPr lang="ja-JP" kern="1200" dirty="0">
                <a:solidFill>
                  <a:srgbClr val="000000"/>
                </a:solidFill>
                <a:effectLst/>
                <a:latin typeface="+mn-ea"/>
                <a:cs typeface="Meiryo UI" panose="020B0604030504040204" pitchFamily="50" charset="-128"/>
              </a:rPr>
              <a:t>コンサルを活用した農業者へ経営指導</a:t>
            </a:r>
            <a:endParaRPr lang="ja-JP" kern="100" dirty="0">
              <a:effectLst/>
              <a:latin typeface="+mn-ea"/>
              <a:cs typeface="Times New Roman" panose="02020603050405020304" pitchFamily="18" charset="0"/>
            </a:endParaRPr>
          </a:p>
        </p:txBody>
      </p:sp>
      <p:sp>
        <p:nvSpPr>
          <p:cNvPr id="9" name="スライド番号プレースホルダー 8"/>
          <p:cNvSpPr>
            <a:spLocks noGrp="1"/>
          </p:cNvSpPr>
          <p:nvPr>
            <p:ph type="sldNum" sz="quarter" idx="12"/>
          </p:nvPr>
        </p:nvSpPr>
        <p:spPr>
          <a:xfrm>
            <a:off x="10923959" y="6214783"/>
            <a:ext cx="683339" cy="365125"/>
          </a:xfrm>
        </p:spPr>
        <p:txBody>
          <a:bodyPr/>
          <a:lstStyle/>
          <a:p>
            <a:fld id="{4228365B-465A-44F3-B901-57766099BB39}" type="slidenum">
              <a:rPr kumimoji="1" lang="ja-JP" altLang="en-US" sz="2800" smtClean="0">
                <a:solidFill>
                  <a:schemeClr val="tx1"/>
                </a:solidFill>
              </a:rPr>
              <a:t>4</a:t>
            </a:fld>
            <a:endParaRPr kumimoji="1" lang="ja-JP" altLang="en-US" sz="2800" dirty="0">
              <a:solidFill>
                <a:schemeClr val="tx1"/>
              </a:solidFill>
            </a:endParaRPr>
          </a:p>
        </p:txBody>
      </p:sp>
      <p:pic>
        <p:nvPicPr>
          <p:cNvPr id="7" name="図 6">
            <a:extLst>
              <a:ext uri="{FF2B5EF4-FFF2-40B4-BE49-F238E27FC236}">
                <a16:creationId xmlns:a16="http://schemas.microsoft.com/office/drawing/2014/main" id="{2C7349A3-190D-4888-9794-235178C1A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7998" y="2461616"/>
            <a:ext cx="4631709" cy="2923227"/>
          </a:xfrm>
          <a:prstGeom prst="rect">
            <a:avLst/>
          </a:prstGeom>
        </p:spPr>
      </p:pic>
    </p:spTree>
    <p:extLst>
      <p:ext uri="{BB962C8B-B14F-4D97-AF65-F5344CB8AC3E}">
        <p14:creationId xmlns:p14="http://schemas.microsoft.com/office/powerpoint/2010/main" val="60218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農学職の具体的な業務内容</a:t>
            </a:r>
            <a:endParaRPr kumimoji="1" lang="ja-JP" altLang="en-US" dirty="0"/>
          </a:p>
        </p:txBody>
      </p:sp>
      <p:sp>
        <p:nvSpPr>
          <p:cNvPr id="3" name="コンテンツ プレースホルダー 2"/>
          <p:cNvSpPr>
            <a:spLocks noGrp="1"/>
          </p:cNvSpPr>
          <p:nvPr>
            <p:ph idx="1"/>
          </p:nvPr>
        </p:nvSpPr>
        <p:spPr>
          <a:xfrm>
            <a:off x="677334" y="1473157"/>
            <a:ext cx="8596668" cy="4230491"/>
          </a:xfrm>
        </p:spPr>
        <p:txBody>
          <a:bodyPr/>
          <a:lstStyle/>
          <a:p>
            <a:r>
              <a:rPr lang="ja-JP" altLang="en-US" dirty="0">
                <a:solidFill>
                  <a:schemeClr val="tx1"/>
                </a:solidFill>
              </a:rPr>
              <a:t>新規就農者・企業の確保育成</a:t>
            </a:r>
          </a:p>
          <a:p>
            <a:pPr marL="0" indent="0">
              <a:buNone/>
            </a:pPr>
            <a:r>
              <a:rPr lang="ja-JP" altLang="en-US" dirty="0"/>
              <a:t>新規就農者の参入促進と定着の取組み、企業参入のトータルサポート、</a:t>
            </a:r>
            <a:endParaRPr lang="en-US" altLang="ja-JP" dirty="0"/>
          </a:p>
          <a:p>
            <a:pPr marL="0" indent="0">
              <a:buNone/>
            </a:pPr>
            <a:r>
              <a:rPr lang="ja-JP" altLang="en-US" dirty="0"/>
              <a:t>農と福祉の連携の推進などに取り組んでいます。</a:t>
            </a:r>
          </a:p>
          <a:p>
            <a:endParaRPr kumimoji="1" lang="ja-JP" altLang="en-US" dirty="0"/>
          </a:p>
        </p:txBody>
      </p:sp>
      <p:sp>
        <p:nvSpPr>
          <p:cNvPr id="7" name="テキスト ボックス 92">
            <a:extLst>
              <a:ext uri="{FF2B5EF4-FFF2-40B4-BE49-F238E27FC236}">
                <a16:creationId xmlns:a16="http://schemas.microsoft.com/office/drawing/2014/main" id="{9D77F6E7-E2C9-4109-B7DB-60C62A479185}"/>
              </a:ext>
            </a:extLst>
          </p:cNvPr>
          <p:cNvSpPr txBox="1"/>
          <p:nvPr/>
        </p:nvSpPr>
        <p:spPr>
          <a:xfrm>
            <a:off x="3914811" y="6030037"/>
            <a:ext cx="2317134" cy="314325"/>
          </a:xfrm>
          <a:prstGeom prst="rect">
            <a:avLst/>
          </a:prstGeom>
          <a:noFill/>
        </p:spPr>
        <p:txBody>
          <a:bodyPr wrap="square"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就農相談会の様子</a:t>
            </a:r>
            <a:endPar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スライド番号プレースホルダー 8"/>
          <p:cNvSpPr>
            <a:spLocks noGrp="1"/>
          </p:cNvSpPr>
          <p:nvPr>
            <p:ph type="sldNum" sz="quarter" idx="12"/>
          </p:nvPr>
        </p:nvSpPr>
        <p:spPr>
          <a:xfrm>
            <a:off x="10939725" y="6161800"/>
            <a:ext cx="683339" cy="365125"/>
          </a:xfrm>
        </p:spPr>
        <p:txBody>
          <a:bodyPr/>
          <a:lstStyle/>
          <a:p>
            <a:fld id="{4228365B-465A-44F3-B901-57766099BB39}" type="slidenum">
              <a:rPr kumimoji="1" lang="ja-JP" altLang="en-US" sz="2800" smtClean="0">
                <a:solidFill>
                  <a:schemeClr val="tx1"/>
                </a:solidFill>
              </a:rPr>
              <a:t>5</a:t>
            </a:fld>
            <a:endParaRPr kumimoji="1" lang="ja-JP" altLang="en-US" sz="2800" dirty="0">
              <a:solidFill>
                <a:schemeClr val="tx1"/>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028" y="2793957"/>
            <a:ext cx="3939975" cy="3119146"/>
          </a:xfrm>
          <a:prstGeom prst="rect">
            <a:avLst/>
          </a:prstGeom>
        </p:spPr>
      </p:pic>
    </p:spTree>
    <p:extLst>
      <p:ext uri="{BB962C8B-B14F-4D97-AF65-F5344CB8AC3E}">
        <p14:creationId xmlns:p14="http://schemas.microsoft.com/office/powerpoint/2010/main" val="3965976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農学職の具体的な業務内容</a:t>
            </a:r>
            <a:endParaRPr kumimoji="1" lang="ja-JP" altLang="en-US" dirty="0"/>
          </a:p>
        </p:txBody>
      </p:sp>
      <p:sp>
        <p:nvSpPr>
          <p:cNvPr id="3" name="コンテンツ プレースホルダー 2"/>
          <p:cNvSpPr>
            <a:spLocks noGrp="1"/>
          </p:cNvSpPr>
          <p:nvPr>
            <p:ph idx="1"/>
          </p:nvPr>
        </p:nvSpPr>
        <p:spPr>
          <a:xfrm>
            <a:off x="677334" y="1473157"/>
            <a:ext cx="8596668" cy="4230491"/>
          </a:xfrm>
        </p:spPr>
        <p:txBody>
          <a:bodyPr/>
          <a:lstStyle/>
          <a:p>
            <a:r>
              <a:rPr lang="ja-JP" altLang="en-US" dirty="0">
                <a:solidFill>
                  <a:schemeClr val="tx1"/>
                </a:solidFill>
              </a:rPr>
              <a:t>成長と持続に資するスマート技術導入の推進</a:t>
            </a:r>
          </a:p>
          <a:p>
            <a:pPr marL="0" indent="0">
              <a:buNone/>
            </a:pPr>
            <a:r>
              <a:rPr lang="ja-JP" altLang="en-US" dirty="0"/>
              <a:t>スマート農業を実現するための農業技術の実証・普及に取り組んでいます。</a:t>
            </a:r>
          </a:p>
          <a:p>
            <a:endParaRPr kumimoji="1" lang="ja-JP" altLang="en-US" dirty="0"/>
          </a:p>
        </p:txBody>
      </p:sp>
      <p:sp>
        <p:nvSpPr>
          <p:cNvPr id="7" name="テキスト ボックス 92">
            <a:extLst>
              <a:ext uri="{FF2B5EF4-FFF2-40B4-BE49-F238E27FC236}">
                <a16:creationId xmlns:a16="http://schemas.microsoft.com/office/drawing/2014/main" id="{9D77F6E7-E2C9-4109-B7DB-60C62A479185}"/>
              </a:ext>
            </a:extLst>
          </p:cNvPr>
          <p:cNvSpPr txBox="1"/>
          <p:nvPr/>
        </p:nvSpPr>
        <p:spPr>
          <a:xfrm>
            <a:off x="585788" y="5690722"/>
            <a:ext cx="4343400" cy="314325"/>
          </a:xfrm>
          <a:prstGeom prst="rect">
            <a:avLst/>
          </a:prstGeom>
          <a:noFill/>
        </p:spPr>
        <p:txBody>
          <a:bodyPr wrap="square" rtlCol="0">
            <a:noAutofit/>
          </a:bodyPr>
          <a:lstStyle/>
          <a:p>
            <a:pPr lvl="0" algn="just"/>
            <a:r>
              <a:rPr lang="ja-JP" altLang="en-US" kern="100">
                <a:solidFill>
                  <a:prstClr val="black"/>
                </a:solidFill>
                <a:latin typeface="メイリオ" panose="020B0604030504040204" pitchFamily="50" charset="-128"/>
                <a:cs typeface="Times New Roman" panose="02020603050405020304" pitchFamily="18" charset="0"/>
              </a:rPr>
              <a:t>農業者に自動草刈り機の使用方法を普及</a:t>
            </a:r>
            <a:endPar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92">
            <a:extLst>
              <a:ext uri="{FF2B5EF4-FFF2-40B4-BE49-F238E27FC236}">
                <a16:creationId xmlns:a16="http://schemas.microsoft.com/office/drawing/2014/main" id="{260A9762-6E3E-42B6-B1BD-EAA1F6008AFC}"/>
              </a:ext>
            </a:extLst>
          </p:cNvPr>
          <p:cNvSpPr txBox="1"/>
          <p:nvPr/>
        </p:nvSpPr>
        <p:spPr>
          <a:xfrm>
            <a:off x="5162332" y="5678623"/>
            <a:ext cx="4894583" cy="351450"/>
          </a:xfrm>
          <a:prstGeom prst="rect">
            <a:avLst/>
          </a:prstGeom>
          <a:noFill/>
        </p:spPr>
        <p:txBody>
          <a:bodyPr wrap="square"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ドローンによる農薬散布の実演見学会の開催</a:t>
            </a:r>
            <a:endPar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7372C3E3-B859-4659-9BCF-8D53B4DDE3CE}"/>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781051" y="2647951"/>
            <a:ext cx="3952874" cy="2917868"/>
          </a:xfrm>
          <a:prstGeom prst="rect">
            <a:avLst/>
          </a:prstGeom>
          <a:noFill/>
          <a:ln>
            <a:noFill/>
          </a:ln>
          <a:extLst>
            <a:ext uri="{53640926-AAD7-44D8-BBD7-CCE9431645EC}">
              <a14:shadowObscured xmlns:a14="http://schemas.microsoft.com/office/drawing/2010/main"/>
            </a:ext>
          </a:extLst>
        </p:spPr>
      </p:pic>
      <p:pic>
        <p:nvPicPr>
          <p:cNvPr id="4" name="図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03065" y="2678806"/>
            <a:ext cx="4816698" cy="2887013"/>
          </a:xfrm>
          <a:prstGeom prst="rect">
            <a:avLst/>
          </a:prstGeom>
        </p:spPr>
      </p:pic>
      <p:sp>
        <p:nvSpPr>
          <p:cNvPr id="6" name="スライド番号プレースホルダー 5"/>
          <p:cNvSpPr>
            <a:spLocks noGrp="1"/>
          </p:cNvSpPr>
          <p:nvPr>
            <p:ph type="sldNum" sz="quarter" idx="12"/>
          </p:nvPr>
        </p:nvSpPr>
        <p:spPr>
          <a:xfrm>
            <a:off x="11018553" y="6030073"/>
            <a:ext cx="683339" cy="365125"/>
          </a:xfrm>
        </p:spPr>
        <p:txBody>
          <a:bodyPr/>
          <a:lstStyle/>
          <a:p>
            <a:fld id="{4228365B-465A-44F3-B901-57766099BB39}" type="slidenum">
              <a:rPr kumimoji="1" lang="ja-JP" altLang="en-US" sz="2800" smtClean="0">
                <a:solidFill>
                  <a:schemeClr val="tx1"/>
                </a:solidFill>
              </a:rPr>
              <a:t>6</a:t>
            </a:fld>
            <a:endParaRPr kumimoji="1" lang="ja-JP" altLang="en-US" sz="2800" dirty="0">
              <a:solidFill>
                <a:schemeClr val="tx1"/>
              </a:solidFill>
            </a:endParaRPr>
          </a:p>
        </p:txBody>
      </p:sp>
    </p:spTree>
    <p:extLst>
      <p:ext uri="{BB962C8B-B14F-4D97-AF65-F5344CB8AC3E}">
        <p14:creationId xmlns:p14="http://schemas.microsoft.com/office/powerpoint/2010/main" val="401859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農学職の具体的な業務内容</a:t>
            </a:r>
            <a:endParaRPr kumimoji="1" lang="ja-JP" altLang="en-US" dirty="0"/>
          </a:p>
        </p:txBody>
      </p:sp>
      <p:sp>
        <p:nvSpPr>
          <p:cNvPr id="3" name="コンテンツ プレースホルダー 2"/>
          <p:cNvSpPr>
            <a:spLocks noGrp="1"/>
          </p:cNvSpPr>
          <p:nvPr>
            <p:ph idx="1"/>
          </p:nvPr>
        </p:nvSpPr>
        <p:spPr>
          <a:xfrm>
            <a:off x="677334" y="1473157"/>
            <a:ext cx="8596668" cy="4230491"/>
          </a:xfrm>
        </p:spPr>
        <p:txBody>
          <a:bodyPr/>
          <a:lstStyle/>
          <a:p>
            <a:r>
              <a:rPr lang="ja-JP" altLang="en-US" dirty="0">
                <a:solidFill>
                  <a:schemeClr val="tx1"/>
                </a:solidFill>
              </a:rPr>
              <a:t>豊かな食や農に接する機会の充実、エコ農産物の推進など</a:t>
            </a:r>
          </a:p>
          <a:p>
            <a:pPr marL="0" indent="0">
              <a:buNone/>
            </a:pPr>
            <a:r>
              <a:rPr lang="ja-JP" altLang="en-US" dirty="0"/>
              <a:t>高品質な農産物の安定供給に向けた産地への支援、大阪エコ農産物等の生産振興などに取り組んでいます。</a:t>
            </a:r>
          </a:p>
          <a:p>
            <a:endParaRPr kumimoji="1" lang="ja-JP" altLang="en-US" dirty="0"/>
          </a:p>
        </p:txBody>
      </p:sp>
      <p:sp>
        <p:nvSpPr>
          <p:cNvPr id="7" name="テキスト ボックス 92">
            <a:extLst>
              <a:ext uri="{FF2B5EF4-FFF2-40B4-BE49-F238E27FC236}">
                <a16:creationId xmlns:a16="http://schemas.microsoft.com/office/drawing/2014/main" id="{9D77F6E7-E2C9-4109-B7DB-60C62A479185}"/>
              </a:ext>
            </a:extLst>
          </p:cNvPr>
          <p:cNvSpPr txBox="1"/>
          <p:nvPr/>
        </p:nvSpPr>
        <p:spPr>
          <a:xfrm>
            <a:off x="1144503" y="5503901"/>
            <a:ext cx="3171996" cy="923925"/>
          </a:xfrm>
          <a:prstGeom prst="rect">
            <a:avLst/>
          </a:prstGeom>
          <a:noFill/>
        </p:spPr>
        <p:txBody>
          <a:bodyPr wrap="square" rtlCol="0">
            <a:noAutofit/>
          </a:bodyPr>
          <a:lstStyle/>
          <a:p>
            <a:pPr lvl="0" algn="just"/>
            <a:r>
              <a:rPr lang="ja-JP" altLang="en-US" kern="100" dirty="0">
                <a:solidFill>
                  <a:prstClr val="black"/>
                </a:solidFill>
                <a:latin typeface="メイリオ" panose="020B0604030504040204" pitchFamily="50" charset="-128"/>
                <a:cs typeface="Times New Roman" panose="02020603050405020304" pitchFamily="18" charset="0"/>
              </a:rPr>
              <a:t>大阪エコ農産物の認証マーク</a:t>
            </a:r>
          </a:p>
          <a:p>
            <a:pPr lvl="0" algn="just"/>
            <a:r>
              <a:rPr lang="ja-JP" altLang="en-US" kern="100" dirty="0">
                <a:solidFill>
                  <a:prstClr val="black"/>
                </a:solidFill>
                <a:latin typeface="メイリオ" panose="020B0604030504040204" pitchFamily="50" charset="-128"/>
                <a:cs typeface="Times New Roman" panose="02020603050405020304" pitchFamily="18" charset="0"/>
              </a:rPr>
              <a:t>（市町村や</a:t>
            </a:r>
            <a:r>
              <a:rPr lang="en-US" altLang="ja-JP" kern="100" dirty="0">
                <a:solidFill>
                  <a:prstClr val="black"/>
                </a:solidFill>
                <a:latin typeface="メイリオ" panose="020B0604030504040204" pitchFamily="50" charset="-128"/>
                <a:cs typeface="Times New Roman" panose="02020603050405020304" pitchFamily="18" charset="0"/>
              </a:rPr>
              <a:t>JA</a:t>
            </a:r>
            <a:r>
              <a:rPr lang="ja-JP" altLang="en-US" kern="100" dirty="0">
                <a:solidFill>
                  <a:prstClr val="black"/>
                </a:solidFill>
                <a:latin typeface="メイリオ" panose="020B0604030504040204" pitchFamily="50" charset="-128"/>
                <a:cs typeface="Times New Roman" panose="02020603050405020304" pitchFamily="18" charset="0"/>
              </a:rPr>
              <a:t>とも連携）</a:t>
            </a:r>
          </a:p>
        </p:txBody>
      </p:sp>
      <p:sp>
        <p:nvSpPr>
          <p:cNvPr id="8" name="テキスト ボックス 92">
            <a:extLst>
              <a:ext uri="{FF2B5EF4-FFF2-40B4-BE49-F238E27FC236}">
                <a16:creationId xmlns:a16="http://schemas.microsoft.com/office/drawing/2014/main" id="{260A9762-6E3E-42B6-B1BD-EAA1F6008AFC}"/>
              </a:ext>
            </a:extLst>
          </p:cNvPr>
          <p:cNvSpPr txBox="1"/>
          <p:nvPr/>
        </p:nvSpPr>
        <p:spPr>
          <a:xfrm>
            <a:off x="5047550" y="5503018"/>
            <a:ext cx="4894583" cy="351450"/>
          </a:xfrm>
          <a:prstGeom prst="rect">
            <a:avLst/>
          </a:prstGeom>
          <a:noFill/>
        </p:spPr>
        <p:txBody>
          <a:bodyPr wrap="square"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栽培技術や農薬の適正使用についての</a:t>
            </a:r>
            <a:endParaRPr kumimoji="0" lang="en-US" altLang="ja-JP"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講習会の開催</a:t>
            </a:r>
          </a:p>
        </p:txBody>
      </p:sp>
      <p:sp>
        <p:nvSpPr>
          <p:cNvPr id="5" name="テキスト ボックス 4"/>
          <p:cNvSpPr txBox="1"/>
          <p:nvPr/>
        </p:nvSpPr>
        <p:spPr>
          <a:xfrm>
            <a:off x="0" y="6154784"/>
            <a:ext cx="12177175" cy="369332"/>
          </a:xfrm>
          <a:prstGeom prst="rect">
            <a:avLst/>
          </a:prstGeom>
          <a:noFill/>
        </p:spPr>
        <p:txBody>
          <a:bodyPr wrap="square" rtlCol="0">
            <a:spAutoFit/>
          </a:bodyPr>
          <a:lstStyle/>
          <a:p>
            <a:r>
              <a:rPr kumimoji="1" lang="en-US" altLang="ja-JP" dirty="0"/>
              <a:t>※</a:t>
            </a:r>
            <a:r>
              <a:rPr kumimoji="1" lang="ja-JP" altLang="en-US" dirty="0"/>
              <a:t>「大阪エコ農産物」は、農薬や化学肥料の使用を通常の半分以下に抑えて栽培された大阪府が認証する農産物です。</a:t>
            </a:r>
          </a:p>
        </p:txBody>
      </p:sp>
      <p:pic>
        <p:nvPicPr>
          <p:cNvPr id="6" name="図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52421" y="2495963"/>
            <a:ext cx="4445803" cy="2960682"/>
          </a:xfrm>
          <a:prstGeom prst="rect">
            <a:avLst/>
          </a:prstGeom>
        </p:spPr>
      </p:pic>
      <p:sp>
        <p:nvSpPr>
          <p:cNvPr id="10" name="スライド番号プレースホルダー 9"/>
          <p:cNvSpPr>
            <a:spLocks noGrp="1"/>
          </p:cNvSpPr>
          <p:nvPr>
            <p:ph type="sldNum" sz="quarter" idx="12"/>
          </p:nvPr>
        </p:nvSpPr>
        <p:spPr>
          <a:xfrm>
            <a:off x="11197940" y="6426943"/>
            <a:ext cx="683339" cy="365125"/>
          </a:xfrm>
        </p:spPr>
        <p:txBody>
          <a:bodyPr/>
          <a:lstStyle/>
          <a:p>
            <a:fld id="{4228365B-465A-44F3-B901-57766099BB39}" type="slidenum">
              <a:rPr kumimoji="1" lang="ja-JP" altLang="en-US" sz="2800" smtClean="0">
                <a:solidFill>
                  <a:schemeClr val="tx1"/>
                </a:solidFill>
              </a:rPr>
              <a:t>7</a:t>
            </a:fld>
            <a:endParaRPr kumimoji="1" lang="ja-JP" altLang="en-US" sz="2800" dirty="0">
              <a:solidFill>
                <a:schemeClr val="tx1"/>
              </a:solidFill>
            </a:endParaRPr>
          </a:p>
        </p:txBody>
      </p:sp>
      <p:pic>
        <p:nvPicPr>
          <p:cNvPr id="9" name="図 8"/>
          <p:cNvPicPr>
            <a:picLocks noChangeAspect="1"/>
          </p:cNvPicPr>
          <p:nvPr/>
        </p:nvPicPr>
        <p:blipFill>
          <a:blip r:embed="rId3"/>
          <a:stretch>
            <a:fillRect/>
          </a:stretch>
        </p:blipFill>
        <p:spPr>
          <a:xfrm>
            <a:off x="677335" y="2531366"/>
            <a:ext cx="2053166" cy="1408191"/>
          </a:xfrm>
          <a:prstGeom prst="rect">
            <a:avLst/>
          </a:prstGeom>
        </p:spPr>
      </p:pic>
      <p:pic>
        <p:nvPicPr>
          <p:cNvPr id="11" name="図 10"/>
          <p:cNvPicPr>
            <a:picLocks noChangeAspect="1"/>
          </p:cNvPicPr>
          <p:nvPr/>
        </p:nvPicPr>
        <p:blipFill>
          <a:blip r:embed="rId4"/>
          <a:stretch>
            <a:fillRect/>
          </a:stretch>
        </p:blipFill>
        <p:spPr>
          <a:xfrm>
            <a:off x="2124174" y="3976304"/>
            <a:ext cx="2704025" cy="1499612"/>
          </a:xfrm>
          <a:prstGeom prst="rect">
            <a:avLst/>
          </a:prstGeom>
        </p:spPr>
      </p:pic>
    </p:spTree>
    <p:extLst>
      <p:ext uri="{BB962C8B-B14F-4D97-AF65-F5344CB8AC3E}">
        <p14:creationId xmlns:p14="http://schemas.microsoft.com/office/powerpoint/2010/main" val="334893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農学職の具体的な業務内容</a:t>
            </a:r>
            <a:endParaRPr kumimoji="1" lang="ja-JP" altLang="en-US" dirty="0"/>
          </a:p>
        </p:txBody>
      </p:sp>
      <p:sp>
        <p:nvSpPr>
          <p:cNvPr id="3" name="コンテンツ プレースホルダー 2"/>
          <p:cNvSpPr>
            <a:spLocks noGrp="1"/>
          </p:cNvSpPr>
          <p:nvPr>
            <p:ph idx="1"/>
          </p:nvPr>
        </p:nvSpPr>
        <p:spPr>
          <a:xfrm>
            <a:off x="677334" y="1473157"/>
            <a:ext cx="8596668" cy="4230491"/>
          </a:xfrm>
        </p:spPr>
        <p:txBody>
          <a:bodyPr/>
          <a:lstStyle/>
          <a:p>
            <a:r>
              <a:rPr lang="ja-JP" altLang="en-US" dirty="0"/>
              <a:t>大阪産（もん）を知る機会の充実</a:t>
            </a:r>
          </a:p>
          <a:p>
            <a:pPr marL="0" indent="0">
              <a:buNone/>
            </a:pPr>
            <a:r>
              <a:rPr lang="en-US" altLang="ja-JP" dirty="0"/>
              <a:t>HP</a:t>
            </a:r>
            <a:r>
              <a:rPr lang="ja-JP" altLang="en-US" dirty="0"/>
              <a:t>や</a:t>
            </a:r>
            <a:r>
              <a:rPr lang="en-US" altLang="ja-JP" dirty="0"/>
              <a:t>Facebook</a:t>
            </a:r>
            <a:r>
              <a:rPr lang="ja-JP" altLang="en-US" dirty="0"/>
              <a:t>での効果的な情報発信やイベント開催など、</a:t>
            </a:r>
            <a:endParaRPr lang="en-US" altLang="ja-JP" dirty="0"/>
          </a:p>
          <a:p>
            <a:pPr marL="0" indent="0">
              <a:buNone/>
            </a:pPr>
            <a:r>
              <a:rPr lang="ja-JP" altLang="en-US" dirty="0"/>
              <a:t>大阪産（もん）を知る機会の充実を図っています。</a:t>
            </a:r>
          </a:p>
          <a:p>
            <a:endParaRPr lang="ja-JP" altLang="en-US" dirty="0"/>
          </a:p>
          <a:p>
            <a:endParaRPr kumimoji="1" lang="ja-JP" altLang="en-US" dirty="0"/>
          </a:p>
        </p:txBody>
      </p:sp>
      <p:sp>
        <p:nvSpPr>
          <p:cNvPr id="7" name="テキスト ボックス 92">
            <a:extLst>
              <a:ext uri="{FF2B5EF4-FFF2-40B4-BE49-F238E27FC236}">
                <a16:creationId xmlns:a16="http://schemas.microsoft.com/office/drawing/2014/main" id="{9D77F6E7-E2C9-4109-B7DB-60C62A479185}"/>
              </a:ext>
            </a:extLst>
          </p:cNvPr>
          <p:cNvSpPr txBox="1"/>
          <p:nvPr/>
        </p:nvSpPr>
        <p:spPr>
          <a:xfrm>
            <a:off x="1003304" y="5920981"/>
            <a:ext cx="4343400" cy="314325"/>
          </a:xfrm>
          <a:prstGeom prst="rect">
            <a:avLst/>
          </a:prstGeom>
          <a:noFill/>
        </p:spPr>
        <p:txBody>
          <a:bodyPr wrap="square"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大阪産</a:t>
            </a:r>
            <a:r>
              <a:rPr kumimoji="0" lang="en-US" altLang="ja-JP"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もん</a:t>
            </a:r>
            <a:r>
              <a:rPr kumimoji="0" lang="en-US" altLang="ja-JP"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lang="en-US" altLang="ja-JP"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Facebook</a:t>
            </a:r>
            <a:r>
              <a:rPr lang="ja-JP" altLang="en-US"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の運用</a:t>
            </a:r>
            <a:endPar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92">
            <a:extLst>
              <a:ext uri="{FF2B5EF4-FFF2-40B4-BE49-F238E27FC236}">
                <a16:creationId xmlns:a16="http://schemas.microsoft.com/office/drawing/2014/main" id="{260A9762-6E3E-42B6-B1BD-EAA1F6008AFC}"/>
              </a:ext>
            </a:extLst>
          </p:cNvPr>
          <p:cNvSpPr txBox="1"/>
          <p:nvPr/>
        </p:nvSpPr>
        <p:spPr>
          <a:xfrm>
            <a:off x="5050869" y="5934221"/>
            <a:ext cx="4894583" cy="351450"/>
          </a:xfrm>
          <a:prstGeom prst="rect">
            <a:avLst/>
          </a:prstGeom>
          <a:noFill/>
        </p:spPr>
        <p:txBody>
          <a:bodyPr wrap="square"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大阪産</a:t>
            </a:r>
            <a:r>
              <a:rPr kumimoji="0" lang="en-US" altLang="ja-JP"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もん</a:t>
            </a:r>
            <a:r>
              <a:rPr kumimoji="0" lang="en-US" altLang="ja-JP"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を</a:t>
            </a:r>
            <a:r>
              <a:rPr kumimoji="0" lang="en-US" altLang="ja-JP"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PR</a:t>
            </a:r>
            <a:r>
              <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するイベントの開催</a:t>
            </a:r>
            <a:endParaRPr kumimoji="0" lang="en-US" altLang="ja-JP"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0" name="図 9">
            <a:extLst>
              <a:ext uri="{FF2B5EF4-FFF2-40B4-BE49-F238E27FC236}">
                <a16:creationId xmlns:a16="http://schemas.microsoft.com/office/drawing/2014/main" id="{2A428335-0D6B-4617-B0BC-06173D66B73A}"/>
              </a:ext>
            </a:extLst>
          </p:cNvPr>
          <p:cNvPicPr/>
          <p:nvPr/>
        </p:nvPicPr>
        <p:blipFill rotWithShape="1">
          <a:blip r:embed="rId2" cstate="screen">
            <a:extLst>
              <a:ext uri="{28A0092B-C50C-407E-A947-70E740481C1C}">
                <a14:useLocalDpi xmlns:a14="http://schemas.microsoft.com/office/drawing/2010/main"/>
              </a:ext>
            </a:extLst>
          </a:blip>
          <a:srcRect r="-32"/>
          <a:stretch/>
        </p:blipFill>
        <p:spPr bwMode="auto">
          <a:xfrm>
            <a:off x="860612" y="2857914"/>
            <a:ext cx="3763906" cy="2845734"/>
          </a:xfrm>
          <a:prstGeom prst="rect">
            <a:avLst/>
          </a:prstGeom>
          <a:noFill/>
          <a:ln>
            <a:noFill/>
          </a:ln>
          <a:extLst>
            <a:ext uri="{53640926-AAD7-44D8-BBD7-CCE9431645EC}">
              <a14:shadowObscured xmlns:a14="http://schemas.microsoft.com/office/drawing/2010/main"/>
            </a:ext>
          </a:extLst>
        </p:spPr>
      </p:pic>
      <p:pic>
        <p:nvPicPr>
          <p:cNvPr id="6" name="図 5" descr="建物, 屋内, テーブル, 食品 が含まれている画像&#10;&#10;自動的に生成された説明">
            <a:extLst>
              <a:ext uri="{FF2B5EF4-FFF2-40B4-BE49-F238E27FC236}">
                <a16:creationId xmlns:a16="http://schemas.microsoft.com/office/drawing/2014/main" id="{56EBCBCD-937E-4FB7-8983-6AD8AD0968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75668" y="2780717"/>
            <a:ext cx="4664360" cy="3140264"/>
          </a:xfrm>
          <a:prstGeom prst="rect">
            <a:avLst/>
          </a:prstGeom>
        </p:spPr>
      </p:pic>
      <p:sp>
        <p:nvSpPr>
          <p:cNvPr id="5" name="スライド番号プレースホルダー 4"/>
          <p:cNvSpPr>
            <a:spLocks noGrp="1"/>
          </p:cNvSpPr>
          <p:nvPr>
            <p:ph type="sldNum" sz="quarter" idx="12"/>
          </p:nvPr>
        </p:nvSpPr>
        <p:spPr>
          <a:xfrm>
            <a:off x="11018553" y="6109946"/>
            <a:ext cx="683339" cy="365125"/>
          </a:xfrm>
        </p:spPr>
        <p:txBody>
          <a:bodyPr/>
          <a:lstStyle/>
          <a:p>
            <a:fld id="{4228365B-465A-44F3-B901-57766099BB39}" type="slidenum">
              <a:rPr kumimoji="1" lang="ja-JP" altLang="en-US" sz="2800" smtClean="0">
                <a:solidFill>
                  <a:schemeClr val="tx1"/>
                </a:solidFill>
              </a:rPr>
              <a:t>8</a:t>
            </a:fld>
            <a:endParaRPr kumimoji="1" lang="ja-JP" altLang="en-US" sz="2800" dirty="0">
              <a:solidFill>
                <a:schemeClr val="tx1"/>
              </a:solidFill>
            </a:endParaRPr>
          </a:p>
        </p:txBody>
      </p:sp>
    </p:spTree>
    <p:extLst>
      <p:ext uri="{BB962C8B-B14F-4D97-AF65-F5344CB8AC3E}">
        <p14:creationId xmlns:p14="http://schemas.microsoft.com/office/powerpoint/2010/main" val="37310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農学職の具体的な業務内容</a:t>
            </a:r>
            <a:endParaRPr kumimoji="1" lang="ja-JP" altLang="en-US" dirty="0"/>
          </a:p>
        </p:txBody>
      </p:sp>
      <p:sp>
        <p:nvSpPr>
          <p:cNvPr id="3" name="コンテンツ プレースホルダー 2"/>
          <p:cNvSpPr>
            <a:spLocks noGrp="1"/>
          </p:cNvSpPr>
          <p:nvPr>
            <p:ph idx="1"/>
          </p:nvPr>
        </p:nvSpPr>
        <p:spPr>
          <a:xfrm>
            <a:off x="677334" y="1473157"/>
            <a:ext cx="8596668" cy="4230491"/>
          </a:xfrm>
        </p:spPr>
        <p:txBody>
          <a:bodyPr/>
          <a:lstStyle/>
          <a:p>
            <a:r>
              <a:rPr lang="ja-JP" altLang="en-US" dirty="0"/>
              <a:t>大阪産（もん）を食べる機会の充実</a:t>
            </a:r>
            <a:endParaRPr lang="en-US" altLang="ja-JP" dirty="0"/>
          </a:p>
          <a:p>
            <a:pPr marL="0" indent="0">
              <a:buNone/>
            </a:pPr>
            <a:r>
              <a:rPr lang="ja-JP" altLang="en-US" dirty="0"/>
              <a:t>農産物直売所の魅力向上、量販店や駅ナカ、マルシェなど府民に身近な購入場所と機会の提供、大阪産（もん）を味わえる飲食店の拡大などを進めています。</a:t>
            </a:r>
          </a:p>
          <a:p>
            <a:endParaRPr lang="ja-JP" altLang="en-US" dirty="0"/>
          </a:p>
          <a:p>
            <a:endParaRPr kumimoji="1" lang="ja-JP" altLang="en-US" dirty="0"/>
          </a:p>
        </p:txBody>
      </p:sp>
      <p:sp>
        <p:nvSpPr>
          <p:cNvPr id="7" name="テキスト ボックス 92">
            <a:extLst>
              <a:ext uri="{FF2B5EF4-FFF2-40B4-BE49-F238E27FC236}">
                <a16:creationId xmlns:a16="http://schemas.microsoft.com/office/drawing/2014/main" id="{9D77F6E7-E2C9-4109-B7DB-60C62A479185}"/>
              </a:ext>
            </a:extLst>
          </p:cNvPr>
          <p:cNvSpPr txBox="1"/>
          <p:nvPr/>
        </p:nvSpPr>
        <p:spPr>
          <a:xfrm>
            <a:off x="632268" y="5934075"/>
            <a:ext cx="4343400" cy="314325"/>
          </a:xfrm>
          <a:prstGeom prst="rect">
            <a:avLst/>
          </a:prstGeom>
          <a:noFill/>
        </p:spPr>
        <p:txBody>
          <a:bodyPr wrap="square"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直売所の活性化を図るイベントの開催</a:t>
            </a:r>
          </a:p>
        </p:txBody>
      </p:sp>
      <p:sp>
        <p:nvSpPr>
          <p:cNvPr id="8" name="テキスト ボックス 92">
            <a:extLst>
              <a:ext uri="{FF2B5EF4-FFF2-40B4-BE49-F238E27FC236}">
                <a16:creationId xmlns:a16="http://schemas.microsoft.com/office/drawing/2014/main" id="{260A9762-6E3E-42B6-B1BD-EAA1F6008AFC}"/>
              </a:ext>
            </a:extLst>
          </p:cNvPr>
          <p:cNvSpPr txBox="1"/>
          <p:nvPr/>
        </p:nvSpPr>
        <p:spPr>
          <a:xfrm>
            <a:off x="5050869" y="5934221"/>
            <a:ext cx="4894583" cy="351450"/>
          </a:xfrm>
          <a:prstGeom prst="rect">
            <a:avLst/>
          </a:prstGeom>
          <a:noFill/>
        </p:spPr>
        <p:txBody>
          <a:bodyPr wrap="square" rtlCol="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大阪産</a:t>
            </a:r>
            <a:r>
              <a:rPr kumimoji="0" lang="en-US" altLang="ja-JP"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もん</a:t>
            </a:r>
            <a:r>
              <a:rPr kumimoji="0" lang="en-US" altLang="ja-JP"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を</a:t>
            </a:r>
            <a:r>
              <a:rPr lang="ja-JP" altLang="en-US"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使用した</a:t>
            </a:r>
            <a:r>
              <a:rPr kumimoji="0" lang="ja-JP" altLang="en-US"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イベントの開催</a:t>
            </a:r>
            <a:endParaRPr kumimoji="0" lang="en-US" altLang="ja-JP" sz="1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55F96F8D-13EB-4788-834E-271F45E3B991}"/>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744682" y="2793957"/>
            <a:ext cx="3864960" cy="3031597"/>
          </a:xfrm>
          <a:prstGeom prst="rect">
            <a:avLst/>
          </a:prstGeom>
          <a:noFill/>
          <a:ln>
            <a:noFill/>
          </a:ln>
          <a:extLst>
            <a:ext uri="{53640926-AAD7-44D8-BBD7-CCE9431645EC}">
              <a14:shadowObscured xmlns:a14="http://schemas.microsoft.com/office/drawing/2010/main"/>
            </a:ext>
          </a:extLst>
        </p:spPr>
      </p:pic>
      <p:pic>
        <p:nvPicPr>
          <p:cNvPr id="11" name="図 10">
            <a:extLst>
              <a:ext uri="{FF2B5EF4-FFF2-40B4-BE49-F238E27FC236}">
                <a16:creationId xmlns:a16="http://schemas.microsoft.com/office/drawing/2014/main" id="{8535EA13-22C0-40EB-A6C7-C7C776EA0AB6}"/>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5140625" y="2793957"/>
            <a:ext cx="3689610" cy="3031597"/>
          </a:xfrm>
          <a:prstGeom prst="rect">
            <a:avLst/>
          </a:prstGeom>
          <a:noFill/>
          <a:ln>
            <a:noFill/>
          </a:ln>
        </p:spPr>
      </p:pic>
      <p:sp>
        <p:nvSpPr>
          <p:cNvPr id="5" name="スライド番号プレースホルダー 4"/>
          <p:cNvSpPr>
            <a:spLocks noGrp="1"/>
          </p:cNvSpPr>
          <p:nvPr>
            <p:ph type="sldNum" sz="quarter" idx="12"/>
          </p:nvPr>
        </p:nvSpPr>
        <p:spPr>
          <a:xfrm>
            <a:off x="10876663" y="6109946"/>
            <a:ext cx="683339" cy="365125"/>
          </a:xfrm>
        </p:spPr>
        <p:txBody>
          <a:bodyPr/>
          <a:lstStyle/>
          <a:p>
            <a:fld id="{4228365B-465A-44F3-B901-57766099BB39}" type="slidenum">
              <a:rPr kumimoji="1" lang="ja-JP" altLang="en-US" sz="2800" smtClean="0">
                <a:solidFill>
                  <a:schemeClr val="tx1"/>
                </a:solidFill>
              </a:rPr>
              <a:t>9</a:t>
            </a:fld>
            <a:endParaRPr kumimoji="1" lang="ja-JP" altLang="en-US" sz="2800" dirty="0">
              <a:solidFill>
                <a:schemeClr val="tx1"/>
              </a:solidFill>
            </a:endParaRPr>
          </a:p>
        </p:txBody>
      </p:sp>
    </p:spTree>
    <p:extLst>
      <p:ext uri="{BB962C8B-B14F-4D97-AF65-F5344CB8AC3E}">
        <p14:creationId xmlns:p14="http://schemas.microsoft.com/office/powerpoint/2010/main" val="1017307794"/>
      </p:ext>
    </p:extLst>
  </p:cSld>
  <p:clrMapOvr>
    <a:masterClrMapping/>
  </p:clrMapOvr>
</p:sld>
</file>

<file path=ppt/theme/theme1.xml><?xml version="1.0" encoding="utf-8"?>
<a:theme xmlns:a="http://schemas.openxmlformats.org/drawingml/2006/main" name="ファセット">
  <a:themeElements>
    <a:clrScheme name="オレンジがかった赤">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6E30E2-38FB-4D3F-9291-FC224AA68103}">
  <ds:schemaRefs>
    <ds:schemaRef ds:uri="http://schemas.openxmlformats.org/package/2006/metadata/core-properties"/>
    <ds:schemaRef ds:uri="http://schemas.microsoft.com/office/2006/documentManagement/types"/>
    <ds:schemaRef ds:uri="a9b0d389-098a-4f82-adda-c0435a7f6245"/>
    <ds:schemaRef ds:uri="http://www.w3.org/XML/1998/namespace"/>
    <ds:schemaRef ds:uri="http://purl.org/dc/dcmitype/"/>
    <ds:schemaRef ds:uri="http://schemas.microsoft.com/office/infopath/2007/PartnerControls"/>
    <ds:schemaRef ds:uri="70d7d652-1edb-4486-adb7-569848e2bdac"/>
    <ds:schemaRef ds:uri="http://purl.org/dc/term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27D92B3D-281F-4FD7-916A-2C4125C17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DDAD4D-CD62-4F0A-AC66-054E6C48DF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1885</TotalTime>
  <Words>1015</Words>
  <Application>Microsoft Office PowerPoint</Application>
  <PresentationFormat>ワイド画面</PresentationFormat>
  <Paragraphs>93</Paragraphs>
  <Slides>12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12</vt:i4>
      </vt:variant>
    </vt:vector>
  </HeadingPairs>
  <TitlesOfParts>
    <vt:vector size="22" baseType="lpstr">
      <vt:lpstr>メイリオ</vt:lpstr>
      <vt:lpstr>游ゴシック</vt:lpstr>
      <vt:lpstr>Arial</vt:lpstr>
      <vt:lpstr>Calibri</vt:lpstr>
      <vt:lpstr>Calibri Light</vt:lpstr>
      <vt:lpstr>Trebuchet MS</vt:lpstr>
      <vt:lpstr>Wingdings 2</vt:lpstr>
      <vt:lpstr>Wingdings 3</vt:lpstr>
      <vt:lpstr>ファセット</vt:lpstr>
      <vt:lpstr>3_HDOfficeLightV0</vt:lpstr>
      <vt:lpstr>大阪府職員 　農学職のご案内</vt:lpstr>
      <vt:lpstr>農学職の仕事　～農政の企画立案＆普及指導活動～    </vt:lpstr>
      <vt:lpstr>農学職の主な配属先（環境農林水産部）</vt:lpstr>
      <vt:lpstr>農学職の具体的な業務内容</vt:lpstr>
      <vt:lpstr>農学職の具体的な業務内容</vt:lpstr>
      <vt:lpstr>農学職の具体的な業務内容</vt:lpstr>
      <vt:lpstr>農学職の具体的な業務内容</vt:lpstr>
      <vt:lpstr>農学職の具体的な業務内容</vt:lpstr>
      <vt:lpstr>農学職の具体的な業務内容</vt:lpstr>
      <vt:lpstr>農学職の具体的な業務内容</vt:lpstr>
      <vt:lpstr>農学職の仕事＝農政の企画立案＆普及指導活動  </vt:lpstr>
      <vt:lpstr>農学職に求める人材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大阪府職員（〇〇職）</dc:title>
  <dc:creator>矢幡　彩奈</dc:creator>
  <cp:lastModifiedBy>志摩　暁</cp:lastModifiedBy>
  <cp:revision>132</cp:revision>
  <cp:lastPrinted>2023-05-22T08:55:04Z</cp:lastPrinted>
  <dcterms:created xsi:type="dcterms:W3CDTF">2020-12-22T03:15:47Z</dcterms:created>
  <dcterms:modified xsi:type="dcterms:W3CDTF">2024-03-07T04:25:09Z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