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6383"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84868" y="3371005"/>
            <a:ext cx="5706265" cy="7276515"/>
          </a:xfrm>
          <a:prstGeom prst="rect">
            <a:avLst/>
          </a:prstGeom>
        </p:spPr>
      </p:pic>
      <p:pic>
        <p:nvPicPr>
          <p:cNvPr id="34" name="図 33"/>
          <p:cNvPicPr>
            <a:picLocks noChangeAspect="1"/>
          </p:cNvPicPr>
          <p:nvPr/>
        </p:nvPicPr>
        <p:blipFill>
          <a:blip r:embed="rId4"/>
          <a:stretch>
            <a:fillRect/>
          </a:stretch>
        </p:blipFill>
        <p:spPr>
          <a:xfrm>
            <a:off x="11010808" y="7181693"/>
            <a:ext cx="3949200" cy="3237604"/>
          </a:xfrm>
          <a:prstGeom prst="rect">
            <a:avLst/>
          </a:prstGeom>
        </p:spPr>
      </p:pic>
      <p:sp>
        <p:nvSpPr>
          <p:cNvPr id="2" name="角丸四角形 1"/>
          <p:cNvSpPr/>
          <p:nvPr/>
        </p:nvSpPr>
        <p:spPr>
          <a:xfrm>
            <a:off x="79326" y="91814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33077" y="1645760"/>
            <a:ext cx="3672000" cy="1384995"/>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・都市部に位置する貴重なオアシスとして、昭和初期に作られた公園の風格を活かし、多くの府民の憩いの場となる公園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・府民に愛される野球場をはじめ、多様な運動施設を活用したレクリエーション活動の中心となる公園</a:t>
            </a: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住之江公園マネジメントプラン（案）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花と緑の景観、歴史的資産を活用した水と緑あふれる都会のオアシスとなる公園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5917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77728"/>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広域避難場所として、周辺地域の避難者を地震発生時の市街地火災等から守る公園</a:t>
            </a:r>
          </a:p>
        </p:txBody>
      </p:sp>
      <p:sp>
        <p:nvSpPr>
          <p:cNvPr id="98" name="正方形/長方形 97"/>
          <p:cNvSpPr/>
          <p:nvPr/>
        </p:nvSpPr>
        <p:spPr>
          <a:xfrm>
            <a:off x="3855026"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64792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・運動施設や飲食機能の充実を図り、利用者サービスと公園機能の向上を図る</a:t>
            </a:r>
          </a:p>
          <a:p>
            <a:pPr marL="180975" indent="-109538"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地域、民間との連携により、一年を通じてイベン　トが開催される公園</a:t>
            </a:r>
          </a:p>
        </p:txBody>
      </p:sp>
      <p:sp>
        <p:nvSpPr>
          <p:cNvPr id="101" name="テキスト ボックス 100"/>
          <p:cNvSpPr txBox="1"/>
          <p:nvPr/>
        </p:nvSpPr>
        <p:spPr>
          <a:xfrm>
            <a:off x="11298924" y="167020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・都心部に位置する貴重なみどり空間として、園内の自然環境を保全し、さらなるみどり空間を創出する公園</a:t>
            </a:r>
          </a:p>
        </p:txBody>
      </p:sp>
      <p:sp>
        <p:nvSpPr>
          <p:cNvPr id="102" name="正方形/長方形 101"/>
          <p:cNvSpPr/>
          <p:nvPr/>
        </p:nvSpPr>
        <p:spPr>
          <a:xfrm>
            <a:off x="11298924"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7165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590880108"/>
              </p:ext>
            </p:extLst>
          </p:nvPr>
        </p:nvGraphicFramePr>
        <p:xfrm>
          <a:off x="6194760" y="3676113"/>
          <a:ext cx="4438547" cy="69931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30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39451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○公園のエントランスとして地域と繋がり、賑わいを創出するゾーン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593634254"/>
              </p:ext>
            </p:extLst>
          </p:nvPr>
        </p:nvGraphicFramePr>
        <p:xfrm>
          <a:off x="6194760" y="4461290"/>
          <a:ext cx="4438547" cy="81544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0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51064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○子どもから大人まで一年を通じて様々なアクティビティを楽しむことのできるゾーン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90015372"/>
              </p:ext>
            </p:extLst>
          </p:nvPr>
        </p:nvGraphicFramePr>
        <p:xfrm>
          <a:off x="6194760" y="5362602"/>
          <a:ext cx="4438547" cy="83803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22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3323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○府民に愛される野球場を中心とし、スポーツやレクリエーションを楽しむことのできるゾーン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3758704625"/>
              </p:ext>
            </p:extLst>
          </p:nvPr>
        </p:nvGraphicFramePr>
        <p:xfrm>
          <a:off x="6194760" y="6286500"/>
          <a:ext cx="4438547" cy="76200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05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○昭和初期の面影を残す大池など、当時の造園技術を現代に伝える歴史景観を保全するゾーン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265653"/>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219793"/>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128382903"/>
              </p:ext>
            </p:extLst>
          </p:nvPr>
        </p:nvGraphicFramePr>
        <p:xfrm>
          <a:off x="10666304" y="3673753"/>
          <a:ext cx="4438547" cy="180419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82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42128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府民が身近に花とみどりにふれあえるよう、「花と緑のスクエア」などの花の景観を活かしたイベント等を実施。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大正・昭和期につくられた歴史ある大池周辺の景観を残し、歴史的・文化的遺産として活用。</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大池を中心とした景観の保全や自然環境整備の保全を図るとともに身近な自然での環境学習活動を促進。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668980934"/>
              </p:ext>
            </p:extLst>
          </p:nvPr>
        </p:nvGraphicFramePr>
        <p:xfrm>
          <a:off x="10666304" y="5721507"/>
          <a:ext cx="4438547" cy="132491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71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53757">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花と緑のスクエアにおいて、整形式花壇とそれを囲む施設を活かし、多様な花々が色彩豊かに成長していくよう維持管理を実施。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池中のごみ撤去や池畔の除草など、歴史ある大池の良好な池面景観を維持するよう適切な管理を実施。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265653"/>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416181"/>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住之江公園は、大阪市の南西部に位置し、昭和５年に４番目の府営公園として開設された。面積は</a:t>
            </a:r>
            <a:r>
              <a:rPr lang="en-US" altLang="ja-JP" sz="1100" dirty="0">
                <a:latin typeface="Meiryo UI" pitchFamily="50" charset="-128"/>
                <a:ea typeface="Meiryo UI" pitchFamily="50" charset="-128"/>
                <a:cs typeface="Meiryo UI" pitchFamily="50" charset="-128"/>
              </a:rPr>
              <a:t>15.1ha</a:t>
            </a:r>
            <a:r>
              <a:rPr lang="ja-JP" altLang="en-US" sz="1100" dirty="0">
                <a:latin typeface="Meiryo UI" pitchFamily="50" charset="-128"/>
                <a:ea typeface="Meiryo UI" pitchFamily="50" charset="-128"/>
                <a:cs typeface="Meiryo UI" pitchFamily="50" charset="-128"/>
              </a:rPr>
              <a:t>と住吉公園に次いで小さいながらも、交通の便が良く、野球場をはじめテニスコート、プールそして球技広場などの運動施設があり、「花と緑のスクエア」では四季折々の草花が楽しめる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268584"/>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15.1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40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・開設年度：昭和５年</a:t>
            </a:r>
            <a:r>
              <a:rPr lang="en-US" altLang="ja-JP" sz="1100" dirty="0">
                <a:latin typeface="Meiryo UI" pitchFamily="50" charset="-128"/>
                <a:ea typeface="Meiryo UI" pitchFamily="50" charset="-128"/>
                <a:cs typeface="Meiryo UI" pitchFamily="50" charset="-128"/>
              </a:rPr>
              <a:t>10</a:t>
            </a:r>
            <a:r>
              <a:rPr lang="ja-JP" altLang="en-US" sz="1100">
                <a:latin typeface="Meiryo UI" pitchFamily="50" charset="-128"/>
                <a:ea typeface="Meiryo UI" pitchFamily="50" charset="-128"/>
                <a:cs typeface="Meiryo UI" pitchFamily="50" charset="-128"/>
              </a:rPr>
              <a:t>月</a:t>
            </a:r>
            <a:r>
              <a:rPr lang="ja-JP" altLang="en-US" sz="1100" dirty="0">
                <a:latin typeface="Meiryo UI" pitchFamily="50" charset="-128"/>
                <a:ea typeface="Meiryo UI" pitchFamily="50" charset="-128"/>
                <a:cs typeface="Meiryo UI" pitchFamily="50" charset="-128"/>
              </a:rPr>
              <a:t>８</a:t>
            </a:r>
            <a:r>
              <a:rPr lang="ja-JP" altLang="en-US" sz="110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8774464"/>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テニスコート、野球場、球技広場、プール、花と緑のスクエア、児童遊戯場</a:t>
            </a:r>
          </a:p>
        </p:txBody>
      </p:sp>
      <p:sp>
        <p:nvSpPr>
          <p:cNvPr id="44" name="正方形/長方形 43"/>
          <p:cNvSpPr/>
          <p:nvPr/>
        </p:nvSpPr>
        <p:spPr>
          <a:xfrm>
            <a:off x="6194760" y="7102779"/>
            <a:ext cx="8900900" cy="35361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597240" y="7257578"/>
            <a:ext cx="237242" cy="454361"/>
          </a:xfrm>
          <a:prstGeom prst="rect">
            <a:avLst/>
          </a:prstGeom>
        </p:spPr>
      </p:pic>
      <p:sp>
        <p:nvSpPr>
          <p:cNvPr id="50" name="テキスト ボックス 49"/>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1" name="テキスト ボックス 50"/>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53" name="図 52"/>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9934258"/>
            <a:ext cx="568988" cy="446405"/>
          </a:xfrm>
          <a:prstGeom prst="rect">
            <a:avLst/>
          </a:prstGeom>
          <a:noFill/>
          <a:ln>
            <a:noFill/>
          </a:ln>
        </p:spPr>
      </p:pic>
      <p:sp>
        <p:nvSpPr>
          <p:cNvPr id="38" name="テキスト ボックス 37"/>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
        <p:nvSpPr>
          <p:cNvPr id="42" name="テキスト ボックス 3"/>
          <p:cNvSpPr txBox="1">
            <a:spLocks noChangeArrowheads="1"/>
          </p:cNvSpPr>
          <p:nvPr/>
        </p:nvSpPr>
        <p:spPr bwMode="auto">
          <a:xfrm>
            <a:off x="6194761" y="3265653"/>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507</Words>
  <Application>Microsoft Office PowerPoint</Application>
  <PresentationFormat>ユーザー設定</PresentationFormat>
  <Paragraphs>45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2020-04-23T05:11:41Z</dcterms:created>
  <dcterms:modified xsi:type="dcterms:W3CDTF">2020-04-23T05:11:45Z</dcterms:modified>
</cp:coreProperties>
</file>