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06" r:id="rId3"/>
    <p:sldMasterId id="2147483745" r:id="rId4"/>
    <p:sldMasterId id="2147483757" r:id="rId5"/>
    <p:sldMasterId id="2147483797" r:id="rId6"/>
    <p:sldMasterId id="2147483809" r:id="rId7"/>
  </p:sldMasterIdLst>
  <p:notesMasterIdLst>
    <p:notesMasterId r:id="rId17"/>
  </p:notesMasterIdLst>
  <p:sldIdLst>
    <p:sldId id="275" r:id="rId8"/>
    <p:sldId id="276" r:id="rId9"/>
    <p:sldId id="268" r:id="rId10"/>
    <p:sldId id="265" r:id="rId11"/>
    <p:sldId id="266" r:id="rId12"/>
    <p:sldId id="267" r:id="rId13"/>
    <p:sldId id="271" r:id="rId14"/>
    <p:sldId id="272" r:id="rId15"/>
    <p:sldId id="273"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686" y="-2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AFB0D-98D0-4824-8F0B-9CAE0C0F428F}" type="datetimeFigureOut">
              <a:rPr kumimoji="1" lang="ja-JP" altLang="en-US" smtClean="0"/>
              <a:t>2016/7/13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6138A-4FFA-492E-BE60-B2B1D496F9CB}" type="slidenum">
              <a:rPr kumimoji="1" lang="ja-JP" altLang="en-US" smtClean="0"/>
              <a:t>‹#›</a:t>
            </a:fld>
            <a:endParaRPr kumimoji="1" lang="ja-JP" altLang="en-US"/>
          </a:p>
        </p:txBody>
      </p:sp>
    </p:spTree>
    <p:extLst>
      <p:ext uri="{BB962C8B-B14F-4D97-AF65-F5344CB8AC3E}">
        <p14:creationId xmlns:p14="http://schemas.microsoft.com/office/powerpoint/2010/main" val="11929960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F39392-83F8-45A6-92A3-68A7193EE38B}"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25964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F39392-83F8-45A6-92A3-68A7193EE38B}"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116968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0937" cy="3719513"/>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The world is getting healthier and richer.</a:t>
            </a:r>
            <a:r>
              <a:rPr lang="en-US" baseline="0" dirty="0" smtClean="0"/>
              <a:t>  </a:t>
            </a:r>
            <a:r>
              <a:rPr lang="en-US" dirty="0" smtClean="0"/>
              <a:t>Now the global average life expectancy is 70</a:t>
            </a:r>
            <a:r>
              <a:rPr lang="en-US" baseline="0" dirty="0" smtClean="0"/>
              <a:t> years,</a:t>
            </a:r>
            <a:r>
              <a:rPr lang="en-US" dirty="0" smtClean="0"/>
              <a:t> but Japan has reached the </a:t>
            </a:r>
            <a:r>
              <a:rPr lang="en-US" baseline="0" dirty="0" smtClean="0"/>
              <a:t>life expectancy of 70 years already in 1970. This figure shows the rate of increase of senior citizens in Japan and other Asian countries, and the Japanese preparedness programs in the 70s’ and 80s’. Japan is the forerunner as shown by the top blue curve. But, all Asian countries are also ageing rapidly. In Japan, Republic of Korea and Singapore, the ageing population will exceed 30% in 2050. But, the curve is also very steep in countries like China, Thailand and Vietnam. If we combine this slide with the earlier slide, the Japanese public health communities can work together to share our experience of public health service transformation and preparedness with other countries.  Also, we can learn from many innovations of other countries.</a:t>
            </a:r>
          </a:p>
          <a:p>
            <a:endParaRPr lang="en-US" dirty="0" smtClean="0"/>
          </a:p>
          <a:p>
            <a:endParaRPr lang="en-US" dirty="0" smtClean="0"/>
          </a:p>
          <a:p>
            <a:endParaRPr lang="en-US" dirty="0" smtClean="0"/>
          </a:p>
          <a:p>
            <a:endParaRPr lang="en-US" dirty="0" smtClean="0"/>
          </a:p>
          <a:p>
            <a:endParaRPr lang="en-US" dirty="0" smtClean="0"/>
          </a:p>
          <a:p>
            <a:r>
              <a:rPr lang="en-US" dirty="0" smtClean="0"/>
              <a:t>1960   65+  5.7%      Universal Coverage of</a:t>
            </a:r>
            <a:r>
              <a:rPr lang="en-US" baseline="0" dirty="0" smtClean="0"/>
              <a:t> Pension and Health Insurance ( both in 1961 )</a:t>
            </a:r>
          </a:p>
          <a:p>
            <a:r>
              <a:rPr lang="en-US" baseline="0" dirty="0" smtClean="0"/>
              <a:t>                               Elderly Welfare Act 1963 </a:t>
            </a:r>
          </a:p>
          <a:p>
            <a:pPr marL="226611" indent="-226611">
              <a:buAutoNum type="arabicPlain" startAt="1970"/>
            </a:pPr>
            <a:r>
              <a:rPr lang="en-US" baseline="0" dirty="0" smtClean="0"/>
              <a:t>    7.1%            1973 Free Health Care for Elderly</a:t>
            </a:r>
          </a:p>
          <a:p>
            <a:pPr marL="226611" indent="-226611">
              <a:buAutoNum type="arabicPlain" startAt="1980"/>
            </a:pPr>
            <a:r>
              <a:rPr lang="en-US" baseline="0" dirty="0" smtClean="0"/>
              <a:t>   9.1%           1982 Elderly Health Act</a:t>
            </a:r>
          </a:p>
          <a:p>
            <a:r>
              <a:rPr lang="en-US" baseline="0" dirty="0" smtClean="0"/>
              <a:t>                             1989 Gold Plan ( National Strategy to secure Elderly services )</a:t>
            </a:r>
          </a:p>
          <a:p>
            <a:pPr marL="226611" indent="-226611">
              <a:buAutoNum type="arabicPlain" startAt="1990"/>
            </a:pPr>
            <a:r>
              <a:rPr lang="en-US" baseline="0" dirty="0" smtClean="0"/>
              <a:t>  12%           1994  New Gold Plan</a:t>
            </a:r>
          </a:p>
          <a:p>
            <a:r>
              <a:rPr lang="en-US" baseline="0" dirty="0" smtClean="0"/>
              <a:t>2000  17.3%         2000 Long Term Care Insurance</a:t>
            </a:r>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8AA0DF96-455A-4851-8F17-AC0D57671AE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2025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8D9DFA-770D-48BB-AA5B-49739470BC27}"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76552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F39392-83F8-45A6-92A3-68A7193EE38B}"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348646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スライド イメージ プレースホルダ 1"/>
          <p:cNvSpPr>
            <a:spLocks noGrp="1" noRot="1" noChangeAspect="1" noTextEdit="1"/>
          </p:cNvSpPr>
          <p:nvPr>
            <p:ph type="sldImg"/>
          </p:nvPr>
        </p:nvSpPr>
        <p:spPr>
          <a:xfrm>
            <a:off x="1371600" y="1143000"/>
            <a:ext cx="4114800" cy="3086100"/>
          </a:xfrm>
          <a:ln/>
        </p:spPr>
      </p:sp>
      <p:sp>
        <p:nvSpPr>
          <p:cNvPr id="545795" name="ノート プレースホルダ 2"/>
          <p:cNvSpPr>
            <a:spLocks noGrp="1"/>
          </p:cNvSpPr>
          <p:nvPr>
            <p:ph type="body" idx="1"/>
          </p:nvPr>
        </p:nvSpPr>
        <p:spPr>
          <a:noFill/>
          <a:ln/>
        </p:spPr>
        <p:txBody>
          <a:bodyPr/>
          <a:lstStyle/>
          <a:p>
            <a:endParaRPr kumimoji="1" lang="ja-JP" altLang="en-US" dirty="0" smtClean="0">
              <a:latin typeface="Arial" pitchFamily="34" charset="0"/>
              <a:cs typeface="Arial" pitchFamily="34" charset="0"/>
            </a:endParaRPr>
          </a:p>
        </p:txBody>
      </p:sp>
      <p:sp>
        <p:nvSpPr>
          <p:cNvPr id="545796" name="スライド番号プレースホルダ 3"/>
          <p:cNvSpPr>
            <a:spLocks noGrp="1"/>
          </p:cNvSpPr>
          <p:nvPr>
            <p:ph type="sldNum" sz="quarter" idx="5"/>
          </p:nvPr>
        </p:nvSpPr>
        <p:spPr>
          <a:noFill/>
        </p:spPr>
        <p:txBody>
          <a:bodyPr/>
          <a:lstStyle/>
          <a:p>
            <a:fld id="{FAB2F5F6-FD95-49F1-8F5A-A989C1A57E62}" type="slidenum">
              <a:rPr lang="ja-JP" altLang="en-US" smtClean="0">
                <a:solidFill>
                  <a:prstClr val="black"/>
                </a:solidFill>
                <a:latin typeface="Arial" pitchFamily="34" charset="0"/>
              </a:rPr>
              <a:pPr/>
              <a:t>8</a:t>
            </a:fld>
            <a:endParaRPr lang="ja-JP" altLang="en-US" smtClean="0">
              <a:solidFill>
                <a:prstClr val="black"/>
              </a:solidFill>
              <a:latin typeface="Arial" pitchFamily="34" charset="0"/>
            </a:endParaRPr>
          </a:p>
        </p:txBody>
      </p:sp>
      <p:sp>
        <p:nvSpPr>
          <p:cNvPr id="2" name="ヘッダー プレースホルダー 1"/>
          <p:cNvSpPr>
            <a:spLocks noGrp="1"/>
          </p:cNvSpPr>
          <p:nvPr>
            <p:ph type="hdr" sz="quarter" idx="10"/>
          </p:nvPr>
        </p:nvSpPr>
        <p:spPr/>
        <p:txBody>
          <a:bodyPr/>
          <a:lstStyle/>
          <a:p>
            <a:r>
              <a:rPr lang="en-US" altLang="ja-JP" smtClean="0">
                <a:solidFill>
                  <a:prstClr val="black"/>
                </a:solidFill>
              </a:rPr>
              <a:t>H.Nakatani for MHLW</a:t>
            </a:r>
            <a:endParaRPr lang="ja-JP" altLang="en-US">
              <a:solidFill>
                <a:prstClr val="black"/>
              </a:solidFill>
            </a:endParaRPr>
          </a:p>
        </p:txBody>
      </p:sp>
    </p:spTree>
    <p:extLst>
      <p:ext uri="{BB962C8B-B14F-4D97-AF65-F5344CB8AC3E}">
        <p14:creationId xmlns:p14="http://schemas.microsoft.com/office/powerpoint/2010/main" val="2814421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pic>
        <p:nvPicPr>
          <p:cNvPr id="2" name="図 9"/>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5"/>
          <p:cNvSpPr txBox="1">
            <a:spLocks noChangeArrowheads="1"/>
          </p:cNvSpPr>
          <p:nvPr userDrawn="1"/>
        </p:nvSpPr>
        <p:spPr bwMode="auto">
          <a:xfrm>
            <a:off x="7974013" y="6237288"/>
            <a:ext cx="77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pPr>
            <a:r>
              <a:rPr lang="ja-JP" altLang="en-US" sz="1400">
                <a:solidFill>
                  <a:srgbClr val="333333"/>
                </a:solidFill>
                <a:latin typeface="ＭＳ Ｐゴシック" panose="020B0600070205080204" pitchFamily="50" charset="-128"/>
              </a:rPr>
              <a:t>　</a:t>
            </a:r>
            <a:fld id="{8768A6A4-EE58-44F4-A8B2-8E112E7FA075}" type="slidenum">
              <a:rPr lang="en-US" altLang="ja-JP" sz="1200">
                <a:solidFill>
                  <a:srgbClr val="7F7F7F"/>
                </a:solidFill>
              </a:rPr>
              <a:pPr algn="ctr" fontAlgn="base">
                <a:spcBef>
                  <a:spcPct val="0"/>
                </a:spcBef>
                <a:spcAft>
                  <a:spcPct val="0"/>
                </a:spcAft>
              </a:pPr>
              <a:t>‹#›</a:t>
            </a:fld>
            <a:endParaRPr lang="en-US" altLang="ja-JP" sz="1200">
              <a:solidFill>
                <a:srgbClr val="7F7F7F"/>
              </a:solidFill>
            </a:endParaRPr>
          </a:p>
        </p:txBody>
      </p:sp>
      <p:pic>
        <p:nvPicPr>
          <p:cNvPr id="4" name="Picture 2" descr="一貫教育校-base2"/>
          <p:cNvPicPr>
            <a:picLocks noChangeArrowheads="1"/>
          </p:cNvPicPr>
          <p:nvPr userDrawn="1"/>
        </p:nvPicPr>
        <p:blipFill>
          <a:blip r:embed="rId3" cstate="email">
            <a:clrChange>
              <a:clrFrom>
                <a:srgbClr val="080D47"/>
              </a:clrFrom>
              <a:clrTo>
                <a:srgbClr val="080D47">
                  <a:alpha val="0"/>
                </a:srgbClr>
              </a:clrTo>
            </a:clrChange>
            <a:extLst>
              <a:ext uri="{28A0092B-C50C-407E-A947-70E740481C1C}">
                <a14:useLocalDpi xmlns:a14="http://schemas.microsoft.com/office/drawing/2010/main"/>
              </a:ext>
            </a:extLst>
          </a:blip>
          <a:srcRect/>
          <a:stretch>
            <a:fillRect/>
          </a:stretch>
        </p:blipFill>
        <p:spPr bwMode="auto">
          <a:xfrm>
            <a:off x="179388" y="187325"/>
            <a:ext cx="4683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nvSpPr>
        <p:spPr bwMode="auto">
          <a:xfrm>
            <a:off x="615950" y="115888"/>
            <a:ext cx="78438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0"/>
              </a:spcBef>
              <a:spcAft>
                <a:spcPct val="0"/>
              </a:spcAft>
              <a:defRPr/>
            </a:pPr>
            <a:endParaRPr lang="ja-JP" altLang="en-US" sz="3200" smtClean="0">
              <a:solidFill>
                <a:srgbClr val="FFFFFF"/>
              </a:solidFill>
            </a:endParaRPr>
          </a:p>
        </p:txBody>
      </p:sp>
      <p:sp>
        <p:nvSpPr>
          <p:cNvPr id="6" name="Rectangle 3"/>
          <p:cNvSpPr>
            <a:spLocks noGrp="1" noChangeArrowheads="1"/>
          </p:cNvSpPr>
          <p:nvPr/>
        </p:nvSpPr>
        <p:spPr bwMode="auto">
          <a:xfrm>
            <a:off x="250825" y="1341438"/>
            <a:ext cx="85725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20000"/>
              </a:spcBef>
              <a:spcAft>
                <a:spcPct val="0"/>
              </a:spcAft>
              <a:buClr>
                <a:srgbClr val="090949"/>
              </a:buClr>
              <a:buFont typeface="Wingdings" pitchFamily="2" charset="2"/>
              <a:buChar char="n"/>
              <a:defRPr/>
            </a:pPr>
            <a:endParaRPr lang="ja-JP" altLang="en-US" sz="2800" smtClean="0">
              <a:solidFill>
                <a:srgbClr val="333333"/>
              </a:solidFill>
              <a:latin typeface="Times New Roman" pitchFamily="18" charset="0"/>
            </a:endParaRPr>
          </a:p>
        </p:txBody>
      </p:sp>
    </p:spTree>
    <p:extLst>
      <p:ext uri="{BB962C8B-B14F-4D97-AF65-F5344CB8AC3E}">
        <p14:creationId xmlns:p14="http://schemas.microsoft.com/office/powerpoint/2010/main" val="38106016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148751721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343011850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214932849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80200" y="260350"/>
            <a:ext cx="2143125" cy="5905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5" y="260350"/>
            <a:ext cx="6276975" cy="5905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273157115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260350"/>
            <a:ext cx="7843838" cy="606425"/>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250825" y="1341438"/>
            <a:ext cx="8572500" cy="4824412"/>
          </a:xfrm>
        </p:spPr>
        <p:txBody>
          <a:bodyPr/>
          <a:lstStyle/>
          <a:p>
            <a:pPr lvl="0"/>
            <a:endParaRPr lang="ja-JP"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203034110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260350"/>
            <a:ext cx="7843838" cy="6064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250825" y="1341438"/>
            <a:ext cx="4210050" cy="482441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13275" y="1341438"/>
            <a:ext cx="4210050" cy="482441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140863414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Gray">
    <p:bg>
      <p:bgPr>
        <a:solidFill>
          <a:srgbClr val="D9D9D9"/>
        </a:solidFill>
        <a:effectLst/>
      </p:bgPr>
    </p:bg>
    <p:spTree>
      <p:nvGrpSpPr>
        <p:cNvPr id="1" name=""/>
        <p:cNvGrpSpPr/>
        <p:nvPr/>
      </p:nvGrpSpPr>
      <p:grpSpPr>
        <a:xfrm>
          <a:off x="0" y="0"/>
          <a:ext cx="0" cy="0"/>
          <a:chOff x="0" y="0"/>
          <a:chExt cx="0" cy="0"/>
        </a:xfrm>
      </p:grpSpPr>
      <p:pic>
        <p:nvPicPr>
          <p:cNvPr id="3" name="図 9"/>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7974013" y="6237288"/>
            <a:ext cx="77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pPr>
            <a:r>
              <a:rPr lang="ja-JP" altLang="en-US" sz="1400">
                <a:solidFill>
                  <a:srgbClr val="333333"/>
                </a:solidFill>
                <a:latin typeface="ＭＳ Ｐゴシック" panose="020B0600070205080204" pitchFamily="50" charset="-128"/>
              </a:rPr>
              <a:t>　</a:t>
            </a:r>
            <a:fld id="{FF5E589C-61AE-4119-8197-702CF7DD7C59}" type="slidenum">
              <a:rPr lang="en-US" altLang="ja-JP" sz="1200">
                <a:solidFill>
                  <a:srgbClr val="7F7F7F"/>
                </a:solidFill>
              </a:rPr>
              <a:pPr algn="ctr" fontAlgn="base">
                <a:spcBef>
                  <a:spcPct val="0"/>
                </a:spcBef>
                <a:spcAft>
                  <a:spcPct val="0"/>
                </a:spcAft>
              </a:pPr>
              <a:t>‹#›</a:t>
            </a:fld>
            <a:endParaRPr lang="en-US" altLang="ja-JP" sz="1200">
              <a:solidFill>
                <a:srgbClr val="7F7F7F"/>
              </a:solidFill>
            </a:endParaRPr>
          </a:p>
        </p:txBody>
      </p:sp>
      <p:pic>
        <p:nvPicPr>
          <p:cNvPr id="5" name="Picture 2" descr="一貫教育校-base2"/>
          <p:cNvPicPr>
            <a:picLocks noChangeArrowheads="1"/>
          </p:cNvPicPr>
          <p:nvPr userDrawn="1"/>
        </p:nvPicPr>
        <p:blipFill>
          <a:blip r:embed="rId3" cstate="email">
            <a:clrChange>
              <a:clrFrom>
                <a:srgbClr val="080D47"/>
              </a:clrFrom>
              <a:clrTo>
                <a:srgbClr val="080D47">
                  <a:alpha val="0"/>
                </a:srgbClr>
              </a:clrTo>
            </a:clrChange>
            <a:extLst>
              <a:ext uri="{28A0092B-C50C-407E-A947-70E740481C1C}">
                <a14:useLocalDpi xmlns:a14="http://schemas.microsoft.com/office/drawing/2010/main"/>
              </a:ext>
            </a:extLst>
          </a:blip>
          <a:srcRect/>
          <a:stretch>
            <a:fillRect/>
          </a:stretch>
        </p:blipFill>
        <p:spPr bwMode="auto">
          <a:xfrm>
            <a:off x="179388" y="187325"/>
            <a:ext cx="4683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6" name="日付プレースホルダー 2"/>
          <p:cNvSpPr>
            <a:spLocks noGrp="1"/>
          </p:cNvSpPr>
          <p:nvPr>
            <p:ph type="dt" sz="half" idx="10"/>
          </p:nvPr>
        </p:nvSpPr>
        <p:spPr/>
        <p:txBody>
          <a:bodyPr/>
          <a:lstStyle>
            <a:lvl1pPr eaLnBrk="0" fontAlgn="base" hangingPunct="0">
              <a:spcBef>
                <a:spcPct val="0"/>
              </a:spcBef>
              <a:spcAft>
                <a:spcPct val="0"/>
              </a:spcAft>
              <a:defRPr sz="800">
                <a:ea typeface="ＭＳ Ｐゴシック" charset="-128"/>
              </a:defRPr>
            </a:lvl1pPr>
          </a:lstStyle>
          <a:p>
            <a:pPr>
              <a:defRPr/>
            </a:pPr>
            <a:endParaRPr lang="ja-JP" altLang="en-US">
              <a:solidFill>
                <a:srgbClr val="000000"/>
              </a:solidFill>
            </a:endParaRPr>
          </a:p>
        </p:txBody>
      </p:sp>
      <p:sp>
        <p:nvSpPr>
          <p:cNvPr id="7" name="フッター プレースホルダー 3"/>
          <p:cNvSpPr>
            <a:spLocks noGrp="1"/>
          </p:cNvSpPr>
          <p:nvPr>
            <p:ph type="ftr" sz="quarter" idx="11"/>
          </p:nvPr>
        </p:nvSpPr>
        <p:spPr>
          <a:xfrm>
            <a:off x="3419475" y="6597650"/>
            <a:ext cx="2895600" cy="195263"/>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898989"/>
                </a:solidFill>
                <a:latin typeface="Calibri" charset="0"/>
                <a:ea typeface="ＭＳ Ｐゴシック" charset="0"/>
              </a:defRPr>
            </a:lvl1pPr>
          </a:lstStyle>
          <a:p>
            <a:pPr eaLnBrk="0" fontAlgn="base" hangingPunct="0">
              <a:spcBef>
                <a:spcPct val="0"/>
              </a:spcBef>
              <a:spcAft>
                <a:spcPct val="0"/>
              </a:spcAft>
              <a:defRPr/>
            </a:pPr>
            <a:r>
              <a:rPr lang="en-US" altLang="ja-JP" sz="2400"/>
              <a:t>Top Global University Project  Keio Global Initiatives</a:t>
            </a:r>
            <a:endParaRPr lang="ja-JP" altLang="en-US" sz="2400"/>
          </a:p>
        </p:txBody>
      </p:sp>
      <p:sp>
        <p:nvSpPr>
          <p:cNvPr id="8" name="スライド番号プレースホルダー 4"/>
          <p:cNvSpPr>
            <a:spLocks noGrp="1"/>
          </p:cNvSpPr>
          <p:nvPr>
            <p:ph type="sldNum" sz="quarter" idx="12"/>
          </p:nvPr>
        </p:nvSpPr>
        <p:spPr>
          <a:xfrm>
            <a:off x="8459788" y="6597650"/>
            <a:ext cx="587375" cy="18256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5B9AFBB1-55C8-46D1-A6A5-F87E8505F576}" type="slidenum">
              <a:rPr lang="ja-JP" altLang="en-US" sz="2400">
                <a:solidFill>
                  <a:srgbClr val="000000"/>
                </a:solidFill>
                <a:latin typeface="Arial" panose="020B0604020202020204" pitchFamily="34" charset="0"/>
              </a:rPr>
              <a:pPr eaLnBrk="0" fontAlgn="base" hangingPunct="0">
                <a:spcBef>
                  <a:spcPct val="0"/>
                </a:spcBef>
                <a:spcAft>
                  <a:spcPct val="0"/>
                </a:spcAft>
              </a:pPr>
              <a:t>‹#›</a:t>
            </a:fld>
            <a:endParaRPr lang="ja-JP" alt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val="273268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Image 10" descr="Windows_Floorboards_1500-wide_RGB_Qu8.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183"/>
            <a:ext cx="9144001" cy="4959727"/>
          </a:xfrm>
          <a:prstGeom prst="rect">
            <a:avLst/>
          </a:prstGeom>
        </p:spPr>
      </p:pic>
      <p:sp>
        <p:nvSpPr>
          <p:cNvPr id="9" name="Rectangle 8"/>
          <p:cNvSpPr/>
          <p:nvPr userDrawn="1"/>
        </p:nvSpPr>
        <p:spPr>
          <a:xfrm>
            <a:off x="6612463" y="5935133"/>
            <a:ext cx="2531538" cy="922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
        <p:nvSpPr>
          <p:cNvPr id="10" name="Rectangle 9"/>
          <p:cNvSpPr/>
          <p:nvPr userDrawn="1"/>
        </p:nvSpPr>
        <p:spPr>
          <a:xfrm>
            <a:off x="-1" y="2296950"/>
            <a:ext cx="9144000" cy="4561050"/>
          </a:xfrm>
          <a:prstGeom prst="rect">
            <a:avLst/>
          </a:prstGeom>
          <a:solidFill>
            <a:srgbClr val="6898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cs typeface="Arial"/>
            </a:endParaRPr>
          </a:p>
        </p:txBody>
      </p:sp>
      <p:sp>
        <p:nvSpPr>
          <p:cNvPr id="2" name="Title 1"/>
          <p:cNvSpPr>
            <a:spLocks noGrp="1"/>
          </p:cNvSpPr>
          <p:nvPr>
            <p:ph type="ctrTitle" hasCustomPrompt="1"/>
          </p:nvPr>
        </p:nvSpPr>
        <p:spPr>
          <a:xfrm>
            <a:off x="447674" y="2467555"/>
            <a:ext cx="7121525" cy="1689577"/>
          </a:xfrm>
          <a:effectLst/>
        </p:spPr>
        <p:txBody>
          <a:bodyPr>
            <a:noAutofit/>
          </a:bodyPr>
          <a:lstStyle>
            <a:lvl1pPr algn="l">
              <a:defRPr sz="5600" b="0" i="0" baseline="0">
                <a:solidFill>
                  <a:schemeClr val="bg1"/>
                </a:solidFill>
                <a:latin typeface="Arial"/>
                <a:cs typeface="Arial"/>
              </a:defRPr>
            </a:lvl1pPr>
          </a:lstStyle>
          <a:p>
            <a:r>
              <a:rPr lang="en-US" dirty="0" smtClean="0"/>
              <a:t>Global Ageing:</a:t>
            </a:r>
            <a:endParaRPr lang="en-US" dirty="0"/>
          </a:p>
        </p:txBody>
      </p:sp>
      <p:sp>
        <p:nvSpPr>
          <p:cNvPr id="5" name="Text Placeholder 4"/>
          <p:cNvSpPr>
            <a:spLocks noGrp="1"/>
          </p:cNvSpPr>
          <p:nvPr>
            <p:ph type="body" sz="quarter" idx="11" hasCustomPrompt="1"/>
          </p:nvPr>
        </p:nvSpPr>
        <p:spPr>
          <a:xfrm>
            <a:off x="447672" y="5225520"/>
            <a:ext cx="5495927" cy="709613"/>
          </a:xfrm>
        </p:spPr>
        <p:txBody>
          <a:bodyPr>
            <a:noAutofit/>
          </a:bodyPr>
          <a:lstStyle>
            <a:lvl1pPr marL="0" indent="0">
              <a:buNone/>
              <a:defRPr sz="1800">
                <a:latin typeface="Arial"/>
                <a:cs typeface="Arial"/>
              </a:defRPr>
            </a:lvl1pPr>
          </a:lstStyle>
          <a:p>
            <a:pPr lvl="0"/>
            <a:r>
              <a:rPr lang="en-US" dirty="0" smtClean="0"/>
              <a:t>Presenter’s Name</a:t>
            </a:r>
            <a:endParaRPr lang="en-US" dirty="0"/>
          </a:p>
        </p:txBody>
      </p:sp>
      <p:sp>
        <p:nvSpPr>
          <p:cNvPr id="12" name="Text Placeholder 4"/>
          <p:cNvSpPr>
            <a:spLocks noGrp="1"/>
          </p:cNvSpPr>
          <p:nvPr>
            <p:ph type="body" sz="quarter" idx="12" hasCustomPrompt="1"/>
          </p:nvPr>
        </p:nvSpPr>
        <p:spPr>
          <a:xfrm>
            <a:off x="447673" y="4157133"/>
            <a:ext cx="7121526" cy="541867"/>
          </a:xfrm>
        </p:spPr>
        <p:txBody>
          <a:bodyPr>
            <a:noAutofit/>
          </a:bodyPr>
          <a:lstStyle>
            <a:lvl1pPr marL="0" indent="0">
              <a:buNone/>
              <a:defRPr sz="2800">
                <a:solidFill>
                  <a:schemeClr val="tx2"/>
                </a:solidFill>
                <a:latin typeface="Arial"/>
                <a:cs typeface="Arial"/>
              </a:defRPr>
            </a:lvl1pPr>
          </a:lstStyle>
          <a:p>
            <a:pPr lvl="0"/>
            <a:r>
              <a:rPr lang="en-US" dirty="0" smtClean="0"/>
              <a:t>Subtitle</a:t>
            </a:r>
            <a:endParaRPr lang="en-US" dirty="0"/>
          </a:p>
        </p:txBody>
      </p:sp>
    </p:spTree>
    <p:extLst>
      <p:ext uri="{BB962C8B-B14F-4D97-AF65-F5344CB8AC3E}">
        <p14:creationId xmlns:p14="http://schemas.microsoft.com/office/powerpoint/2010/main" val="135972706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Rectangle 12"/>
          <p:cNvSpPr/>
          <p:nvPr userDrawn="1"/>
        </p:nvSpPr>
        <p:spPr>
          <a:xfrm>
            <a:off x="-1" y="4955544"/>
            <a:ext cx="6350000" cy="19024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pic>
        <p:nvPicPr>
          <p:cNvPr id="11" name="Image 10" descr="Windows_Floorboards_1500-wide_RGB_Qu8.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183"/>
            <a:ext cx="9144001" cy="4959727"/>
          </a:xfrm>
          <a:prstGeom prst="rect">
            <a:avLst/>
          </a:prstGeom>
        </p:spPr>
      </p:pic>
      <p:sp>
        <p:nvSpPr>
          <p:cNvPr id="9" name="Rectangle 8"/>
          <p:cNvSpPr/>
          <p:nvPr userDrawn="1"/>
        </p:nvSpPr>
        <p:spPr>
          <a:xfrm>
            <a:off x="6612463" y="5935133"/>
            <a:ext cx="2531538" cy="922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
        <p:nvSpPr>
          <p:cNvPr id="10" name="Rectangle 9"/>
          <p:cNvSpPr/>
          <p:nvPr userDrawn="1"/>
        </p:nvSpPr>
        <p:spPr>
          <a:xfrm>
            <a:off x="0" y="2296950"/>
            <a:ext cx="9144000" cy="2658594"/>
          </a:xfrm>
          <a:prstGeom prst="rect">
            <a:avLst/>
          </a:prstGeom>
          <a:solidFill>
            <a:srgbClr val="6898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cs typeface="Arial"/>
            </a:endParaRPr>
          </a:p>
        </p:txBody>
      </p:sp>
      <p:sp>
        <p:nvSpPr>
          <p:cNvPr id="2" name="Title 1"/>
          <p:cNvSpPr>
            <a:spLocks noGrp="1"/>
          </p:cNvSpPr>
          <p:nvPr>
            <p:ph type="ctrTitle" hasCustomPrompt="1"/>
          </p:nvPr>
        </p:nvSpPr>
        <p:spPr>
          <a:xfrm>
            <a:off x="447674" y="2467555"/>
            <a:ext cx="7141845" cy="1689577"/>
          </a:xfrm>
          <a:effectLst/>
        </p:spPr>
        <p:txBody>
          <a:bodyPr>
            <a:noAutofit/>
          </a:bodyPr>
          <a:lstStyle>
            <a:lvl1pPr algn="l">
              <a:defRPr sz="5600" b="0" i="0" baseline="0">
                <a:solidFill>
                  <a:schemeClr val="bg1"/>
                </a:solidFill>
                <a:latin typeface="Arial"/>
                <a:cs typeface="Arial"/>
              </a:defRPr>
            </a:lvl1pPr>
          </a:lstStyle>
          <a:p>
            <a:r>
              <a:rPr lang="en-US" dirty="0" smtClean="0"/>
              <a:t>Global Ageing:</a:t>
            </a:r>
            <a:endParaRPr lang="en-US" dirty="0"/>
          </a:p>
        </p:txBody>
      </p:sp>
      <p:sp>
        <p:nvSpPr>
          <p:cNvPr id="5" name="Text Placeholder 4"/>
          <p:cNvSpPr>
            <a:spLocks noGrp="1"/>
          </p:cNvSpPr>
          <p:nvPr>
            <p:ph type="body" sz="quarter" idx="11" hasCustomPrompt="1"/>
          </p:nvPr>
        </p:nvSpPr>
        <p:spPr>
          <a:xfrm>
            <a:off x="447672" y="5225520"/>
            <a:ext cx="5902327" cy="709613"/>
          </a:xfrm>
        </p:spPr>
        <p:txBody>
          <a:bodyPr>
            <a:noAutofit/>
          </a:bodyPr>
          <a:lstStyle>
            <a:lvl1pPr marL="0" indent="0">
              <a:buNone/>
              <a:defRPr sz="1800">
                <a:latin typeface="Arial"/>
                <a:cs typeface="Arial"/>
              </a:defRPr>
            </a:lvl1pPr>
          </a:lstStyle>
          <a:p>
            <a:pPr lvl="0"/>
            <a:r>
              <a:rPr lang="en-US" dirty="0" smtClean="0"/>
              <a:t>Presenter’s Name</a:t>
            </a:r>
            <a:endParaRPr lang="en-US" dirty="0"/>
          </a:p>
        </p:txBody>
      </p:sp>
      <p:sp>
        <p:nvSpPr>
          <p:cNvPr id="12" name="Text Placeholder 4"/>
          <p:cNvSpPr>
            <a:spLocks noGrp="1"/>
          </p:cNvSpPr>
          <p:nvPr>
            <p:ph type="body" sz="quarter" idx="12" hasCustomPrompt="1"/>
          </p:nvPr>
        </p:nvSpPr>
        <p:spPr>
          <a:xfrm>
            <a:off x="447673" y="4157133"/>
            <a:ext cx="7141846" cy="541867"/>
          </a:xfrm>
        </p:spPr>
        <p:txBody>
          <a:bodyPr>
            <a:noAutofit/>
          </a:bodyPr>
          <a:lstStyle>
            <a:lvl1pPr marL="0" indent="0">
              <a:buNone/>
              <a:defRPr sz="2800">
                <a:solidFill>
                  <a:schemeClr val="tx2"/>
                </a:solidFill>
                <a:latin typeface="Arial"/>
                <a:cs typeface="Arial"/>
              </a:defRPr>
            </a:lvl1pPr>
          </a:lstStyle>
          <a:p>
            <a:pPr lvl="0"/>
            <a:r>
              <a:rPr lang="en-US" dirty="0" smtClean="0"/>
              <a:t>Subtitle</a:t>
            </a:r>
            <a:endParaRPr lang="en-US" dirty="0"/>
          </a:p>
        </p:txBody>
      </p:sp>
      <p:pic>
        <p:nvPicPr>
          <p:cNvPr id="16" name="Picture 15" descr="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12463" y="5935133"/>
            <a:ext cx="2186204" cy="683426"/>
          </a:xfrm>
          <a:prstGeom prst="rect">
            <a:avLst/>
          </a:prstGeom>
        </p:spPr>
      </p:pic>
    </p:spTree>
    <p:extLst>
      <p:ext uri="{BB962C8B-B14F-4D97-AF65-F5344CB8AC3E}">
        <p14:creationId xmlns:p14="http://schemas.microsoft.com/office/powerpoint/2010/main" val="380240451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lking Background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34800"/>
            <a:ext cx="7792719"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47675" y="1600200"/>
            <a:ext cx="7792719" cy="458893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855825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タイトル スライド">
    <p:spTree>
      <p:nvGrpSpPr>
        <p:cNvPr id="1" name=""/>
        <p:cNvGrpSpPr/>
        <p:nvPr/>
      </p:nvGrpSpPr>
      <p:grpSpPr>
        <a:xfrm>
          <a:off x="0" y="0"/>
          <a:ext cx="0" cy="0"/>
          <a:chOff x="0" y="0"/>
          <a:chExt cx="0" cy="0"/>
        </a:xfrm>
      </p:grpSpPr>
      <p:pic>
        <p:nvPicPr>
          <p:cNvPr id="2" name="図 9"/>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5"/>
          <p:cNvSpPr txBox="1">
            <a:spLocks noChangeArrowheads="1"/>
          </p:cNvSpPr>
          <p:nvPr userDrawn="1"/>
        </p:nvSpPr>
        <p:spPr bwMode="auto">
          <a:xfrm>
            <a:off x="7974013" y="6237288"/>
            <a:ext cx="77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pPr>
            <a:r>
              <a:rPr lang="ja-JP" altLang="en-US" sz="1400">
                <a:solidFill>
                  <a:srgbClr val="333333"/>
                </a:solidFill>
                <a:latin typeface="ＭＳ Ｐゴシック" panose="020B0600070205080204" pitchFamily="50" charset="-128"/>
              </a:rPr>
              <a:t>　</a:t>
            </a:r>
            <a:fld id="{6862A2F9-82FE-4219-8EAC-C500F1FFD116}" type="slidenum">
              <a:rPr lang="en-US" altLang="ja-JP" sz="1200">
                <a:solidFill>
                  <a:srgbClr val="7F7F7F"/>
                </a:solidFill>
              </a:rPr>
              <a:pPr algn="ctr" fontAlgn="base">
                <a:spcBef>
                  <a:spcPct val="0"/>
                </a:spcBef>
                <a:spcAft>
                  <a:spcPct val="0"/>
                </a:spcAft>
              </a:pPr>
              <a:t>‹#›</a:t>
            </a:fld>
            <a:endParaRPr lang="en-US" altLang="ja-JP" sz="1200">
              <a:solidFill>
                <a:srgbClr val="7F7F7F"/>
              </a:solidFill>
            </a:endParaRPr>
          </a:p>
        </p:txBody>
      </p:sp>
      <p:pic>
        <p:nvPicPr>
          <p:cNvPr id="4" name="Picture 2" descr="一貫教育校-base2"/>
          <p:cNvPicPr>
            <a:picLocks noChangeArrowheads="1"/>
          </p:cNvPicPr>
          <p:nvPr userDrawn="1"/>
        </p:nvPicPr>
        <p:blipFill>
          <a:blip r:embed="rId3" cstate="email">
            <a:clrChange>
              <a:clrFrom>
                <a:srgbClr val="080D47"/>
              </a:clrFrom>
              <a:clrTo>
                <a:srgbClr val="080D47">
                  <a:alpha val="0"/>
                </a:srgbClr>
              </a:clrTo>
            </a:clrChange>
            <a:extLst>
              <a:ext uri="{28A0092B-C50C-407E-A947-70E740481C1C}">
                <a14:useLocalDpi xmlns:a14="http://schemas.microsoft.com/office/drawing/2010/main"/>
              </a:ext>
            </a:extLst>
          </a:blip>
          <a:srcRect/>
          <a:stretch>
            <a:fillRect/>
          </a:stretch>
        </p:blipFill>
        <p:spPr bwMode="auto">
          <a:xfrm>
            <a:off x="179388" y="187325"/>
            <a:ext cx="4683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nvSpPr>
        <p:spPr bwMode="auto">
          <a:xfrm>
            <a:off x="615950" y="115888"/>
            <a:ext cx="78438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0"/>
              </a:spcBef>
              <a:spcAft>
                <a:spcPct val="0"/>
              </a:spcAft>
              <a:defRPr/>
            </a:pPr>
            <a:endParaRPr lang="ja-JP" altLang="en-US" sz="3200" smtClean="0">
              <a:solidFill>
                <a:srgbClr val="FFFFFF"/>
              </a:solidFill>
            </a:endParaRPr>
          </a:p>
        </p:txBody>
      </p:sp>
      <p:sp>
        <p:nvSpPr>
          <p:cNvPr id="6" name="Rectangle 3"/>
          <p:cNvSpPr>
            <a:spLocks noGrp="1" noChangeArrowheads="1"/>
          </p:cNvSpPr>
          <p:nvPr/>
        </p:nvSpPr>
        <p:spPr bwMode="auto">
          <a:xfrm>
            <a:off x="250825" y="1341438"/>
            <a:ext cx="85725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20000"/>
              </a:spcBef>
              <a:spcAft>
                <a:spcPct val="0"/>
              </a:spcAft>
              <a:buClr>
                <a:srgbClr val="090949"/>
              </a:buClr>
              <a:buFont typeface="Wingdings" pitchFamily="2" charset="2"/>
              <a:buChar char="n"/>
              <a:defRPr/>
            </a:pPr>
            <a:endParaRPr lang="ja-JP" altLang="en-US" sz="2800" smtClean="0">
              <a:solidFill>
                <a:srgbClr val="333333"/>
              </a:solidFill>
              <a:latin typeface="Times New Roman" pitchFamily="18" charset="0"/>
            </a:endParaRPr>
          </a:p>
        </p:txBody>
      </p:sp>
    </p:spTree>
    <p:extLst>
      <p:ext uri="{BB962C8B-B14F-4D97-AF65-F5344CB8AC3E}">
        <p14:creationId xmlns:p14="http://schemas.microsoft.com/office/powerpoint/2010/main" val="4051075934"/>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lking Background Page">
    <p:spTree>
      <p:nvGrpSpPr>
        <p:cNvPr id="1" name=""/>
        <p:cNvGrpSpPr/>
        <p:nvPr/>
      </p:nvGrpSpPr>
      <p:grpSpPr>
        <a:xfrm>
          <a:off x="0" y="0"/>
          <a:ext cx="0" cy="0"/>
          <a:chOff x="0" y="0"/>
          <a:chExt cx="0" cy="0"/>
        </a:xfrm>
      </p:grpSpPr>
      <p:sp>
        <p:nvSpPr>
          <p:cNvPr id="2" name="Title 1"/>
          <p:cNvSpPr>
            <a:spLocks noGrp="1"/>
          </p:cNvSpPr>
          <p:nvPr>
            <p:ph type="title"/>
          </p:nvPr>
        </p:nvSpPr>
        <p:spPr>
          <a:xfrm>
            <a:off x="446400" y="334800"/>
            <a:ext cx="7792719"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46400" y="1600200"/>
            <a:ext cx="7792719" cy="329988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9"/>
          <p:cNvSpPr>
            <a:spLocks noGrp="1"/>
          </p:cNvSpPr>
          <p:nvPr>
            <p:ph type="pic" sz="quarter" idx="11"/>
          </p:nvPr>
        </p:nvSpPr>
        <p:spPr>
          <a:xfrm>
            <a:off x="18203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3704169"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3" name="Picture Placeholder 9"/>
          <p:cNvSpPr>
            <a:spLocks noGrp="1"/>
          </p:cNvSpPr>
          <p:nvPr>
            <p:ph type="pic" sz="quarter" idx="13"/>
          </p:nvPr>
        </p:nvSpPr>
        <p:spPr>
          <a:xfrm>
            <a:off x="559858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4" name="Picture Placeholder 9"/>
          <p:cNvSpPr>
            <a:spLocks noGrp="1"/>
          </p:cNvSpPr>
          <p:nvPr>
            <p:ph type="pic" sz="quarter" idx="14"/>
          </p:nvPr>
        </p:nvSpPr>
        <p:spPr>
          <a:xfrm>
            <a:off x="74718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0" name="Picture Placeholder 9"/>
          <p:cNvSpPr>
            <a:spLocks noGrp="1"/>
          </p:cNvSpPr>
          <p:nvPr>
            <p:ph type="pic" sz="quarter" idx="10"/>
          </p:nvPr>
        </p:nvSpPr>
        <p:spPr>
          <a:xfrm>
            <a:off x="-74081"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Tree>
    <p:extLst>
      <p:ext uri="{BB962C8B-B14F-4D97-AF65-F5344CB8AC3E}">
        <p14:creationId xmlns:p14="http://schemas.microsoft.com/office/powerpoint/2010/main" val="176167889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Data">
    <p:spTree>
      <p:nvGrpSpPr>
        <p:cNvPr id="1" name=""/>
        <p:cNvGrpSpPr/>
        <p:nvPr/>
      </p:nvGrpSpPr>
      <p:grpSpPr>
        <a:xfrm>
          <a:off x="0" y="0"/>
          <a:ext cx="0" cy="0"/>
          <a:chOff x="0" y="0"/>
          <a:chExt cx="0" cy="0"/>
        </a:xfrm>
      </p:grpSpPr>
      <p:sp>
        <p:nvSpPr>
          <p:cNvPr id="2" name="Title 1"/>
          <p:cNvSpPr>
            <a:spLocks noGrp="1"/>
          </p:cNvSpPr>
          <p:nvPr>
            <p:ph type="title"/>
          </p:nvPr>
        </p:nvSpPr>
        <p:spPr>
          <a:xfrm>
            <a:off x="446400" y="334800"/>
            <a:ext cx="7792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46400" y="1600200"/>
            <a:ext cx="7792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err="1" smtClean="0"/>
              <a:t>Infographic</a:t>
            </a:r>
            <a:r>
              <a:rPr lang="en-US" dirty="0" smtClean="0"/>
              <a:t>/Data</a:t>
            </a:r>
            <a:endParaRPr lang="en-US" dirty="0"/>
          </a:p>
        </p:txBody>
      </p:sp>
    </p:spTree>
    <p:extLst>
      <p:ext uri="{BB962C8B-B14F-4D97-AF65-F5344CB8AC3E}">
        <p14:creationId xmlns:p14="http://schemas.microsoft.com/office/powerpoint/2010/main" val="14078508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Background Image">
    <p:spTree>
      <p:nvGrpSpPr>
        <p:cNvPr id="1" name=""/>
        <p:cNvGrpSpPr/>
        <p:nvPr/>
      </p:nvGrpSpPr>
      <p:grpSpPr>
        <a:xfrm>
          <a:off x="0" y="0"/>
          <a:ext cx="0" cy="0"/>
          <a:chOff x="0" y="0"/>
          <a:chExt cx="0" cy="0"/>
        </a:xfrm>
      </p:grpSpPr>
      <p:sp>
        <p:nvSpPr>
          <p:cNvPr id="2" name="Title 1"/>
          <p:cNvSpPr>
            <a:spLocks noGrp="1"/>
          </p:cNvSpPr>
          <p:nvPr>
            <p:ph type="title"/>
          </p:nvPr>
        </p:nvSpPr>
        <p:spPr>
          <a:xfrm>
            <a:off x="446400" y="334800"/>
            <a:ext cx="7792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46400" y="1600200"/>
            <a:ext cx="7792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No Background Image</a:t>
            </a:r>
            <a:endParaRPr lang="en-US" dirty="0"/>
          </a:p>
        </p:txBody>
      </p:sp>
    </p:spTree>
    <p:extLst>
      <p:ext uri="{BB962C8B-B14F-4D97-AF65-F5344CB8AC3E}">
        <p14:creationId xmlns:p14="http://schemas.microsoft.com/office/powerpoint/2010/main" val="116721426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alking Background Page">
    <p:spTree>
      <p:nvGrpSpPr>
        <p:cNvPr id="1" name=""/>
        <p:cNvGrpSpPr/>
        <p:nvPr/>
      </p:nvGrpSpPr>
      <p:grpSpPr>
        <a:xfrm>
          <a:off x="0" y="0"/>
          <a:ext cx="0" cy="0"/>
          <a:chOff x="0" y="0"/>
          <a:chExt cx="0" cy="0"/>
        </a:xfrm>
      </p:grpSpPr>
      <p:pic>
        <p:nvPicPr>
          <p:cNvPr id="10" name="Image 9" descr="horizontal_strip_simplified_0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325"/>
            <a:ext cx="9144000" cy="212725"/>
          </a:xfrm>
          <a:prstGeom prst="rect">
            <a:avLst/>
          </a:prstGeom>
        </p:spPr>
      </p:pic>
      <p:sp>
        <p:nvSpPr>
          <p:cNvPr id="2" name="Title 1"/>
          <p:cNvSpPr>
            <a:spLocks noGrp="1"/>
          </p:cNvSpPr>
          <p:nvPr>
            <p:ph type="title" hasCustomPrompt="1"/>
          </p:nvPr>
        </p:nvSpPr>
        <p:spPr>
          <a:xfrm>
            <a:off x="447675" y="334800"/>
            <a:ext cx="7792719"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47675" y="1600200"/>
            <a:ext cx="7792719" cy="458893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617056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alking Background Page">
    <p:spTree>
      <p:nvGrpSpPr>
        <p:cNvPr id="1" name=""/>
        <p:cNvGrpSpPr/>
        <p:nvPr/>
      </p:nvGrpSpPr>
      <p:grpSpPr>
        <a:xfrm>
          <a:off x="0" y="0"/>
          <a:ext cx="0" cy="0"/>
          <a:chOff x="0" y="0"/>
          <a:chExt cx="0" cy="0"/>
        </a:xfrm>
      </p:grpSpPr>
      <p:pic>
        <p:nvPicPr>
          <p:cNvPr id="18" name="Image 17" descr="horizontal_strip_simplified_0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325"/>
            <a:ext cx="9144000" cy="212725"/>
          </a:xfrm>
          <a:prstGeom prst="rect">
            <a:avLst/>
          </a:prstGeom>
        </p:spPr>
      </p:pic>
      <p:sp>
        <p:nvSpPr>
          <p:cNvPr id="2" name="Title 1"/>
          <p:cNvSpPr>
            <a:spLocks noGrp="1"/>
          </p:cNvSpPr>
          <p:nvPr>
            <p:ph type="title"/>
          </p:nvPr>
        </p:nvSpPr>
        <p:spPr>
          <a:xfrm>
            <a:off x="446400" y="334800"/>
            <a:ext cx="7792719"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46400" y="1600200"/>
            <a:ext cx="7792719" cy="329988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9"/>
          <p:cNvSpPr>
            <a:spLocks noGrp="1"/>
          </p:cNvSpPr>
          <p:nvPr>
            <p:ph type="pic" sz="quarter" idx="11"/>
          </p:nvPr>
        </p:nvSpPr>
        <p:spPr>
          <a:xfrm>
            <a:off x="18203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3704169"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3" name="Picture Placeholder 9"/>
          <p:cNvSpPr>
            <a:spLocks noGrp="1"/>
          </p:cNvSpPr>
          <p:nvPr>
            <p:ph type="pic" sz="quarter" idx="13"/>
          </p:nvPr>
        </p:nvSpPr>
        <p:spPr>
          <a:xfrm>
            <a:off x="559858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4" name="Picture Placeholder 9"/>
          <p:cNvSpPr>
            <a:spLocks noGrp="1"/>
          </p:cNvSpPr>
          <p:nvPr>
            <p:ph type="pic" sz="quarter" idx="14"/>
          </p:nvPr>
        </p:nvSpPr>
        <p:spPr>
          <a:xfrm>
            <a:off x="74718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0" name="Picture Placeholder 9"/>
          <p:cNvSpPr>
            <a:spLocks noGrp="1"/>
          </p:cNvSpPr>
          <p:nvPr>
            <p:ph type="pic" sz="quarter" idx="10"/>
          </p:nvPr>
        </p:nvSpPr>
        <p:spPr>
          <a:xfrm>
            <a:off x="-74081"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Tree>
    <p:extLst>
      <p:ext uri="{BB962C8B-B14F-4D97-AF65-F5344CB8AC3E}">
        <p14:creationId xmlns:p14="http://schemas.microsoft.com/office/powerpoint/2010/main" val="409971193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nfographic/Data">
    <p:spTree>
      <p:nvGrpSpPr>
        <p:cNvPr id="1" name=""/>
        <p:cNvGrpSpPr/>
        <p:nvPr/>
      </p:nvGrpSpPr>
      <p:grpSpPr>
        <a:xfrm>
          <a:off x="0" y="0"/>
          <a:ext cx="0" cy="0"/>
          <a:chOff x="0" y="0"/>
          <a:chExt cx="0" cy="0"/>
        </a:xfrm>
      </p:grpSpPr>
      <p:pic>
        <p:nvPicPr>
          <p:cNvPr id="8" name="Image 7" descr="horizontal_strip_simplified_0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325"/>
            <a:ext cx="9144000" cy="212725"/>
          </a:xfrm>
          <a:prstGeom prst="rect">
            <a:avLst/>
          </a:prstGeom>
        </p:spPr>
      </p:pic>
      <p:sp>
        <p:nvSpPr>
          <p:cNvPr id="2" name="Title 1"/>
          <p:cNvSpPr>
            <a:spLocks noGrp="1"/>
          </p:cNvSpPr>
          <p:nvPr>
            <p:ph type="title"/>
          </p:nvPr>
        </p:nvSpPr>
        <p:spPr>
          <a:xfrm>
            <a:off x="446400" y="334800"/>
            <a:ext cx="7792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46400" y="1600200"/>
            <a:ext cx="7792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err="1" smtClean="0"/>
              <a:t>Infographic</a:t>
            </a:r>
            <a:r>
              <a:rPr lang="en-US" dirty="0" smtClean="0"/>
              <a:t>/Data</a:t>
            </a:r>
            <a:endParaRPr lang="en-US" dirty="0"/>
          </a:p>
        </p:txBody>
      </p:sp>
    </p:spTree>
    <p:extLst>
      <p:ext uri="{BB962C8B-B14F-4D97-AF65-F5344CB8AC3E}">
        <p14:creationId xmlns:p14="http://schemas.microsoft.com/office/powerpoint/2010/main" val="125846277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No Background Image">
    <p:spTree>
      <p:nvGrpSpPr>
        <p:cNvPr id="1" name=""/>
        <p:cNvGrpSpPr/>
        <p:nvPr/>
      </p:nvGrpSpPr>
      <p:grpSpPr>
        <a:xfrm>
          <a:off x="0" y="0"/>
          <a:ext cx="0" cy="0"/>
          <a:chOff x="0" y="0"/>
          <a:chExt cx="0" cy="0"/>
        </a:xfrm>
      </p:grpSpPr>
      <p:pic>
        <p:nvPicPr>
          <p:cNvPr id="10" name="Image 9" descr="horizontal_strip_simplified_0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325"/>
            <a:ext cx="9144000" cy="212725"/>
          </a:xfrm>
          <a:prstGeom prst="rect">
            <a:avLst/>
          </a:prstGeom>
        </p:spPr>
      </p:pic>
      <p:sp>
        <p:nvSpPr>
          <p:cNvPr id="2" name="Title 1"/>
          <p:cNvSpPr>
            <a:spLocks noGrp="1"/>
          </p:cNvSpPr>
          <p:nvPr>
            <p:ph type="title"/>
          </p:nvPr>
        </p:nvSpPr>
        <p:spPr>
          <a:xfrm>
            <a:off x="446400" y="334800"/>
            <a:ext cx="7792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46400" y="1600200"/>
            <a:ext cx="7792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No Background Image</a:t>
            </a:r>
            <a:endParaRPr lang="en-US" dirty="0"/>
          </a:p>
        </p:txBody>
      </p:sp>
    </p:spTree>
    <p:extLst>
      <p:ext uri="{BB962C8B-B14F-4D97-AF65-F5344CB8AC3E}">
        <p14:creationId xmlns:p14="http://schemas.microsoft.com/office/powerpoint/2010/main" val="40110918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alking Background Page">
    <p:spTree>
      <p:nvGrpSpPr>
        <p:cNvPr id="1" name=""/>
        <p:cNvGrpSpPr/>
        <p:nvPr/>
      </p:nvGrpSpPr>
      <p:grpSpPr>
        <a:xfrm>
          <a:off x="0" y="0"/>
          <a:ext cx="0" cy="0"/>
          <a:chOff x="0" y="0"/>
          <a:chExt cx="0" cy="0"/>
        </a:xfrm>
      </p:grpSpPr>
      <p:pic>
        <p:nvPicPr>
          <p:cNvPr id="4" name="Image 3" descr="Vertical_Floorboards_RGB_Qu1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894080" cy="6858001"/>
          </a:xfrm>
          <a:prstGeom prst="rect">
            <a:avLst/>
          </a:prstGeom>
        </p:spPr>
      </p:pic>
      <p:sp>
        <p:nvSpPr>
          <p:cNvPr id="2" name="Title 1"/>
          <p:cNvSpPr>
            <a:spLocks noGrp="1"/>
          </p:cNvSpPr>
          <p:nvPr>
            <p:ph type="title"/>
          </p:nvPr>
        </p:nvSpPr>
        <p:spPr>
          <a:xfrm>
            <a:off x="1148080" y="334800"/>
            <a:ext cx="7538720"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148080" y="1600200"/>
            <a:ext cx="7538719" cy="458893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88287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alking Background Page">
    <p:spTree>
      <p:nvGrpSpPr>
        <p:cNvPr id="1" name=""/>
        <p:cNvGrpSpPr/>
        <p:nvPr/>
      </p:nvGrpSpPr>
      <p:grpSpPr>
        <a:xfrm>
          <a:off x="0" y="0"/>
          <a:ext cx="0" cy="0"/>
          <a:chOff x="0" y="0"/>
          <a:chExt cx="0" cy="0"/>
        </a:xfrm>
      </p:grpSpPr>
      <p:pic>
        <p:nvPicPr>
          <p:cNvPr id="9" name="Image 8" descr="Vertical_Floorboards_RGB_Qu1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894080" cy="6858001"/>
          </a:xfrm>
          <a:prstGeom prst="rect">
            <a:avLst/>
          </a:prstGeom>
        </p:spPr>
      </p:pic>
      <p:sp>
        <p:nvSpPr>
          <p:cNvPr id="2" name="Title 1"/>
          <p:cNvSpPr>
            <a:spLocks noGrp="1"/>
          </p:cNvSpPr>
          <p:nvPr>
            <p:ph type="title"/>
          </p:nvPr>
        </p:nvSpPr>
        <p:spPr>
          <a:xfrm>
            <a:off x="1148080" y="334800"/>
            <a:ext cx="7538719"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148080" y="1600200"/>
            <a:ext cx="7538719" cy="329988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9"/>
          <p:cNvSpPr>
            <a:spLocks noGrp="1"/>
          </p:cNvSpPr>
          <p:nvPr>
            <p:ph type="pic" sz="quarter" idx="11"/>
          </p:nvPr>
        </p:nvSpPr>
        <p:spPr>
          <a:xfrm>
            <a:off x="18203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3704169"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3" name="Picture Placeholder 9"/>
          <p:cNvSpPr>
            <a:spLocks noGrp="1"/>
          </p:cNvSpPr>
          <p:nvPr>
            <p:ph type="pic" sz="quarter" idx="13"/>
          </p:nvPr>
        </p:nvSpPr>
        <p:spPr>
          <a:xfrm>
            <a:off x="559858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4" name="Picture Placeholder 9"/>
          <p:cNvSpPr>
            <a:spLocks noGrp="1"/>
          </p:cNvSpPr>
          <p:nvPr>
            <p:ph type="pic" sz="quarter" idx="14"/>
          </p:nvPr>
        </p:nvSpPr>
        <p:spPr>
          <a:xfrm>
            <a:off x="74718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0" name="Picture Placeholder 9"/>
          <p:cNvSpPr>
            <a:spLocks noGrp="1"/>
          </p:cNvSpPr>
          <p:nvPr>
            <p:ph type="pic" sz="quarter" idx="10"/>
          </p:nvPr>
        </p:nvSpPr>
        <p:spPr>
          <a:xfrm>
            <a:off x="-74081"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Tree>
    <p:extLst>
      <p:ext uri="{BB962C8B-B14F-4D97-AF65-F5344CB8AC3E}">
        <p14:creationId xmlns:p14="http://schemas.microsoft.com/office/powerpoint/2010/main" val="379409017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fographic/Data">
    <p:spTree>
      <p:nvGrpSpPr>
        <p:cNvPr id="1" name=""/>
        <p:cNvGrpSpPr/>
        <p:nvPr/>
      </p:nvGrpSpPr>
      <p:grpSpPr>
        <a:xfrm>
          <a:off x="0" y="0"/>
          <a:ext cx="0" cy="0"/>
          <a:chOff x="0" y="0"/>
          <a:chExt cx="0" cy="0"/>
        </a:xfrm>
      </p:grpSpPr>
      <p:pic>
        <p:nvPicPr>
          <p:cNvPr id="4" name="Image 3" descr="Vertical_Floorboards_RGB_Qu1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894080" cy="6858001"/>
          </a:xfrm>
          <a:prstGeom prst="rect">
            <a:avLst/>
          </a:prstGeom>
        </p:spPr>
      </p:pic>
      <p:sp>
        <p:nvSpPr>
          <p:cNvPr id="2" name="Title 1"/>
          <p:cNvSpPr>
            <a:spLocks noGrp="1"/>
          </p:cNvSpPr>
          <p:nvPr>
            <p:ph type="title"/>
          </p:nvPr>
        </p:nvSpPr>
        <p:spPr>
          <a:xfrm>
            <a:off x="1148080" y="334800"/>
            <a:ext cx="7538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1148080" y="1600200"/>
            <a:ext cx="7538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err="1" smtClean="0"/>
              <a:t>Infographic</a:t>
            </a:r>
            <a:r>
              <a:rPr lang="en-US" dirty="0" smtClean="0"/>
              <a:t>/Data</a:t>
            </a:r>
            <a:endParaRPr lang="en-US" dirty="0"/>
          </a:p>
        </p:txBody>
      </p:sp>
    </p:spTree>
    <p:extLst>
      <p:ext uri="{BB962C8B-B14F-4D97-AF65-F5344CB8AC3E}">
        <p14:creationId xmlns:p14="http://schemas.microsoft.com/office/powerpoint/2010/main" val="3982549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739805772"/>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No Background Image">
    <p:spTree>
      <p:nvGrpSpPr>
        <p:cNvPr id="1" name=""/>
        <p:cNvGrpSpPr/>
        <p:nvPr/>
      </p:nvGrpSpPr>
      <p:grpSpPr>
        <a:xfrm>
          <a:off x="0" y="0"/>
          <a:ext cx="0" cy="0"/>
          <a:chOff x="0" y="0"/>
          <a:chExt cx="0" cy="0"/>
        </a:xfrm>
      </p:grpSpPr>
      <p:pic>
        <p:nvPicPr>
          <p:cNvPr id="5" name="Image 4" descr="Vertical_Floorboards_RGB_Qu1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894080" cy="6858001"/>
          </a:xfrm>
          <a:prstGeom prst="rect">
            <a:avLst/>
          </a:prstGeom>
        </p:spPr>
      </p:pic>
      <p:sp>
        <p:nvSpPr>
          <p:cNvPr id="2" name="Title 1"/>
          <p:cNvSpPr>
            <a:spLocks noGrp="1"/>
          </p:cNvSpPr>
          <p:nvPr>
            <p:ph type="title"/>
          </p:nvPr>
        </p:nvSpPr>
        <p:spPr>
          <a:xfrm>
            <a:off x="1148080" y="334800"/>
            <a:ext cx="7538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1148080" y="1600200"/>
            <a:ext cx="7538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No Background Image</a:t>
            </a:r>
            <a:endParaRPr lang="en-US" dirty="0"/>
          </a:p>
        </p:txBody>
      </p:sp>
    </p:spTree>
    <p:extLst>
      <p:ext uri="{BB962C8B-B14F-4D97-AF65-F5344CB8AC3E}">
        <p14:creationId xmlns:p14="http://schemas.microsoft.com/office/powerpoint/2010/main" val="94604466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3" name="Rectangle 2"/>
          <p:cNvSpPr/>
          <p:nvPr userDrawn="1"/>
        </p:nvSpPr>
        <p:spPr>
          <a:xfrm>
            <a:off x="0" y="1"/>
            <a:ext cx="9144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
        <p:nvSpPr>
          <p:cNvPr id="11" name="Content Placeholder 2"/>
          <p:cNvSpPr>
            <a:spLocks noGrp="1"/>
          </p:cNvSpPr>
          <p:nvPr>
            <p:ph sz="half" idx="1" hasCustomPrompt="1"/>
          </p:nvPr>
        </p:nvSpPr>
        <p:spPr>
          <a:xfrm>
            <a:off x="-52916" y="-42333"/>
            <a:ext cx="9270999" cy="6953249"/>
          </a:xfrm>
        </p:spPr>
        <p:txBody>
          <a:bodyPr/>
          <a:lstStyle>
            <a:lvl1pPr marL="0" indent="0">
              <a:buClr>
                <a:schemeClr val="tx2">
                  <a:lumMod val="60000"/>
                  <a:lumOff val="40000"/>
                </a:schemeClr>
              </a:buClr>
              <a:buNone/>
              <a:defRPr sz="2800">
                <a:solidFill>
                  <a:schemeClr val="bg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Full page media</a:t>
            </a:r>
            <a:endParaRPr lang="en-US" dirty="0"/>
          </a:p>
        </p:txBody>
      </p:sp>
    </p:spTree>
    <p:extLst>
      <p:ext uri="{BB962C8B-B14F-4D97-AF65-F5344CB8AC3E}">
        <p14:creationId xmlns:p14="http://schemas.microsoft.com/office/powerpoint/2010/main" val="310768588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5349" indent="0" algn="ctr">
              <a:buNone/>
              <a:defRPr>
                <a:solidFill>
                  <a:schemeClr val="tx1">
                    <a:tint val="75000"/>
                  </a:schemeClr>
                </a:solidFill>
              </a:defRPr>
            </a:lvl2pPr>
            <a:lvl3pPr marL="910695" indent="0" algn="ctr">
              <a:buNone/>
              <a:defRPr>
                <a:solidFill>
                  <a:schemeClr val="tx1">
                    <a:tint val="75000"/>
                  </a:schemeClr>
                </a:solidFill>
              </a:defRPr>
            </a:lvl3pPr>
            <a:lvl4pPr marL="1366045" indent="0" algn="ctr">
              <a:buNone/>
              <a:defRPr>
                <a:solidFill>
                  <a:schemeClr val="tx1">
                    <a:tint val="75000"/>
                  </a:schemeClr>
                </a:solidFill>
              </a:defRPr>
            </a:lvl4pPr>
            <a:lvl5pPr marL="1821394" indent="0" algn="ctr">
              <a:buNone/>
              <a:defRPr>
                <a:solidFill>
                  <a:schemeClr val="tx1">
                    <a:tint val="75000"/>
                  </a:schemeClr>
                </a:solidFill>
              </a:defRPr>
            </a:lvl5pPr>
            <a:lvl6pPr marL="2276739" indent="0" algn="ctr">
              <a:buNone/>
              <a:defRPr>
                <a:solidFill>
                  <a:schemeClr val="tx1">
                    <a:tint val="75000"/>
                  </a:schemeClr>
                </a:solidFill>
              </a:defRPr>
            </a:lvl6pPr>
            <a:lvl7pPr marL="2732086" indent="0" algn="ctr">
              <a:buNone/>
              <a:defRPr>
                <a:solidFill>
                  <a:schemeClr val="tx1">
                    <a:tint val="75000"/>
                  </a:schemeClr>
                </a:solidFill>
              </a:defRPr>
            </a:lvl7pPr>
            <a:lvl8pPr marL="3187438" indent="0" algn="ctr">
              <a:buNone/>
              <a:defRPr>
                <a:solidFill>
                  <a:schemeClr val="tx1">
                    <a:tint val="75000"/>
                  </a:schemeClr>
                </a:solidFill>
              </a:defRPr>
            </a:lvl8pPr>
            <a:lvl9pPr marL="364278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20363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71067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69"/>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5349" indent="0">
              <a:buNone/>
              <a:defRPr sz="1800">
                <a:solidFill>
                  <a:schemeClr val="tx1">
                    <a:tint val="75000"/>
                  </a:schemeClr>
                </a:solidFill>
              </a:defRPr>
            </a:lvl2pPr>
            <a:lvl3pPr marL="910695" indent="0">
              <a:buNone/>
              <a:defRPr sz="1600">
                <a:solidFill>
                  <a:schemeClr val="tx1">
                    <a:tint val="75000"/>
                  </a:schemeClr>
                </a:solidFill>
              </a:defRPr>
            </a:lvl3pPr>
            <a:lvl4pPr marL="1366045" indent="0">
              <a:buNone/>
              <a:defRPr sz="1400">
                <a:solidFill>
                  <a:schemeClr val="tx1">
                    <a:tint val="75000"/>
                  </a:schemeClr>
                </a:solidFill>
              </a:defRPr>
            </a:lvl4pPr>
            <a:lvl5pPr marL="1821394" indent="0">
              <a:buNone/>
              <a:defRPr sz="1400">
                <a:solidFill>
                  <a:schemeClr val="tx1">
                    <a:tint val="75000"/>
                  </a:schemeClr>
                </a:solidFill>
              </a:defRPr>
            </a:lvl5pPr>
            <a:lvl6pPr marL="2276739" indent="0">
              <a:buNone/>
              <a:defRPr sz="1400">
                <a:solidFill>
                  <a:schemeClr val="tx1">
                    <a:tint val="75000"/>
                  </a:schemeClr>
                </a:solidFill>
              </a:defRPr>
            </a:lvl6pPr>
            <a:lvl7pPr marL="2732086" indent="0">
              <a:buNone/>
              <a:defRPr sz="1400">
                <a:solidFill>
                  <a:schemeClr val="tx1">
                    <a:tint val="75000"/>
                  </a:schemeClr>
                </a:solidFill>
              </a:defRPr>
            </a:lvl7pPr>
            <a:lvl8pPr marL="3187438" indent="0">
              <a:buNone/>
              <a:defRPr sz="1400">
                <a:solidFill>
                  <a:schemeClr val="tx1">
                    <a:tint val="75000"/>
                  </a:schemeClr>
                </a:solidFill>
              </a:defRPr>
            </a:lvl8pPr>
            <a:lvl9pPr marL="364278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23790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26284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5349" indent="0">
              <a:buNone/>
              <a:defRPr sz="2000" b="1"/>
            </a:lvl2pPr>
            <a:lvl3pPr marL="910695" indent="0">
              <a:buNone/>
              <a:defRPr sz="1800" b="1"/>
            </a:lvl3pPr>
            <a:lvl4pPr marL="1366045" indent="0">
              <a:buNone/>
              <a:defRPr sz="1600" b="1"/>
            </a:lvl4pPr>
            <a:lvl5pPr marL="1821394" indent="0">
              <a:buNone/>
              <a:defRPr sz="1600" b="1"/>
            </a:lvl5pPr>
            <a:lvl6pPr marL="2276739" indent="0">
              <a:buNone/>
              <a:defRPr sz="1600" b="1"/>
            </a:lvl6pPr>
            <a:lvl7pPr marL="2732086" indent="0">
              <a:buNone/>
              <a:defRPr sz="1600" b="1"/>
            </a:lvl7pPr>
            <a:lvl8pPr marL="3187438" indent="0">
              <a:buNone/>
              <a:defRPr sz="1600" b="1"/>
            </a:lvl8pPr>
            <a:lvl9pPr marL="364278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71" y="1535113"/>
            <a:ext cx="4041775" cy="639762"/>
          </a:xfrm>
        </p:spPr>
        <p:txBody>
          <a:bodyPr anchor="b"/>
          <a:lstStyle>
            <a:lvl1pPr marL="0" indent="0">
              <a:buNone/>
              <a:defRPr sz="2400" b="1"/>
            </a:lvl1pPr>
            <a:lvl2pPr marL="455349" indent="0">
              <a:buNone/>
              <a:defRPr sz="2000" b="1"/>
            </a:lvl2pPr>
            <a:lvl3pPr marL="910695" indent="0">
              <a:buNone/>
              <a:defRPr sz="1800" b="1"/>
            </a:lvl3pPr>
            <a:lvl4pPr marL="1366045" indent="0">
              <a:buNone/>
              <a:defRPr sz="1600" b="1"/>
            </a:lvl4pPr>
            <a:lvl5pPr marL="1821394" indent="0">
              <a:buNone/>
              <a:defRPr sz="1600" b="1"/>
            </a:lvl5pPr>
            <a:lvl6pPr marL="2276739" indent="0">
              <a:buNone/>
              <a:defRPr sz="1600" b="1"/>
            </a:lvl6pPr>
            <a:lvl7pPr marL="2732086" indent="0">
              <a:buNone/>
              <a:defRPr sz="1600" b="1"/>
            </a:lvl7pPr>
            <a:lvl8pPr marL="3187438" indent="0">
              <a:buNone/>
              <a:defRPr sz="1600" b="1"/>
            </a:lvl8pPr>
            <a:lvl9pPr marL="364278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7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81007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03596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73451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5" y="1435113"/>
            <a:ext cx="3008313" cy="4691063"/>
          </a:xfrm>
        </p:spPr>
        <p:txBody>
          <a:bodyPr/>
          <a:lstStyle>
            <a:lvl1pPr marL="0" indent="0">
              <a:buNone/>
              <a:defRPr sz="1400"/>
            </a:lvl1pPr>
            <a:lvl2pPr marL="455349" indent="0">
              <a:buNone/>
              <a:defRPr sz="1200"/>
            </a:lvl2pPr>
            <a:lvl3pPr marL="910695" indent="0">
              <a:buNone/>
              <a:defRPr sz="1000"/>
            </a:lvl3pPr>
            <a:lvl4pPr marL="1366045" indent="0">
              <a:buNone/>
              <a:defRPr sz="900"/>
            </a:lvl4pPr>
            <a:lvl5pPr marL="1821394" indent="0">
              <a:buNone/>
              <a:defRPr sz="900"/>
            </a:lvl5pPr>
            <a:lvl6pPr marL="2276739" indent="0">
              <a:buNone/>
              <a:defRPr sz="900"/>
            </a:lvl6pPr>
            <a:lvl7pPr marL="2732086" indent="0">
              <a:buNone/>
              <a:defRPr sz="900"/>
            </a:lvl7pPr>
            <a:lvl8pPr marL="3187438" indent="0">
              <a:buNone/>
              <a:defRPr sz="900"/>
            </a:lvl8pPr>
            <a:lvl9pPr marL="364278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4770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1034973896"/>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5349" indent="0">
              <a:buNone/>
              <a:defRPr sz="2800"/>
            </a:lvl2pPr>
            <a:lvl3pPr marL="910695" indent="0">
              <a:buNone/>
              <a:defRPr sz="2400"/>
            </a:lvl3pPr>
            <a:lvl4pPr marL="1366045" indent="0">
              <a:buNone/>
              <a:defRPr sz="2000"/>
            </a:lvl4pPr>
            <a:lvl5pPr marL="1821394" indent="0">
              <a:buNone/>
              <a:defRPr sz="2000"/>
            </a:lvl5pPr>
            <a:lvl6pPr marL="2276739" indent="0">
              <a:buNone/>
              <a:defRPr sz="2000"/>
            </a:lvl6pPr>
            <a:lvl7pPr marL="2732086" indent="0">
              <a:buNone/>
              <a:defRPr sz="2000"/>
            </a:lvl7pPr>
            <a:lvl8pPr marL="3187438" indent="0">
              <a:buNone/>
              <a:defRPr sz="2000"/>
            </a:lvl8pPr>
            <a:lvl9pPr marL="364278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5349" indent="0">
              <a:buNone/>
              <a:defRPr sz="1200"/>
            </a:lvl2pPr>
            <a:lvl3pPr marL="910695" indent="0">
              <a:buNone/>
              <a:defRPr sz="1000"/>
            </a:lvl3pPr>
            <a:lvl4pPr marL="1366045" indent="0">
              <a:buNone/>
              <a:defRPr sz="900"/>
            </a:lvl4pPr>
            <a:lvl5pPr marL="1821394" indent="0">
              <a:buNone/>
              <a:defRPr sz="900"/>
            </a:lvl5pPr>
            <a:lvl6pPr marL="2276739" indent="0">
              <a:buNone/>
              <a:defRPr sz="900"/>
            </a:lvl6pPr>
            <a:lvl7pPr marL="2732086" indent="0">
              <a:buNone/>
              <a:defRPr sz="900"/>
            </a:lvl7pPr>
            <a:lvl8pPr marL="3187438" indent="0">
              <a:buNone/>
              <a:defRPr sz="900"/>
            </a:lvl8pPr>
            <a:lvl9pPr marL="364278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75008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55672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6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8896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49757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71183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15268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43236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21369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09546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0532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4282585673"/>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308473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2555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22618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01266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1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5349" indent="0" algn="ctr">
              <a:buNone/>
              <a:defRPr>
                <a:solidFill>
                  <a:schemeClr val="tx1">
                    <a:tint val="75000"/>
                  </a:schemeClr>
                </a:solidFill>
              </a:defRPr>
            </a:lvl2pPr>
            <a:lvl3pPr marL="910695" indent="0" algn="ctr">
              <a:buNone/>
              <a:defRPr>
                <a:solidFill>
                  <a:schemeClr val="tx1">
                    <a:tint val="75000"/>
                  </a:schemeClr>
                </a:solidFill>
              </a:defRPr>
            </a:lvl3pPr>
            <a:lvl4pPr marL="1366045" indent="0" algn="ctr">
              <a:buNone/>
              <a:defRPr>
                <a:solidFill>
                  <a:schemeClr val="tx1">
                    <a:tint val="75000"/>
                  </a:schemeClr>
                </a:solidFill>
              </a:defRPr>
            </a:lvl4pPr>
            <a:lvl5pPr marL="1821394" indent="0" algn="ctr">
              <a:buNone/>
              <a:defRPr>
                <a:solidFill>
                  <a:schemeClr val="tx1">
                    <a:tint val="75000"/>
                  </a:schemeClr>
                </a:solidFill>
              </a:defRPr>
            </a:lvl5pPr>
            <a:lvl6pPr marL="2276739" indent="0" algn="ctr">
              <a:buNone/>
              <a:defRPr>
                <a:solidFill>
                  <a:schemeClr val="tx1">
                    <a:tint val="75000"/>
                  </a:schemeClr>
                </a:solidFill>
              </a:defRPr>
            </a:lvl6pPr>
            <a:lvl7pPr marL="2732086" indent="0" algn="ctr">
              <a:buNone/>
              <a:defRPr>
                <a:solidFill>
                  <a:schemeClr val="tx1">
                    <a:tint val="75000"/>
                  </a:schemeClr>
                </a:solidFill>
              </a:defRPr>
            </a:lvl7pPr>
            <a:lvl8pPr marL="3187438" indent="0" algn="ctr">
              <a:buNone/>
              <a:defRPr>
                <a:solidFill>
                  <a:schemeClr val="tx1">
                    <a:tint val="75000"/>
                  </a:schemeClr>
                </a:solidFill>
              </a:defRPr>
            </a:lvl8pPr>
            <a:lvl9pPr marL="364278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59848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45361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05"/>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5349" indent="0">
              <a:buNone/>
              <a:defRPr sz="1800">
                <a:solidFill>
                  <a:schemeClr val="tx1">
                    <a:tint val="75000"/>
                  </a:schemeClr>
                </a:solidFill>
              </a:defRPr>
            </a:lvl2pPr>
            <a:lvl3pPr marL="910695" indent="0">
              <a:buNone/>
              <a:defRPr sz="1600">
                <a:solidFill>
                  <a:schemeClr val="tx1">
                    <a:tint val="75000"/>
                  </a:schemeClr>
                </a:solidFill>
              </a:defRPr>
            </a:lvl3pPr>
            <a:lvl4pPr marL="1366045" indent="0">
              <a:buNone/>
              <a:defRPr sz="1400">
                <a:solidFill>
                  <a:schemeClr val="tx1">
                    <a:tint val="75000"/>
                  </a:schemeClr>
                </a:solidFill>
              </a:defRPr>
            </a:lvl4pPr>
            <a:lvl5pPr marL="1821394" indent="0">
              <a:buNone/>
              <a:defRPr sz="1400">
                <a:solidFill>
                  <a:schemeClr val="tx1">
                    <a:tint val="75000"/>
                  </a:schemeClr>
                </a:solidFill>
              </a:defRPr>
            </a:lvl5pPr>
            <a:lvl6pPr marL="2276739" indent="0">
              <a:buNone/>
              <a:defRPr sz="1400">
                <a:solidFill>
                  <a:schemeClr val="tx1">
                    <a:tint val="75000"/>
                  </a:schemeClr>
                </a:solidFill>
              </a:defRPr>
            </a:lvl6pPr>
            <a:lvl7pPr marL="2732086" indent="0">
              <a:buNone/>
              <a:defRPr sz="1400">
                <a:solidFill>
                  <a:schemeClr val="tx1">
                    <a:tint val="75000"/>
                  </a:schemeClr>
                </a:solidFill>
              </a:defRPr>
            </a:lvl7pPr>
            <a:lvl8pPr marL="3187438" indent="0">
              <a:buNone/>
              <a:defRPr sz="1400">
                <a:solidFill>
                  <a:schemeClr val="tx1">
                    <a:tint val="75000"/>
                  </a:schemeClr>
                </a:solidFill>
              </a:defRPr>
            </a:lvl8pPr>
            <a:lvl9pPr marL="364278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13943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0556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5349" indent="0">
              <a:buNone/>
              <a:defRPr sz="2000" b="1"/>
            </a:lvl2pPr>
            <a:lvl3pPr marL="910695" indent="0">
              <a:buNone/>
              <a:defRPr sz="1800" b="1"/>
            </a:lvl3pPr>
            <a:lvl4pPr marL="1366045" indent="0">
              <a:buNone/>
              <a:defRPr sz="1600" b="1"/>
            </a:lvl4pPr>
            <a:lvl5pPr marL="1821394" indent="0">
              <a:buNone/>
              <a:defRPr sz="1600" b="1"/>
            </a:lvl5pPr>
            <a:lvl6pPr marL="2276739" indent="0">
              <a:buNone/>
              <a:defRPr sz="1600" b="1"/>
            </a:lvl6pPr>
            <a:lvl7pPr marL="2732086" indent="0">
              <a:buNone/>
              <a:defRPr sz="1600" b="1"/>
            </a:lvl7pPr>
            <a:lvl8pPr marL="3187438" indent="0">
              <a:buNone/>
              <a:defRPr sz="1600" b="1"/>
            </a:lvl8pPr>
            <a:lvl9pPr marL="364278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9" y="1535113"/>
            <a:ext cx="4041775" cy="639762"/>
          </a:xfrm>
        </p:spPr>
        <p:txBody>
          <a:bodyPr anchor="b"/>
          <a:lstStyle>
            <a:lvl1pPr marL="0" indent="0">
              <a:buNone/>
              <a:defRPr sz="2400" b="1"/>
            </a:lvl1pPr>
            <a:lvl2pPr marL="455349" indent="0">
              <a:buNone/>
              <a:defRPr sz="2000" b="1"/>
            </a:lvl2pPr>
            <a:lvl3pPr marL="910695" indent="0">
              <a:buNone/>
              <a:defRPr sz="1800" b="1"/>
            </a:lvl3pPr>
            <a:lvl4pPr marL="1366045" indent="0">
              <a:buNone/>
              <a:defRPr sz="1600" b="1"/>
            </a:lvl4pPr>
            <a:lvl5pPr marL="1821394" indent="0">
              <a:buNone/>
              <a:defRPr sz="1600" b="1"/>
            </a:lvl5pPr>
            <a:lvl6pPr marL="2276739" indent="0">
              <a:buNone/>
              <a:defRPr sz="1600" b="1"/>
            </a:lvl6pPr>
            <a:lvl7pPr marL="2732086" indent="0">
              <a:buNone/>
              <a:defRPr sz="1600" b="1"/>
            </a:lvl7pPr>
            <a:lvl8pPr marL="3187438" indent="0">
              <a:buNone/>
              <a:defRPr sz="1600" b="1"/>
            </a:lvl8pPr>
            <a:lvl9pPr marL="364278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445066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8259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0825" y="1341438"/>
            <a:ext cx="421005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13275" y="1341438"/>
            <a:ext cx="421005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3075634608"/>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08209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5" y="1435113"/>
            <a:ext cx="3008313" cy="4691063"/>
          </a:xfrm>
        </p:spPr>
        <p:txBody>
          <a:bodyPr/>
          <a:lstStyle>
            <a:lvl1pPr marL="0" indent="0">
              <a:buNone/>
              <a:defRPr sz="1400"/>
            </a:lvl1pPr>
            <a:lvl2pPr marL="455349" indent="0">
              <a:buNone/>
              <a:defRPr sz="1200"/>
            </a:lvl2pPr>
            <a:lvl3pPr marL="910695" indent="0">
              <a:buNone/>
              <a:defRPr sz="1000"/>
            </a:lvl3pPr>
            <a:lvl4pPr marL="1366045" indent="0">
              <a:buNone/>
              <a:defRPr sz="900"/>
            </a:lvl4pPr>
            <a:lvl5pPr marL="1821394" indent="0">
              <a:buNone/>
              <a:defRPr sz="900"/>
            </a:lvl5pPr>
            <a:lvl6pPr marL="2276739" indent="0">
              <a:buNone/>
              <a:defRPr sz="900"/>
            </a:lvl6pPr>
            <a:lvl7pPr marL="2732086" indent="0">
              <a:buNone/>
              <a:defRPr sz="900"/>
            </a:lvl7pPr>
            <a:lvl8pPr marL="3187438" indent="0">
              <a:buNone/>
              <a:defRPr sz="900"/>
            </a:lvl8pPr>
            <a:lvl9pPr marL="364278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55456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5349" indent="0">
              <a:buNone/>
              <a:defRPr sz="2800"/>
            </a:lvl2pPr>
            <a:lvl3pPr marL="910695" indent="0">
              <a:buNone/>
              <a:defRPr sz="2400"/>
            </a:lvl3pPr>
            <a:lvl4pPr marL="1366045" indent="0">
              <a:buNone/>
              <a:defRPr sz="2000"/>
            </a:lvl4pPr>
            <a:lvl5pPr marL="1821394" indent="0">
              <a:buNone/>
              <a:defRPr sz="2000"/>
            </a:lvl5pPr>
            <a:lvl6pPr marL="2276739" indent="0">
              <a:buNone/>
              <a:defRPr sz="2000"/>
            </a:lvl6pPr>
            <a:lvl7pPr marL="2732086" indent="0">
              <a:buNone/>
              <a:defRPr sz="2000"/>
            </a:lvl7pPr>
            <a:lvl8pPr marL="3187438" indent="0">
              <a:buNone/>
              <a:defRPr sz="2000"/>
            </a:lvl8pPr>
            <a:lvl9pPr marL="364278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5349" indent="0">
              <a:buNone/>
              <a:defRPr sz="1200"/>
            </a:lvl2pPr>
            <a:lvl3pPr marL="910695" indent="0">
              <a:buNone/>
              <a:defRPr sz="1000"/>
            </a:lvl3pPr>
            <a:lvl4pPr marL="1366045" indent="0">
              <a:buNone/>
              <a:defRPr sz="900"/>
            </a:lvl4pPr>
            <a:lvl5pPr marL="1821394" indent="0">
              <a:buNone/>
              <a:defRPr sz="900"/>
            </a:lvl5pPr>
            <a:lvl6pPr marL="2276739" indent="0">
              <a:buNone/>
              <a:defRPr sz="900"/>
            </a:lvl6pPr>
            <a:lvl7pPr marL="2732086" indent="0">
              <a:buNone/>
              <a:defRPr sz="900"/>
            </a:lvl7pPr>
            <a:lvl8pPr marL="3187438" indent="0">
              <a:buNone/>
              <a:defRPr sz="900"/>
            </a:lvl8pPr>
            <a:lvl9pPr marL="364278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5480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799240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3"/>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7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75767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5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1286AE-4F6E-4D39-A2CA-D79653552484}"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33151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0C6397-7FF3-4C12-AE5B-32FAA48F11F7}"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80036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2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B703A-D207-4442-9EB5-A5B207C711C7}"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104175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165DA1-3D8B-4913-ADE9-82E55EAEAFA1}"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99867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722DAF0-EA7E-45F3-9E46-AA6A66A20AF5}"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6797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3691958554"/>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7650D8B-9D1C-4C64-9887-4754149DC2A0}"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68535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CBB33-126B-4701-8AB4-F86A23896EB5}"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940865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66325-7941-4EB3-AB9D-E0467621888A}"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499374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4CE1A-7BE5-4185-8537-93F685DCDD96}"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18362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1B4C84-35AC-4322-9EE7-A1DEE78F8A3B}"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7480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9F81EC-2C71-4CA7-8AA2-97A1927BAF2B}"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3591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4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5F312A-5412-41C9-9A50-AB6CFA880EAF}"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4231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04FB1D-C077-4935-8390-26C1269B2997}"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301357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B047B-1DE8-4D03-8EEE-ECF762BDB8BB}"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83778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A4CC45D-1D21-45A4-A7D7-0D2772ABA40C}"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971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2317132607"/>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AF61D9-C9BB-4984-97BF-254F6F2C4892}"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20977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5A9A27-AE8D-4D49-9F91-37EBEBBEFABA}"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07319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5FD58-5E82-4490-807F-54CE5568E2D2}"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78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25610-22F3-4DF7-A780-57AD53D7AC6C}"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178103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747B1-69FB-4056-A7F9-74103EA15B09}"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537442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D4E8C9-6D63-4AB5-806D-891D0BFCB6D1}"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2691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FD9E92-5AE4-46A3-B833-803309B5CD82}" type="datetime1">
              <a:rPr lang="ja-JP" altLang="en-US" smtClean="0">
                <a:solidFill>
                  <a:prstClr val="black">
                    <a:tint val="75000"/>
                  </a:prstClr>
                </a:solidFill>
              </a:rPr>
              <a:pPr/>
              <a:t>2016/7/13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038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155336083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9"/>
          <p:cNvPicPr>
            <a:picLocks noChangeAspect="1"/>
          </p:cNvPicPr>
          <p:nvPr/>
        </p:nvPicPr>
        <p:blipFill>
          <a:blip r:embed="rId18"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15950" y="115888"/>
            <a:ext cx="78438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28" name="Rectangle 4"/>
          <p:cNvSpPr>
            <a:spLocks noGrp="1" noChangeArrowheads="1"/>
          </p:cNvSpPr>
          <p:nvPr>
            <p:ph type="body" idx="1"/>
          </p:nvPr>
        </p:nvSpPr>
        <p:spPr bwMode="auto">
          <a:xfrm>
            <a:off x="250825" y="1341438"/>
            <a:ext cx="85725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p>
        </p:txBody>
      </p:sp>
      <p:sp>
        <p:nvSpPr>
          <p:cNvPr id="179205" name="Rectangle 5"/>
          <p:cNvSpPr>
            <a:spLocks noGrp="1" noChangeArrowheads="1"/>
          </p:cNvSpPr>
          <p:nvPr>
            <p:ph type="dt" sz="half" idx="2"/>
          </p:nvPr>
        </p:nvSpPr>
        <p:spPr bwMode="auto">
          <a:xfrm>
            <a:off x="323850" y="6237288"/>
            <a:ext cx="2133600" cy="331787"/>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Arial" charset="0"/>
                <a:ea typeface="ＭＳ Ｐゴシック" pitchFamily="50" charset="-128"/>
                <a:cs typeface="+mn-cs"/>
              </a:defRPr>
            </a:lvl1pPr>
          </a:lstStyle>
          <a:p>
            <a:pPr fontAlgn="base">
              <a:spcBef>
                <a:spcPct val="0"/>
              </a:spcBef>
              <a:spcAft>
                <a:spcPct val="0"/>
              </a:spcAft>
              <a:defRPr/>
            </a:pPr>
            <a:endParaRPr lang="ja-JP" altLang="en-US">
              <a:solidFill>
                <a:srgbClr val="000000"/>
              </a:solidFill>
            </a:endParaRPr>
          </a:p>
        </p:txBody>
      </p:sp>
      <p:sp>
        <p:nvSpPr>
          <p:cNvPr id="1030" name="Text Box 15"/>
          <p:cNvSpPr txBox="1">
            <a:spLocks noChangeArrowheads="1"/>
          </p:cNvSpPr>
          <p:nvPr userDrawn="1"/>
        </p:nvSpPr>
        <p:spPr bwMode="auto">
          <a:xfrm>
            <a:off x="7974013" y="6237288"/>
            <a:ext cx="77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pPr>
            <a:r>
              <a:rPr lang="ja-JP" altLang="en-US" sz="1400">
                <a:solidFill>
                  <a:srgbClr val="333333"/>
                </a:solidFill>
                <a:latin typeface="ＭＳ Ｐゴシック" panose="020B0600070205080204" pitchFamily="50" charset="-128"/>
              </a:rPr>
              <a:t>　</a:t>
            </a:r>
            <a:fld id="{0095D1E0-1CD1-4702-A40B-E73391510FA1}" type="slidenum">
              <a:rPr lang="en-US" altLang="ja-JP" sz="1200">
                <a:solidFill>
                  <a:srgbClr val="7F7F7F"/>
                </a:solidFill>
              </a:rPr>
              <a:pPr algn="ctr" fontAlgn="base">
                <a:spcBef>
                  <a:spcPct val="0"/>
                </a:spcBef>
                <a:spcAft>
                  <a:spcPct val="0"/>
                </a:spcAft>
              </a:pPr>
              <a:t>‹#›</a:t>
            </a:fld>
            <a:endParaRPr lang="en-US" altLang="ja-JP" sz="1200">
              <a:solidFill>
                <a:srgbClr val="7F7F7F"/>
              </a:solidFill>
            </a:endParaRPr>
          </a:p>
        </p:txBody>
      </p:sp>
      <p:pic>
        <p:nvPicPr>
          <p:cNvPr id="1031" name="Picture 2" descr="一貫教育校-base2"/>
          <p:cNvPicPr>
            <a:picLocks noChangeArrowheads="1"/>
          </p:cNvPicPr>
          <p:nvPr userDrawn="1"/>
        </p:nvPicPr>
        <p:blipFill>
          <a:blip r:embed="rId19" cstate="email">
            <a:clrChange>
              <a:clrFrom>
                <a:srgbClr val="080D47"/>
              </a:clrFrom>
              <a:clrTo>
                <a:srgbClr val="080D47">
                  <a:alpha val="0"/>
                </a:srgbClr>
              </a:clrTo>
            </a:clrChange>
            <a:extLst>
              <a:ext uri="{28A0092B-C50C-407E-A947-70E740481C1C}">
                <a14:useLocalDpi xmlns:a14="http://schemas.microsoft.com/office/drawing/2010/main"/>
              </a:ext>
            </a:extLst>
          </a:blip>
          <a:srcRect/>
          <a:stretch>
            <a:fillRect/>
          </a:stretch>
        </p:blipFill>
        <p:spPr bwMode="auto">
          <a:xfrm>
            <a:off x="179388" y="187325"/>
            <a:ext cx="4683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04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Lst>
  <p:transition spd="slow">
    <p:fade/>
  </p:transition>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kumimoji="1" sz="32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kumimoji="1" sz="32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kumimoji="1" sz="3200">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kumimoji="1" sz="3200">
          <a:solidFill>
            <a:schemeClr val="bg1"/>
          </a:solidFill>
          <a:latin typeface="Arial" charset="0"/>
          <a:ea typeface="ＭＳ Ｐゴシック" charset="-128"/>
          <a:cs typeface="ＭＳ Ｐゴシック" charset="-128"/>
        </a:defRPr>
      </a:lvl6pPr>
      <a:lvl7pPr marL="914400" algn="l" rtl="0" fontAlgn="base">
        <a:spcBef>
          <a:spcPct val="0"/>
        </a:spcBef>
        <a:spcAft>
          <a:spcPct val="0"/>
        </a:spcAft>
        <a:defRPr kumimoji="1" sz="3200">
          <a:solidFill>
            <a:schemeClr val="bg1"/>
          </a:solidFill>
          <a:latin typeface="Arial" charset="0"/>
          <a:ea typeface="ＭＳ Ｐゴシック" charset="-128"/>
          <a:cs typeface="ＭＳ Ｐゴシック" charset="-128"/>
        </a:defRPr>
      </a:lvl7pPr>
      <a:lvl8pPr marL="1371600" algn="l" rtl="0" fontAlgn="base">
        <a:spcBef>
          <a:spcPct val="0"/>
        </a:spcBef>
        <a:spcAft>
          <a:spcPct val="0"/>
        </a:spcAft>
        <a:defRPr kumimoji="1" sz="3200">
          <a:solidFill>
            <a:schemeClr val="bg1"/>
          </a:solidFill>
          <a:latin typeface="Arial" charset="0"/>
          <a:ea typeface="ＭＳ Ｐゴシック" charset="-128"/>
          <a:cs typeface="ＭＳ Ｐゴシック" charset="-128"/>
        </a:defRPr>
      </a:lvl8pPr>
      <a:lvl9pPr marL="1828800" algn="l" rtl="0" fontAlgn="base">
        <a:spcBef>
          <a:spcPct val="0"/>
        </a:spcBef>
        <a:spcAft>
          <a:spcPct val="0"/>
        </a:spcAft>
        <a:defRPr kumimoji="1" sz="3200">
          <a:solidFill>
            <a:schemeClr val="bg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090949"/>
        </a:buClr>
        <a:buFont typeface="Wingdings" panose="05000000000000000000" pitchFamily="2" charset="2"/>
        <a:buChar char="n"/>
        <a:defRPr kumimoji="1" sz="2800">
          <a:solidFill>
            <a:srgbClr val="333333"/>
          </a:solidFill>
          <a:latin typeface="+mn-lt"/>
          <a:ea typeface="+mn-ea"/>
          <a:cs typeface="+mn-cs"/>
        </a:defRPr>
      </a:lvl1pPr>
      <a:lvl2pPr marL="742950" indent="-285750" algn="l" rtl="0" eaLnBrk="0" fontAlgn="base" hangingPunct="0">
        <a:spcBef>
          <a:spcPct val="20000"/>
        </a:spcBef>
        <a:spcAft>
          <a:spcPct val="0"/>
        </a:spcAft>
        <a:buChar char="–"/>
        <a:defRPr kumimoji="1" sz="2400">
          <a:solidFill>
            <a:srgbClr val="333333"/>
          </a:solidFill>
          <a:latin typeface="+mn-lt"/>
          <a:ea typeface="+mn-ea"/>
        </a:defRPr>
      </a:lvl2pPr>
      <a:lvl3pPr marL="1143000" indent="-228600" algn="l" rtl="0" eaLnBrk="0" fontAlgn="base" hangingPunct="0">
        <a:spcBef>
          <a:spcPct val="20000"/>
        </a:spcBef>
        <a:spcAft>
          <a:spcPct val="0"/>
        </a:spcAft>
        <a:buChar char="•"/>
        <a:defRPr kumimoji="1" sz="1600">
          <a:solidFill>
            <a:srgbClr val="333333"/>
          </a:solidFill>
          <a:latin typeface="+mn-lt"/>
          <a:ea typeface="+mn-ea"/>
        </a:defRPr>
      </a:lvl3pPr>
      <a:lvl4pPr marL="1600200" indent="-228600" algn="l" rtl="0" eaLnBrk="0" fontAlgn="base" hangingPunct="0">
        <a:spcBef>
          <a:spcPct val="20000"/>
        </a:spcBef>
        <a:spcAft>
          <a:spcPct val="0"/>
        </a:spcAft>
        <a:buChar char="–"/>
        <a:defRPr kumimoji="1" sz="2000">
          <a:solidFill>
            <a:srgbClr val="333333"/>
          </a:solidFill>
          <a:latin typeface="+mj-lt"/>
          <a:ea typeface="+mn-ea"/>
        </a:defRPr>
      </a:lvl4pPr>
      <a:lvl5pPr marL="2055813" indent="-227013" algn="l" rtl="0" eaLnBrk="0" fontAlgn="base" hangingPunct="0">
        <a:spcBef>
          <a:spcPct val="20000"/>
        </a:spcBef>
        <a:spcAft>
          <a:spcPct val="0"/>
        </a:spcAft>
        <a:buChar char="»"/>
        <a:defRPr kumimoji="1" sz="2000">
          <a:solidFill>
            <a:srgbClr val="333333"/>
          </a:solidFill>
          <a:latin typeface="+mj-lt"/>
          <a:ea typeface="+mn-ea"/>
        </a:defRPr>
      </a:lvl5pPr>
      <a:lvl6pPr marL="2513013" indent="-227013" algn="l" rtl="0" fontAlgn="base">
        <a:spcBef>
          <a:spcPct val="20000"/>
        </a:spcBef>
        <a:spcAft>
          <a:spcPct val="0"/>
        </a:spcAft>
        <a:buChar char="»"/>
        <a:defRPr kumimoji="1" sz="2000">
          <a:solidFill>
            <a:srgbClr val="333333"/>
          </a:solidFill>
          <a:latin typeface="+mj-lt"/>
          <a:ea typeface="+mn-ea"/>
        </a:defRPr>
      </a:lvl6pPr>
      <a:lvl7pPr marL="2970213" indent="-227013" algn="l" rtl="0" fontAlgn="base">
        <a:spcBef>
          <a:spcPct val="20000"/>
        </a:spcBef>
        <a:spcAft>
          <a:spcPct val="0"/>
        </a:spcAft>
        <a:buChar char="»"/>
        <a:defRPr kumimoji="1" sz="2000">
          <a:solidFill>
            <a:srgbClr val="333333"/>
          </a:solidFill>
          <a:latin typeface="+mj-lt"/>
          <a:ea typeface="+mn-ea"/>
        </a:defRPr>
      </a:lvl7pPr>
      <a:lvl8pPr marL="3427413" indent="-227013" algn="l" rtl="0" fontAlgn="base">
        <a:spcBef>
          <a:spcPct val="20000"/>
        </a:spcBef>
        <a:spcAft>
          <a:spcPct val="0"/>
        </a:spcAft>
        <a:buChar char="»"/>
        <a:defRPr kumimoji="1" sz="2000">
          <a:solidFill>
            <a:srgbClr val="333333"/>
          </a:solidFill>
          <a:latin typeface="+mj-lt"/>
          <a:ea typeface="+mn-ea"/>
        </a:defRPr>
      </a:lvl8pPr>
      <a:lvl9pPr marL="3884613" indent="-227013" algn="l" rtl="0" fontAlgn="base">
        <a:spcBef>
          <a:spcPct val="20000"/>
        </a:spcBef>
        <a:spcAft>
          <a:spcPct val="0"/>
        </a:spcAft>
        <a:buChar char="»"/>
        <a:defRPr kumimoji="1" sz="2000">
          <a:solidFill>
            <a:srgbClr val="333333"/>
          </a:solidFill>
          <a:latin typeface="+mj-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400" y="335280"/>
            <a:ext cx="7792719" cy="1012508"/>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46400" y="1600200"/>
            <a:ext cx="7792719"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74983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ransition>
    <p:fade/>
  </p:transition>
  <p:timing>
    <p:tnLst>
      <p:par>
        <p:cTn id="1" dur="indefinite" restart="never" nodeType="tmRoot"/>
      </p:par>
    </p:tnLst>
  </p:timing>
  <p:txStyles>
    <p:titleStyle>
      <a:lvl1pPr algn="l" defTabSz="457200" rtl="0" eaLnBrk="1" latinLnBrk="0" hangingPunct="1">
        <a:lnSpc>
          <a:spcPct val="90000"/>
        </a:lnSpc>
        <a:spcBef>
          <a:spcPct val="0"/>
        </a:spcBef>
        <a:buNone/>
        <a:defRPr sz="3600" kern="1200" baseline="0">
          <a:solidFill>
            <a:srgbClr val="6898C0"/>
          </a:solidFill>
          <a:latin typeface="Arial"/>
          <a:ea typeface="+mj-ea"/>
          <a:cs typeface="Arial"/>
        </a:defRPr>
      </a:lvl1pPr>
    </p:titleStyle>
    <p:bodyStyle>
      <a:lvl1pPr marL="342900" indent="-342900" algn="l" defTabSz="457200" rtl="0" eaLnBrk="1" latinLnBrk="0" hangingPunct="1">
        <a:spcBef>
          <a:spcPct val="20000"/>
        </a:spcBef>
        <a:buClr>
          <a:schemeClr val="accent4"/>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4"/>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9"/>
            <a:ext cx="8229600" cy="1143000"/>
          </a:xfrm>
          <a:prstGeom prst="rect">
            <a:avLst/>
          </a:prstGeom>
        </p:spPr>
        <p:txBody>
          <a:bodyPr vert="horz" lIns="91072" tIns="45536" rIns="91072" bIns="4553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25"/>
            <a:ext cx="8229600" cy="4525963"/>
          </a:xfrm>
          <a:prstGeom prst="rect">
            <a:avLst/>
          </a:prstGeom>
        </p:spPr>
        <p:txBody>
          <a:bodyPr vert="horz" lIns="91072" tIns="45536" rIns="91072" bIns="4553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1" y="6356419"/>
            <a:ext cx="2133600" cy="365125"/>
          </a:xfrm>
          <a:prstGeom prst="rect">
            <a:avLst/>
          </a:prstGeom>
        </p:spPr>
        <p:txBody>
          <a:bodyPr vert="horz" lIns="91072" tIns="45536" rIns="91072" bIns="45536" rtlCol="0" anchor="ctr"/>
          <a:lstStyle>
            <a:lvl1pPr algn="l">
              <a:defRPr sz="1200">
                <a:solidFill>
                  <a:schemeClr val="tx1">
                    <a:tint val="75000"/>
                  </a:schemeClr>
                </a:solidFill>
              </a:defRPr>
            </a:lvl1pPr>
          </a:lstStyle>
          <a:p>
            <a:pPr defTabSz="910695"/>
            <a:fld id="{02356499-B107-41CA-9528-EC23FA578495}" type="datetimeFigureOut">
              <a:rPr lang="ja-JP" altLang="en-US" smtClean="0">
                <a:solidFill>
                  <a:prstClr val="black">
                    <a:tint val="75000"/>
                  </a:prstClr>
                </a:solidFill>
              </a:rPr>
              <a:pPr defTabSz="910695"/>
              <a:t>2016/7/13</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1" y="6356419"/>
            <a:ext cx="2895600" cy="365125"/>
          </a:xfrm>
          <a:prstGeom prst="rect">
            <a:avLst/>
          </a:prstGeom>
        </p:spPr>
        <p:txBody>
          <a:bodyPr vert="horz" lIns="91072" tIns="45536" rIns="91072" bIns="45536" rtlCol="0" anchor="ctr"/>
          <a:lstStyle>
            <a:lvl1pPr algn="ctr">
              <a:defRPr sz="1200">
                <a:solidFill>
                  <a:schemeClr val="tx1">
                    <a:tint val="75000"/>
                  </a:schemeClr>
                </a:solidFill>
              </a:defRPr>
            </a:lvl1pPr>
          </a:lstStyle>
          <a:p>
            <a:pPr defTabSz="91069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3" y="6356419"/>
            <a:ext cx="2133600" cy="365125"/>
          </a:xfrm>
          <a:prstGeom prst="rect">
            <a:avLst/>
          </a:prstGeom>
        </p:spPr>
        <p:txBody>
          <a:bodyPr vert="horz" lIns="91072" tIns="45536" rIns="91072" bIns="45536" rtlCol="0" anchor="ctr"/>
          <a:lstStyle>
            <a:lvl1pPr algn="r">
              <a:defRPr sz="1200">
                <a:solidFill>
                  <a:schemeClr val="tx1">
                    <a:tint val="75000"/>
                  </a:schemeClr>
                </a:solidFill>
              </a:defRPr>
            </a:lvl1pPr>
          </a:lstStyle>
          <a:p>
            <a:pPr defTabSz="910695"/>
            <a:fld id="{80470D25-829E-4441-BFF0-B3FADD9DA36E}" type="slidenum">
              <a:rPr lang="ja-JP" altLang="en-US" smtClean="0">
                <a:solidFill>
                  <a:prstClr val="black">
                    <a:tint val="75000"/>
                  </a:prstClr>
                </a:solidFill>
              </a:rPr>
              <a:pPr defTabSz="910695"/>
              <a:t>‹#›</a:t>
            </a:fld>
            <a:endParaRPr lang="ja-JP" altLang="en-US" dirty="0">
              <a:solidFill>
                <a:prstClr val="black">
                  <a:tint val="75000"/>
                </a:prstClr>
              </a:solidFill>
            </a:endParaRPr>
          </a:p>
        </p:txBody>
      </p:sp>
    </p:spTree>
    <p:extLst>
      <p:ext uri="{BB962C8B-B14F-4D97-AF65-F5344CB8AC3E}">
        <p14:creationId xmlns:p14="http://schemas.microsoft.com/office/powerpoint/2010/main" val="188449212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0695" rtl="0" eaLnBrk="1" latinLnBrk="0" hangingPunct="1">
        <a:spcBef>
          <a:spcPct val="0"/>
        </a:spcBef>
        <a:buNone/>
        <a:defRPr kumimoji="1" sz="4400" kern="1200">
          <a:solidFill>
            <a:schemeClr val="tx1"/>
          </a:solidFill>
          <a:latin typeface="+mj-lt"/>
          <a:ea typeface="+mj-ea"/>
          <a:cs typeface="+mj-cs"/>
        </a:defRPr>
      </a:lvl1pPr>
    </p:titleStyle>
    <p:bodyStyle>
      <a:lvl1pPr marL="341509" indent="-341509" algn="l" defTabSz="91069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39940" indent="-284598" algn="l" defTabSz="91069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38370" indent="-227674" algn="l" defTabSz="91069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3719"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49069"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04415"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59763"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5111"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0460"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0695" rtl="0" eaLnBrk="1" latinLnBrk="0" hangingPunct="1">
        <a:defRPr kumimoji="1" sz="1800" kern="1200">
          <a:solidFill>
            <a:schemeClr val="tx1"/>
          </a:solidFill>
          <a:latin typeface="+mn-lt"/>
          <a:ea typeface="+mn-ea"/>
          <a:cs typeface="+mn-cs"/>
        </a:defRPr>
      </a:lvl1pPr>
      <a:lvl2pPr marL="455349" algn="l" defTabSz="910695" rtl="0" eaLnBrk="1" latinLnBrk="0" hangingPunct="1">
        <a:defRPr kumimoji="1" sz="1800" kern="1200">
          <a:solidFill>
            <a:schemeClr val="tx1"/>
          </a:solidFill>
          <a:latin typeface="+mn-lt"/>
          <a:ea typeface="+mn-ea"/>
          <a:cs typeface="+mn-cs"/>
        </a:defRPr>
      </a:lvl2pPr>
      <a:lvl3pPr marL="910695" algn="l" defTabSz="910695" rtl="0" eaLnBrk="1" latinLnBrk="0" hangingPunct="1">
        <a:defRPr kumimoji="1" sz="1800" kern="1200">
          <a:solidFill>
            <a:schemeClr val="tx1"/>
          </a:solidFill>
          <a:latin typeface="+mn-lt"/>
          <a:ea typeface="+mn-ea"/>
          <a:cs typeface="+mn-cs"/>
        </a:defRPr>
      </a:lvl3pPr>
      <a:lvl4pPr marL="1366045" algn="l" defTabSz="910695" rtl="0" eaLnBrk="1" latinLnBrk="0" hangingPunct="1">
        <a:defRPr kumimoji="1" sz="1800" kern="1200">
          <a:solidFill>
            <a:schemeClr val="tx1"/>
          </a:solidFill>
          <a:latin typeface="+mn-lt"/>
          <a:ea typeface="+mn-ea"/>
          <a:cs typeface="+mn-cs"/>
        </a:defRPr>
      </a:lvl4pPr>
      <a:lvl5pPr marL="1821394" algn="l" defTabSz="910695" rtl="0" eaLnBrk="1" latinLnBrk="0" hangingPunct="1">
        <a:defRPr kumimoji="1" sz="1800" kern="1200">
          <a:solidFill>
            <a:schemeClr val="tx1"/>
          </a:solidFill>
          <a:latin typeface="+mn-lt"/>
          <a:ea typeface="+mn-ea"/>
          <a:cs typeface="+mn-cs"/>
        </a:defRPr>
      </a:lvl5pPr>
      <a:lvl6pPr marL="2276739" algn="l" defTabSz="910695" rtl="0" eaLnBrk="1" latinLnBrk="0" hangingPunct="1">
        <a:defRPr kumimoji="1" sz="1800" kern="1200">
          <a:solidFill>
            <a:schemeClr val="tx1"/>
          </a:solidFill>
          <a:latin typeface="+mn-lt"/>
          <a:ea typeface="+mn-ea"/>
          <a:cs typeface="+mn-cs"/>
        </a:defRPr>
      </a:lvl6pPr>
      <a:lvl7pPr marL="2732086" algn="l" defTabSz="910695" rtl="0" eaLnBrk="1" latinLnBrk="0" hangingPunct="1">
        <a:defRPr kumimoji="1" sz="1800" kern="1200">
          <a:solidFill>
            <a:schemeClr val="tx1"/>
          </a:solidFill>
          <a:latin typeface="+mn-lt"/>
          <a:ea typeface="+mn-ea"/>
          <a:cs typeface="+mn-cs"/>
        </a:defRPr>
      </a:lvl7pPr>
      <a:lvl8pPr marL="3187438" algn="l" defTabSz="910695" rtl="0" eaLnBrk="1" latinLnBrk="0" hangingPunct="1">
        <a:defRPr kumimoji="1" sz="1800" kern="1200">
          <a:solidFill>
            <a:schemeClr val="tx1"/>
          </a:solidFill>
          <a:latin typeface="+mn-lt"/>
          <a:ea typeface="+mn-ea"/>
          <a:cs typeface="+mn-cs"/>
        </a:defRPr>
      </a:lvl8pPr>
      <a:lvl9pPr marL="3642784" algn="l" defTabSz="91069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D3E83-BEF0-45A4-916E-CD23E032FF1B}" type="datetimeFigureOut">
              <a:rPr lang="ja-JP" altLang="en-US" smtClean="0">
                <a:solidFill>
                  <a:prstClr val="black">
                    <a:tint val="75000"/>
                  </a:prstClr>
                </a:solidFill>
              </a:rPr>
              <a:pPr/>
              <a:t>2016/7/13</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9579074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9"/>
            <a:ext cx="8229600" cy="1143000"/>
          </a:xfrm>
          <a:prstGeom prst="rect">
            <a:avLst/>
          </a:prstGeom>
        </p:spPr>
        <p:txBody>
          <a:bodyPr vert="horz" lIns="91072" tIns="45536" rIns="91072" bIns="4553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25"/>
            <a:ext cx="8229600" cy="4525963"/>
          </a:xfrm>
          <a:prstGeom prst="rect">
            <a:avLst/>
          </a:prstGeom>
        </p:spPr>
        <p:txBody>
          <a:bodyPr vert="horz" lIns="91072" tIns="45536" rIns="91072" bIns="4553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1" y="6356555"/>
            <a:ext cx="2133600" cy="365125"/>
          </a:xfrm>
          <a:prstGeom prst="rect">
            <a:avLst/>
          </a:prstGeom>
        </p:spPr>
        <p:txBody>
          <a:bodyPr vert="horz" lIns="91072" tIns="45536" rIns="91072" bIns="45536" rtlCol="0" anchor="ctr"/>
          <a:lstStyle>
            <a:lvl1pPr algn="l">
              <a:defRPr sz="1200">
                <a:solidFill>
                  <a:schemeClr val="tx1">
                    <a:tint val="75000"/>
                  </a:schemeClr>
                </a:solidFill>
              </a:defRPr>
            </a:lvl1pPr>
          </a:lstStyle>
          <a:p>
            <a:pPr defTabSz="910695"/>
            <a:fld id="{02356499-B107-41CA-9528-EC23FA578495}" type="datetimeFigureOut">
              <a:rPr lang="ja-JP" altLang="en-US" smtClean="0">
                <a:solidFill>
                  <a:prstClr val="black">
                    <a:tint val="75000"/>
                  </a:prstClr>
                </a:solidFill>
              </a:rPr>
              <a:pPr defTabSz="910695"/>
              <a:t>2016/7/13</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1" y="6356555"/>
            <a:ext cx="2895600" cy="365125"/>
          </a:xfrm>
          <a:prstGeom prst="rect">
            <a:avLst/>
          </a:prstGeom>
        </p:spPr>
        <p:txBody>
          <a:bodyPr vert="horz" lIns="91072" tIns="45536" rIns="91072" bIns="45536" rtlCol="0" anchor="ctr"/>
          <a:lstStyle>
            <a:lvl1pPr algn="ctr">
              <a:defRPr sz="1200">
                <a:solidFill>
                  <a:schemeClr val="tx1">
                    <a:tint val="75000"/>
                  </a:schemeClr>
                </a:solidFill>
              </a:defRPr>
            </a:lvl1pPr>
          </a:lstStyle>
          <a:p>
            <a:pPr defTabSz="91069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3" y="6356555"/>
            <a:ext cx="2133600" cy="365125"/>
          </a:xfrm>
          <a:prstGeom prst="rect">
            <a:avLst/>
          </a:prstGeom>
        </p:spPr>
        <p:txBody>
          <a:bodyPr vert="horz" lIns="91072" tIns="45536" rIns="91072" bIns="45536" rtlCol="0" anchor="ctr"/>
          <a:lstStyle>
            <a:lvl1pPr algn="r">
              <a:defRPr sz="1200">
                <a:solidFill>
                  <a:schemeClr val="tx1">
                    <a:tint val="75000"/>
                  </a:schemeClr>
                </a:solidFill>
              </a:defRPr>
            </a:lvl1pPr>
          </a:lstStyle>
          <a:p>
            <a:pPr defTabSz="910695"/>
            <a:fld id="{80470D25-829E-4441-BFF0-B3FADD9DA36E}" type="slidenum">
              <a:rPr lang="ja-JP" altLang="en-US" smtClean="0">
                <a:solidFill>
                  <a:prstClr val="black">
                    <a:tint val="75000"/>
                  </a:prstClr>
                </a:solidFill>
              </a:rPr>
              <a:pPr defTabSz="910695"/>
              <a:t>‹#›</a:t>
            </a:fld>
            <a:endParaRPr lang="ja-JP" altLang="en-US" dirty="0">
              <a:solidFill>
                <a:prstClr val="black">
                  <a:tint val="75000"/>
                </a:prstClr>
              </a:solidFill>
            </a:endParaRPr>
          </a:p>
        </p:txBody>
      </p:sp>
    </p:spTree>
    <p:extLst>
      <p:ext uri="{BB962C8B-B14F-4D97-AF65-F5344CB8AC3E}">
        <p14:creationId xmlns:p14="http://schemas.microsoft.com/office/powerpoint/2010/main" val="27437894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0695" rtl="0" eaLnBrk="1" latinLnBrk="0" hangingPunct="1">
        <a:spcBef>
          <a:spcPct val="0"/>
        </a:spcBef>
        <a:buNone/>
        <a:defRPr kumimoji="1" sz="4400" kern="1200">
          <a:solidFill>
            <a:schemeClr val="tx1"/>
          </a:solidFill>
          <a:latin typeface="+mj-lt"/>
          <a:ea typeface="+mj-ea"/>
          <a:cs typeface="+mj-cs"/>
        </a:defRPr>
      </a:lvl1pPr>
    </p:titleStyle>
    <p:bodyStyle>
      <a:lvl1pPr marL="341509" indent="-341509" algn="l" defTabSz="91069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39940" indent="-284598" algn="l" defTabSz="91069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38370" indent="-227674" algn="l" defTabSz="91069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3719"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49069"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04415"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59763"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5111"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0460"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0695" rtl="0" eaLnBrk="1" latinLnBrk="0" hangingPunct="1">
        <a:defRPr kumimoji="1" sz="1800" kern="1200">
          <a:solidFill>
            <a:schemeClr val="tx1"/>
          </a:solidFill>
          <a:latin typeface="+mn-lt"/>
          <a:ea typeface="+mn-ea"/>
          <a:cs typeface="+mn-cs"/>
        </a:defRPr>
      </a:lvl1pPr>
      <a:lvl2pPr marL="455349" algn="l" defTabSz="910695" rtl="0" eaLnBrk="1" latinLnBrk="0" hangingPunct="1">
        <a:defRPr kumimoji="1" sz="1800" kern="1200">
          <a:solidFill>
            <a:schemeClr val="tx1"/>
          </a:solidFill>
          <a:latin typeface="+mn-lt"/>
          <a:ea typeface="+mn-ea"/>
          <a:cs typeface="+mn-cs"/>
        </a:defRPr>
      </a:lvl2pPr>
      <a:lvl3pPr marL="910695" algn="l" defTabSz="910695" rtl="0" eaLnBrk="1" latinLnBrk="0" hangingPunct="1">
        <a:defRPr kumimoji="1" sz="1800" kern="1200">
          <a:solidFill>
            <a:schemeClr val="tx1"/>
          </a:solidFill>
          <a:latin typeface="+mn-lt"/>
          <a:ea typeface="+mn-ea"/>
          <a:cs typeface="+mn-cs"/>
        </a:defRPr>
      </a:lvl3pPr>
      <a:lvl4pPr marL="1366045" algn="l" defTabSz="910695" rtl="0" eaLnBrk="1" latinLnBrk="0" hangingPunct="1">
        <a:defRPr kumimoji="1" sz="1800" kern="1200">
          <a:solidFill>
            <a:schemeClr val="tx1"/>
          </a:solidFill>
          <a:latin typeface="+mn-lt"/>
          <a:ea typeface="+mn-ea"/>
          <a:cs typeface="+mn-cs"/>
        </a:defRPr>
      </a:lvl4pPr>
      <a:lvl5pPr marL="1821394" algn="l" defTabSz="910695" rtl="0" eaLnBrk="1" latinLnBrk="0" hangingPunct="1">
        <a:defRPr kumimoji="1" sz="1800" kern="1200">
          <a:solidFill>
            <a:schemeClr val="tx1"/>
          </a:solidFill>
          <a:latin typeface="+mn-lt"/>
          <a:ea typeface="+mn-ea"/>
          <a:cs typeface="+mn-cs"/>
        </a:defRPr>
      </a:lvl5pPr>
      <a:lvl6pPr marL="2276739" algn="l" defTabSz="910695" rtl="0" eaLnBrk="1" latinLnBrk="0" hangingPunct="1">
        <a:defRPr kumimoji="1" sz="1800" kern="1200">
          <a:solidFill>
            <a:schemeClr val="tx1"/>
          </a:solidFill>
          <a:latin typeface="+mn-lt"/>
          <a:ea typeface="+mn-ea"/>
          <a:cs typeface="+mn-cs"/>
        </a:defRPr>
      </a:lvl6pPr>
      <a:lvl7pPr marL="2732086" algn="l" defTabSz="910695" rtl="0" eaLnBrk="1" latinLnBrk="0" hangingPunct="1">
        <a:defRPr kumimoji="1" sz="1800" kern="1200">
          <a:solidFill>
            <a:schemeClr val="tx1"/>
          </a:solidFill>
          <a:latin typeface="+mn-lt"/>
          <a:ea typeface="+mn-ea"/>
          <a:cs typeface="+mn-cs"/>
        </a:defRPr>
      </a:lvl7pPr>
      <a:lvl8pPr marL="3187438" algn="l" defTabSz="910695" rtl="0" eaLnBrk="1" latinLnBrk="0" hangingPunct="1">
        <a:defRPr kumimoji="1" sz="1800" kern="1200">
          <a:solidFill>
            <a:schemeClr val="tx1"/>
          </a:solidFill>
          <a:latin typeface="+mn-lt"/>
          <a:ea typeface="+mn-ea"/>
          <a:cs typeface="+mn-cs"/>
        </a:defRPr>
      </a:lvl8pPr>
      <a:lvl9pPr marL="3642784" algn="l" defTabSz="910695"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5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377AD-0CF7-41A7-9B94-141561DEA9D8}" type="datetime1">
              <a:rPr kumimoji="0" lang="ja-JP" altLang="en-US" smtClean="0">
                <a:solidFill>
                  <a:prstClr val="black">
                    <a:tint val="75000"/>
                  </a:prstClr>
                </a:solidFill>
              </a:rPr>
              <a:pPr/>
              <a:t>2016/7/13</a:t>
            </a:fld>
            <a:endParaRPr kumimoji="0" lang="en-GB" dirty="0">
              <a:solidFill>
                <a:prstClr val="black">
                  <a:tint val="75000"/>
                </a:prstClr>
              </a:solidFill>
            </a:endParaRPr>
          </a:p>
        </p:txBody>
      </p:sp>
      <p:sp>
        <p:nvSpPr>
          <p:cNvPr id="5" name="Footer Placeholder 4"/>
          <p:cNvSpPr>
            <a:spLocks noGrp="1"/>
          </p:cNvSpPr>
          <p:nvPr>
            <p:ph type="ftr" sz="quarter" idx="3"/>
          </p:nvPr>
        </p:nvSpPr>
        <p:spPr>
          <a:xfrm>
            <a:off x="3124200" y="63565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GB" dirty="0">
              <a:solidFill>
                <a:prstClr val="black">
                  <a:tint val="75000"/>
                </a:prstClr>
              </a:solidFill>
            </a:endParaRPr>
          </a:p>
        </p:txBody>
      </p:sp>
      <p:sp>
        <p:nvSpPr>
          <p:cNvPr id="6" name="Slide Number Placeholder 5"/>
          <p:cNvSpPr>
            <a:spLocks noGrp="1"/>
          </p:cNvSpPr>
          <p:nvPr>
            <p:ph type="sldNum" sz="quarter" idx="4"/>
          </p:nvPr>
        </p:nvSpPr>
        <p:spPr>
          <a:xfrm>
            <a:off x="6553200" y="63565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0C51C-C816-47B6-85D7-0F8CF55255CD}" type="slidenum">
              <a:rPr kumimoji="0" lang="en-GB" smtClean="0">
                <a:solidFill>
                  <a:prstClr val="black">
                    <a:tint val="75000"/>
                  </a:prstClr>
                </a:solidFill>
              </a:rPr>
              <a:pPr/>
              <a:t>‹#›</a:t>
            </a:fld>
            <a:endParaRPr kumimoji="0" lang="en-GB" dirty="0">
              <a:solidFill>
                <a:prstClr val="black">
                  <a:tint val="75000"/>
                </a:prstClr>
              </a:solidFill>
            </a:endParaRPr>
          </a:p>
        </p:txBody>
      </p:sp>
    </p:spTree>
    <p:extLst>
      <p:ext uri="{BB962C8B-B14F-4D97-AF65-F5344CB8AC3E}">
        <p14:creationId xmlns:p14="http://schemas.microsoft.com/office/powerpoint/2010/main" val="427602560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5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C779E-4B22-45C6-ADC3-A59F451876CB}" type="datetime1">
              <a:rPr kumimoji="0" lang="ja-JP" altLang="en-US" smtClean="0">
                <a:solidFill>
                  <a:prstClr val="black">
                    <a:tint val="75000"/>
                  </a:prstClr>
                </a:solidFill>
              </a:rPr>
              <a:pPr/>
              <a:t>2016/7/13</a:t>
            </a:fld>
            <a:endParaRPr kumimoji="0" lang="en-GB" dirty="0">
              <a:solidFill>
                <a:prstClr val="black">
                  <a:tint val="75000"/>
                </a:prstClr>
              </a:solidFill>
            </a:endParaRPr>
          </a:p>
        </p:txBody>
      </p:sp>
      <p:sp>
        <p:nvSpPr>
          <p:cNvPr id="5" name="Footer Placeholder 4"/>
          <p:cNvSpPr>
            <a:spLocks noGrp="1"/>
          </p:cNvSpPr>
          <p:nvPr>
            <p:ph type="ftr" sz="quarter" idx="3"/>
          </p:nvPr>
        </p:nvSpPr>
        <p:spPr>
          <a:xfrm>
            <a:off x="3124200" y="63565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GB" dirty="0">
              <a:solidFill>
                <a:prstClr val="black">
                  <a:tint val="75000"/>
                </a:prstClr>
              </a:solidFill>
            </a:endParaRPr>
          </a:p>
        </p:txBody>
      </p:sp>
      <p:sp>
        <p:nvSpPr>
          <p:cNvPr id="6" name="Slide Number Placeholder 5"/>
          <p:cNvSpPr>
            <a:spLocks noGrp="1"/>
          </p:cNvSpPr>
          <p:nvPr>
            <p:ph type="sldNum" sz="quarter" idx="4"/>
          </p:nvPr>
        </p:nvSpPr>
        <p:spPr>
          <a:xfrm>
            <a:off x="6553200" y="63565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5068B-F979-4DF2-B3D9-5C071880834D}" type="slidenum">
              <a:rPr kumimoji="0" lang="en-GB" smtClean="0">
                <a:solidFill>
                  <a:prstClr val="black">
                    <a:tint val="75000"/>
                  </a:prstClr>
                </a:solidFill>
              </a:rPr>
              <a:pPr/>
              <a:t>‹#›</a:t>
            </a:fld>
            <a:endParaRPr kumimoji="0" lang="en-GB" dirty="0">
              <a:solidFill>
                <a:prstClr val="black">
                  <a:tint val="75000"/>
                </a:prstClr>
              </a:solidFill>
            </a:endParaRPr>
          </a:p>
        </p:txBody>
      </p:sp>
    </p:spTree>
    <p:extLst>
      <p:ext uri="{BB962C8B-B14F-4D97-AF65-F5344CB8AC3E}">
        <p14:creationId xmlns:p14="http://schemas.microsoft.com/office/powerpoint/2010/main" val="43240069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hyperlink" Target="http://www.who.int/mediacentre/factsheets/fs310/en/" TargetMode="Externa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15616" y="1484784"/>
            <a:ext cx="7056784" cy="2585323"/>
          </a:xfrm>
          <a:prstGeom prst="rect">
            <a:avLst/>
          </a:prstGeom>
          <a:noFill/>
        </p:spPr>
        <p:txBody>
          <a:bodyPr wrap="square" rtlCol="0">
            <a:spAutoFit/>
          </a:bodyPr>
          <a:lstStyle/>
          <a:p>
            <a:pPr algn="ctr"/>
            <a:r>
              <a:rPr lang="en-US" altLang="ja-JP" sz="3200" dirty="0"/>
              <a:t>2025</a:t>
            </a:r>
            <a:r>
              <a:rPr lang="ja-JP" altLang="en-US" sz="3200" dirty="0"/>
              <a:t>年万博基本構想検討会</a:t>
            </a:r>
          </a:p>
          <a:p>
            <a:pPr algn="ctr"/>
            <a:r>
              <a:rPr lang="ja-JP" altLang="en-US" sz="3200" dirty="0"/>
              <a:t>理念・事業展開部会への貢献</a:t>
            </a:r>
          </a:p>
          <a:p>
            <a:pPr algn="ctr"/>
            <a:endParaRPr lang="ja-JP" altLang="en-US" sz="3200" dirty="0"/>
          </a:p>
          <a:p>
            <a:pPr marL="342900" indent="-342900" algn="ctr">
              <a:buFontTx/>
              <a:buChar char="-"/>
            </a:pPr>
            <a:r>
              <a:rPr lang="ja-JP" altLang="en-US" sz="2400" b="1" dirty="0" smtClean="0"/>
              <a:t>２０２５年</a:t>
            </a:r>
            <a:r>
              <a:rPr lang="ja-JP" altLang="en-US" sz="2400" b="1" dirty="0"/>
              <a:t>の世界と日本の状況に関する基礎</a:t>
            </a:r>
            <a:r>
              <a:rPr lang="ja-JP" altLang="en-US" sz="2400" b="1" dirty="0" smtClean="0"/>
              <a:t>資料　</a:t>
            </a:r>
            <a:r>
              <a:rPr lang="en-US" altLang="ja-JP" sz="2400" dirty="0" smtClean="0"/>
              <a:t>-</a:t>
            </a:r>
          </a:p>
          <a:p>
            <a:pPr marL="342900" indent="-342900" algn="ctr">
              <a:buFontTx/>
              <a:buChar char="-"/>
            </a:pPr>
            <a:endParaRPr lang="en-US" altLang="ja-JP" sz="2400" dirty="0"/>
          </a:p>
          <a:p>
            <a:pPr algn="ctr"/>
            <a:endParaRPr lang="en-US" altLang="ja-JP" dirty="0"/>
          </a:p>
        </p:txBody>
      </p:sp>
      <p:sp>
        <p:nvSpPr>
          <p:cNvPr id="3" name="テキスト ボックス 2"/>
          <p:cNvSpPr txBox="1"/>
          <p:nvPr/>
        </p:nvSpPr>
        <p:spPr>
          <a:xfrm>
            <a:off x="2411760" y="4697215"/>
            <a:ext cx="4464496" cy="1077218"/>
          </a:xfrm>
          <a:prstGeom prst="rect">
            <a:avLst/>
          </a:prstGeom>
          <a:noFill/>
        </p:spPr>
        <p:txBody>
          <a:bodyPr wrap="square" rtlCol="0">
            <a:spAutoFit/>
          </a:bodyPr>
          <a:lstStyle/>
          <a:p>
            <a:pPr algn="ctr"/>
            <a:r>
              <a:rPr kumimoji="1" lang="en-US" altLang="ja-JP" dirty="0" smtClean="0"/>
              <a:t>2016</a:t>
            </a:r>
            <a:r>
              <a:rPr kumimoji="1" lang="ja-JP" altLang="en-US" dirty="0" smtClean="0"/>
              <a:t>年</a:t>
            </a:r>
            <a:r>
              <a:rPr kumimoji="1" lang="en-US" altLang="ja-JP" dirty="0" smtClean="0"/>
              <a:t>7</a:t>
            </a:r>
            <a:r>
              <a:rPr kumimoji="1" lang="ja-JP" altLang="en-US" dirty="0" smtClean="0"/>
              <a:t>月</a:t>
            </a:r>
            <a:r>
              <a:rPr kumimoji="1" lang="en-US" altLang="ja-JP" dirty="0" smtClean="0"/>
              <a:t>12</a:t>
            </a:r>
            <a:r>
              <a:rPr kumimoji="1" lang="ja-JP" altLang="en-US" dirty="0" smtClean="0"/>
              <a:t>日</a:t>
            </a:r>
            <a:endParaRPr kumimoji="1" lang="en-US" altLang="ja-JP" dirty="0" smtClean="0"/>
          </a:p>
          <a:p>
            <a:pPr algn="ctr"/>
            <a:endParaRPr lang="en-US" altLang="ja-JP" dirty="0"/>
          </a:p>
          <a:p>
            <a:pPr algn="ctr"/>
            <a:r>
              <a:rPr kumimoji="1" lang="ja-JP" altLang="en-US" sz="2800" dirty="0" smtClean="0"/>
              <a:t>中谷　比呂樹</a:t>
            </a:r>
            <a:endParaRPr kumimoji="1" lang="ja-JP" altLang="en-US" sz="2800" dirty="0"/>
          </a:p>
        </p:txBody>
      </p:sp>
      <p:sp>
        <p:nvSpPr>
          <p:cNvPr id="4" name="正方形/長方形 3"/>
          <p:cNvSpPr/>
          <p:nvPr/>
        </p:nvSpPr>
        <p:spPr>
          <a:xfrm>
            <a:off x="7416316" y="167390"/>
            <a:ext cx="151216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資料 ５－２</a:t>
            </a:r>
            <a:endParaRPr kumimoji="1" lang="ja-JP" altLang="en-US" dirty="0"/>
          </a:p>
        </p:txBody>
      </p:sp>
      <p:sp>
        <p:nvSpPr>
          <p:cNvPr id="5" name="テキスト ボックス 4"/>
          <p:cNvSpPr txBox="1"/>
          <p:nvPr/>
        </p:nvSpPr>
        <p:spPr>
          <a:xfrm>
            <a:off x="323528" y="375102"/>
            <a:ext cx="2304256" cy="369332"/>
          </a:xfrm>
          <a:prstGeom prst="rect">
            <a:avLst/>
          </a:prstGeom>
          <a:noFill/>
          <a:ln w="9525">
            <a:solidFill>
              <a:schemeClr val="tx1"/>
            </a:solidFill>
          </a:ln>
        </p:spPr>
        <p:txBody>
          <a:bodyPr wrap="square" rtlCol="0">
            <a:spAutoFit/>
          </a:bodyPr>
          <a:lstStyle/>
          <a:p>
            <a:pPr algn="ctr"/>
            <a:r>
              <a:rPr kumimoji="1" lang="ja-JP" altLang="en-US" dirty="0" smtClean="0"/>
              <a:t>中谷委員提出資料</a:t>
            </a:r>
            <a:endParaRPr kumimoji="1" lang="ja-JP" altLang="en-US" dirty="0"/>
          </a:p>
        </p:txBody>
      </p:sp>
    </p:spTree>
    <p:extLst>
      <p:ext uri="{BB962C8B-B14F-4D97-AF65-F5344CB8AC3E}">
        <p14:creationId xmlns:p14="http://schemas.microsoft.com/office/powerpoint/2010/main" val="101785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052736"/>
            <a:ext cx="8712968" cy="1470025"/>
          </a:xfrm>
        </p:spPr>
        <p:txBody>
          <a:bodyPr>
            <a:noAutofit/>
          </a:bodyPr>
          <a:lstStyle/>
          <a:p>
            <a:pPr algn="l"/>
            <a:r>
              <a:rPr kumimoji="1" lang="ja-JP" altLang="en-US" sz="3600" dirty="0" smtClean="0"/>
              <a:t>世界は豊かに、長寿になっている。　そのモデル</a:t>
            </a:r>
            <a:r>
              <a:rPr lang="ja-JP" altLang="en-US" sz="3600" dirty="0" smtClean="0"/>
              <a:t>を確立したのが日本。その成功から新たなチャレンジに直面する日本。</a:t>
            </a:r>
            <a:endParaRPr kumimoji="1" lang="ja-JP" altLang="en-US" sz="3600" dirty="0"/>
          </a:p>
        </p:txBody>
      </p:sp>
      <p:sp>
        <p:nvSpPr>
          <p:cNvPr id="3" name="サブタイトル 2"/>
          <p:cNvSpPr>
            <a:spLocks noGrp="1"/>
          </p:cNvSpPr>
          <p:nvPr>
            <p:ph type="subTitle" idx="1"/>
          </p:nvPr>
        </p:nvSpPr>
        <p:spPr>
          <a:xfrm>
            <a:off x="323528" y="3886201"/>
            <a:ext cx="8712968" cy="1752600"/>
          </a:xfrm>
        </p:spPr>
        <p:txBody>
          <a:bodyPr>
            <a:normAutofit/>
          </a:bodyPr>
          <a:lstStyle/>
          <a:p>
            <a:r>
              <a:rPr kumimoji="1" lang="ja-JP" altLang="en-US" sz="2800" b="1" dirty="0" smtClean="0">
                <a:solidFill>
                  <a:schemeClr val="tx1"/>
                </a:solidFill>
              </a:rPr>
              <a:t>まず</a:t>
            </a:r>
            <a:r>
              <a:rPr kumimoji="1" lang="en-US" altLang="ja-JP" sz="2800" b="1" dirty="0" smtClean="0">
                <a:solidFill>
                  <a:schemeClr val="tx1"/>
                </a:solidFill>
              </a:rPr>
              <a:t>Hans </a:t>
            </a:r>
            <a:r>
              <a:rPr kumimoji="1" lang="en-US" altLang="ja-JP" sz="2800" b="1" dirty="0" err="1" smtClean="0">
                <a:solidFill>
                  <a:schemeClr val="tx1"/>
                </a:solidFill>
              </a:rPr>
              <a:t>Rosling</a:t>
            </a:r>
            <a:r>
              <a:rPr kumimoji="1" lang="en-US" altLang="ja-JP" sz="2800" b="1" dirty="0" smtClean="0">
                <a:solidFill>
                  <a:schemeClr val="tx1"/>
                </a:solidFill>
              </a:rPr>
              <a:t> </a:t>
            </a:r>
            <a:r>
              <a:rPr kumimoji="1" lang="ja-JP" altLang="en-US" sz="2800" b="1" dirty="0" smtClean="0">
                <a:solidFill>
                  <a:schemeClr val="tx1"/>
                </a:solidFill>
              </a:rPr>
              <a:t>博士の</a:t>
            </a:r>
            <a:r>
              <a:rPr kumimoji="1" lang="en-US" altLang="ja-JP" sz="2800" b="1" dirty="0" smtClean="0">
                <a:solidFill>
                  <a:schemeClr val="tx1"/>
                </a:solidFill>
              </a:rPr>
              <a:t>BBC</a:t>
            </a:r>
            <a:r>
              <a:rPr kumimoji="1" lang="ja-JP" altLang="en-US" sz="2800" b="1" dirty="0" smtClean="0">
                <a:solidFill>
                  <a:schemeClr val="tx1"/>
                </a:solidFill>
              </a:rPr>
              <a:t>ビデオ</a:t>
            </a:r>
            <a:r>
              <a:rPr kumimoji="1" lang="en-US" altLang="ja-JP" sz="2800" b="1" dirty="0" smtClean="0">
                <a:solidFill>
                  <a:schemeClr val="tx1"/>
                </a:solidFill>
              </a:rPr>
              <a:t>Clip</a:t>
            </a:r>
            <a:r>
              <a:rPr kumimoji="1" lang="ja-JP" altLang="en-US" sz="2800" b="1" dirty="0" smtClean="0">
                <a:solidFill>
                  <a:schemeClr val="tx1"/>
                </a:solidFill>
              </a:rPr>
              <a:t>をご覧ください</a:t>
            </a:r>
            <a:endParaRPr kumimoji="1" lang="en-US" altLang="ja-JP" sz="2800" b="1" dirty="0" smtClean="0">
              <a:solidFill>
                <a:schemeClr val="tx1"/>
              </a:solidFill>
            </a:endParaRPr>
          </a:p>
          <a:p>
            <a:r>
              <a:rPr lang="en-US" altLang="ja-JP" dirty="0" smtClean="0">
                <a:solidFill>
                  <a:srgbClr val="0070C0"/>
                </a:solidFill>
              </a:rPr>
              <a:t>https</a:t>
            </a:r>
            <a:r>
              <a:rPr lang="en-US" altLang="ja-JP" dirty="0">
                <a:solidFill>
                  <a:srgbClr val="0070C0"/>
                </a:solidFill>
              </a:rPr>
              <a:t>://www.youtube.com/watch?v=jbkSRLYSojo</a:t>
            </a:r>
          </a:p>
          <a:p>
            <a:endParaRPr kumimoji="1" lang="ja-JP" altLang="en-US" dirty="0"/>
          </a:p>
        </p:txBody>
      </p:sp>
    </p:spTree>
    <p:extLst>
      <p:ext uri="{BB962C8B-B14F-4D97-AF65-F5344CB8AC3E}">
        <p14:creationId xmlns:p14="http://schemas.microsoft.com/office/powerpoint/2010/main" val="196024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89916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899592" y="404664"/>
            <a:ext cx="46085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過去４０年間の平均寿命の延長</a:t>
            </a:r>
            <a:r>
              <a:rPr kumimoji="1" lang="ja-JP" altLang="en-US" dirty="0" smtClean="0"/>
              <a:t>　</a:t>
            </a:r>
            <a:endParaRPr kumimoji="1" lang="en-US" altLang="ja-JP" dirty="0" smtClean="0"/>
          </a:p>
          <a:p>
            <a:pPr algn="ctr"/>
            <a:r>
              <a:rPr kumimoji="1" lang="ja-JP" altLang="en-US" sz="1400" dirty="0" smtClean="0"/>
              <a:t>アジア・アフリカ・中南米では１２年以上</a:t>
            </a:r>
            <a:endParaRPr kumimoji="1" lang="ja-JP" altLang="en-US" sz="1400" dirty="0"/>
          </a:p>
        </p:txBody>
      </p:sp>
    </p:spTree>
    <p:extLst>
      <p:ext uri="{BB962C8B-B14F-4D97-AF65-F5344CB8AC3E}">
        <p14:creationId xmlns:p14="http://schemas.microsoft.com/office/powerpoint/2010/main" val="2369422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5640" y="332656"/>
            <a:ext cx="7792719" cy="1011600"/>
          </a:xfrm>
        </p:spPr>
        <p:txBody>
          <a:bodyPr/>
          <a:lstStyle/>
          <a:p>
            <a:pPr algn="ctr"/>
            <a:r>
              <a:rPr lang="ja-JP" altLang="en-US" dirty="0" smtClean="0">
                <a:solidFill>
                  <a:schemeClr val="accent2">
                    <a:lumMod val="75000"/>
                  </a:schemeClr>
                </a:solidFill>
              </a:rPr>
              <a:t>高齢化する世界</a:t>
            </a:r>
            <a:r>
              <a:rPr lang="en-US" altLang="ja-JP" dirty="0" smtClean="0">
                <a:solidFill>
                  <a:schemeClr val="accent2">
                    <a:lumMod val="75000"/>
                  </a:schemeClr>
                </a:solidFill>
              </a:rPr>
              <a:t/>
            </a:r>
            <a:br>
              <a:rPr lang="en-US" altLang="ja-JP" dirty="0" smtClean="0">
                <a:solidFill>
                  <a:schemeClr val="accent2">
                    <a:lumMod val="75000"/>
                  </a:schemeClr>
                </a:solidFill>
              </a:rPr>
            </a:br>
            <a:r>
              <a:rPr lang="en-US" altLang="ja-JP" sz="1400" dirty="0" smtClean="0">
                <a:solidFill>
                  <a:schemeClr val="accent2">
                    <a:lumMod val="75000"/>
                  </a:schemeClr>
                </a:solidFill>
              </a:rPr>
              <a:t/>
            </a:r>
            <a:br>
              <a:rPr lang="en-US" altLang="ja-JP" sz="1400" dirty="0" smtClean="0">
                <a:solidFill>
                  <a:schemeClr val="accent2">
                    <a:lumMod val="75000"/>
                  </a:schemeClr>
                </a:solidFill>
              </a:rPr>
            </a:br>
            <a:r>
              <a:rPr lang="ja-JP" altLang="en-US" sz="1400" dirty="0" smtClean="0">
                <a:solidFill>
                  <a:schemeClr val="accent2">
                    <a:lumMod val="75000"/>
                  </a:schemeClr>
                </a:solidFill>
              </a:rPr>
              <a:t>資料：</a:t>
            </a:r>
            <a:r>
              <a:rPr lang="en-US" altLang="ja-JP" sz="1400" dirty="0" smtClean="0">
                <a:solidFill>
                  <a:schemeClr val="accent2">
                    <a:lumMod val="75000"/>
                  </a:schemeClr>
                </a:solidFill>
              </a:rPr>
              <a:t>WHO</a:t>
            </a:r>
            <a:endParaRPr lang="en-GB" sz="1400" dirty="0">
              <a:solidFill>
                <a:schemeClr val="accent2">
                  <a:lumMod val="75000"/>
                </a:schemeClr>
              </a:solidFill>
            </a:endParaRPr>
          </a:p>
        </p:txBody>
      </p:sp>
      <p:pic>
        <p:nvPicPr>
          <p:cNvPr id="30" name="Image 29" descr="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33" name="Image 32" descr="202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36" name="Image 35" descr="202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39" name="Image 38" descr="2030.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46" name="Image 45" descr="2035.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47" name="Image 46" descr="2040.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48" name="Image 47" descr="2045.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49" name="Image 48" descr="2050.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sp>
        <p:nvSpPr>
          <p:cNvPr id="50" name="ZoneTexte 49"/>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2015</a:t>
            </a:r>
          </a:p>
        </p:txBody>
      </p:sp>
      <p:sp>
        <p:nvSpPr>
          <p:cNvPr id="51" name="ZoneTexte 50"/>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2020</a:t>
            </a:r>
          </a:p>
        </p:txBody>
      </p:sp>
      <p:sp>
        <p:nvSpPr>
          <p:cNvPr id="52" name="ZoneTexte 51"/>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2025</a:t>
            </a:r>
          </a:p>
        </p:txBody>
      </p:sp>
      <p:sp>
        <p:nvSpPr>
          <p:cNvPr id="53" name="ZoneTexte 52"/>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2030</a:t>
            </a:r>
          </a:p>
        </p:txBody>
      </p:sp>
      <p:sp>
        <p:nvSpPr>
          <p:cNvPr id="54" name="ZoneTexte 53"/>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2035</a:t>
            </a:r>
          </a:p>
        </p:txBody>
      </p:sp>
      <p:sp>
        <p:nvSpPr>
          <p:cNvPr id="55" name="ZoneTexte 54"/>
          <p:cNvSpPr txBox="1"/>
          <p:nvPr/>
        </p:nvSpPr>
        <p:spPr>
          <a:xfrm>
            <a:off x="3431697" y="5454644"/>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2040</a:t>
            </a:r>
          </a:p>
        </p:txBody>
      </p:sp>
      <p:sp>
        <p:nvSpPr>
          <p:cNvPr id="56" name="ZoneTexte 55"/>
          <p:cNvSpPr txBox="1"/>
          <p:nvPr/>
        </p:nvSpPr>
        <p:spPr>
          <a:xfrm>
            <a:off x="3431697" y="5454644"/>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2045</a:t>
            </a:r>
          </a:p>
        </p:txBody>
      </p:sp>
      <p:sp>
        <p:nvSpPr>
          <p:cNvPr id="57" name="ZoneTexte 56"/>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2050</a:t>
            </a:r>
          </a:p>
        </p:txBody>
      </p:sp>
      <p:pic>
        <p:nvPicPr>
          <p:cNvPr id="58" name="Image 57" descr="key_60_300.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95748" y="4947409"/>
            <a:ext cx="1015342" cy="1443126"/>
          </a:xfrm>
          <a:prstGeom prst="rect">
            <a:avLst/>
          </a:prstGeom>
        </p:spPr>
      </p:pic>
      <p:sp>
        <p:nvSpPr>
          <p:cNvPr id="59" name="Ellipse 58"/>
          <p:cNvSpPr/>
          <p:nvPr/>
        </p:nvSpPr>
        <p:spPr>
          <a:xfrm>
            <a:off x="5164667" y="2921000"/>
            <a:ext cx="731081" cy="731081"/>
          </a:xfrm>
          <a:prstGeom prst="ellipse">
            <a:avLst/>
          </a:prstGeom>
          <a:noFill/>
          <a:ln w="25400" cap="flat" cmpd="sng" algn="ctr">
            <a:solidFill>
              <a:schemeClr val="accent4"/>
            </a:solidFill>
            <a:prstDash val="solid"/>
            <a:round/>
            <a:headEnd type="none" w="med" len="med"/>
            <a:tailEnd type="none" w="med" len="med"/>
          </a:ln>
          <a:effectLst>
            <a:outerShdw blurRad="50800" dist="12700"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
        <p:nvSpPr>
          <p:cNvPr id="60" name="Ellipse 59"/>
          <p:cNvSpPr/>
          <p:nvPr/>
        </p:nvSpPr>
        <p:spPr>
          <a:xfrm>
            <a:off x="6688667" y="3445933"/>
            <a:ext cx="731081" cy="731081"/>
          </a:xfrm>
          <a:prstGeom prst="ellipse">
            <a:avLst/>
          </a:prstGeom>
          <a:noFill/>
          <a:ln w="25400" cap="flat" cmpd="sng" algn="ctr">
            <a:solidFill>
              <a:schemeClr val="accent4"/>
            </a:solidFill>
            <a:prstDash val="solid"/>
            <a:round/>
            <a:headEnd type="none" w="med" len="med"/>
            <a:tailEnd type="none" w="med" len="med"/>
          </a:ln>
          <a:effectLst>
            <a:outerShdw blurRad="50800" dist="12700"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
        <p:nvSpPr>
          <p:cNvPr id="61" name="Ellipse 60"/>
          <p:cNvSpPr/>
          <p:nvPr/>
        </p:nvSpPr>
        <p:spPr>
          <a:xfrm rot="20828771">
            <a:off x="1935987" y="4844222"/>
            <a:ext cx="731081" cy="1302515"/>
          </a:xfrm>
          <a:prstGeom prst="ellipse">
            <a:avLst/>
          </a:prstGeom>
          <a:noFill/>
          <a:ln w="25400" cap="flat" cmpd="sng" algn="ctr">
            <a:solidFill>
              <a:schemeClr val="accent4"/>
            </a:solidFill>
            <a:prstDash val="solid"/>
            <a:round/>
            <a:headEnd type="none" w="med" len="med"/>
            <a:tailEnd type="none" w="med" len="med"/>
          </a:ln>
          <a:effectLst>
            <a:outerShdw blurRad="50800" dist="12700"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Tree>
    <p:extLst>
      <p:ext uri="{BB962C8B-B14F-4D97-AF65-F5344CB8AC3E}">
        <p14:creationId xmlns:p14="http://schemas.microsoft.com/office/powerpoint/2010/main" val="1482022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up)">
                                      <p:cBhvr>
                                        <p:cTn id="23" dur="500"/>
                                        <p:tgtEl>
                                          <p:spTgt spid="53"/>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500"/>
                                        <p:tgtEl>
                                          <p:spTgt spid="54"/>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up)">
                                      <p:cBhvr>
                                        <p:cTn id="39" dur="500"/>
                                        <p:tgtEl>
                                          <p:spTgt spid="55"/>
                                        </p:tgtEl>
                                      </p:cBhvr>
                                    </p:animEffect>
                                  </p:childTnLst>
                                </p:cTn>
                              </p:par>
                              <p:par>
                                <p:cTn id="40" presetID="10"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up)">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up)">
                                      <p:cBhvr>
                                        <p:cTn id="55" dur="500"/>
                                        <p:tgtEl>
                                          <p:spTgt spid="57"/>
                                        </p:tgtEl>
                                      </p:cBhvr>
                                    </p:animEffect>
                                  </p:childTnLst>
                                </p:cTn>
                              </p:par>
                              <p:par>
                                <p:cTn id="56" presetID="10"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anim calcmode="lin" valueType="num">
                                      <p:cBhvr>
                                        <p:cTn id="64" dur="500" fill="hold"/>
                                        <p:tgtEl>
                                          <p:spTgt spid="59"/>
                                        </p:tgtEl>
                                        <p:attrNameLst>
                                          <p:attrName>ppt_x</p:attrName>
                                        </p:attrNameLst>
                                      </p:cBhvr>
                                      <p:tavLst>
                                        <p:tav tm="0">
                                          <p:val>
                                            <p:strVal val="#ppt_x"/>
                                          </p:val>
                                        </p:tav>
                                        <p:tav tm="100000">
                                          <p:val>
                                            <p:strVal val="#ppt_x"/>
                                          </p:val>
                                        </p:tav>
                                      </p:tavLst>
                                    </p:anim>
                                    <p:anim calcmode="lin" valueType="num">
                                      <p:cBhvr>
                                        <p:cTn id="65"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anim calcmode="lin" valueType="num">
                                      <p:cBhvr>
                                        <p:cTn id="71" dur="500" fill="hold"/>
                                        <p:tgtEl>
                                          <p:spTgt spid="60"/>
                                        </p:tgtEl>
                                        <p:attrNameLst>
                                          <p:attrName>ppt_x</p:attrName>
                                        </p:attrNameLst>
                                      </p:cBhvr>
                                      <p:tavLst>
                                        <p:tav tm="0">
                                          <p:val>
                                            <p:strVal val="#ppt_x"/>
                                          </p:val>
                                        </p:tav>
                                        <p:tav tm="100000">
                                          <p:val>
                                            <p:strVal val="#ppt_x"/>
                                          </p:val>
                                        </p:tav>
                                      </p:tavLst>
                                    </p:anim>
                                    <p:anim calcmode="lin" valueType="num">
                                      <p:cBhvr>
                                        <p:cTn id="72"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anim calcmode="lin" valueType="num">
                                      <p:cBhvr>
                                        <p:cTn id="78" dur="500" fill="hold"/>
                                        <p:tgtEl>
                                          <p:spTgt spid="61"/>
                                        </p:tgtEl>
                                        <p:attrNameLst>
                                          <p:attrName>ppt_x</p:attrName>
                                        </p:attrNameLst>
                                      </p:cBhvr>
                                      <p:tavLst>
                                        <p:tav tm="0">
                                          <p:val>
                                            <p:strVal val="#ppt_x"/>
                                          </p:val>
                                        </p:tav>
                                        <p:tav tm="100000">
                                          <p:val>
                                            <p:strVal val="#ppt_x"/>
                                          </p:val>
                                        </p:tav>
                                      </p:tavLst>
                                    </p:anim>
                                    <p:anim calcmode="lin" valueType="num">
                                      <p:cBhvr>
                                        <p:cTn id="79"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5287" y="406400"/>
            <a:ext cx="8753475"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23528" y="476672"/>
            <a:ext cx="84969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日本よりも早いスピードで高齢化するアジア</a:t>
            </a:r>
            <a:endParaRPr kumimoji="1" lang="ja-JP" altLang="en-US" sz="3200" dirty="0"/>
          </a:p>
        </p:txBody>
      </p:sp>
    </p:spTree>
    <p:extLst>
      <p:ext uri="{BB962C8B-B14F-4D97-AF65-F5344CB8AC3E}">
        <p14:creationId xmlns:p14="http://schemas.microsoft.com/office/powerpoint/2010/main" val="2252411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520" y="1038224"/>
            <a:ext cx="8408335" cy="505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3789" y="116631"/>
            <a:ext cx="9090212" cy="400110"/>
          </a:xfrm>
          <a:prstGeom prst="rect">
            <a:avLst/>
          </a:prstGeom>
          <a:noFill/>
        </p:spPr>
        <p:txBody>
          <a:bodyPr wrap="square" rtlCol="0">
            <a:spAutoFit/>
          </a:bodyPr>
          <a:lstStyle/>
          <a:p>
            <a:pPr algn="ctr"/>
            <a:r>
              <a:rPr lang="ja-JP" altLang="en-US" sz="2000" b="1" dirty="0" smtClean="0">
                <a:solidFill>
                  <a:prstClr val="black"/>
                </a:solidFill>
              </a:rPr>
              <a:t>本格的な人口減少局面に達する日本</a:t>
            </a:r>
            <a:endParaRPr lang="en-US" altLang="ja-JP" sz="2000" b="1" dirty="0" smtClean="0">
              <a:solidFill>
                <a:prstClr val="black"/>
              </a:solidFill>
            </a:endParaRPr>
          </a:p>
        </p:txBody>
      </p:sp>
      <p:sp>
        <p:nvSpPr>
          <p:cNvPr id="3" name="テキスト ボックス 2"/>
          <p:cNvSpPr txBox="1"/>
          <p:nvPr/>
        </p:nvSpPr>
        <p:spPr>
          <a:xfrm>
            <a:off x="444592" y="6231794"/>
            <a:ext cx="8568952" cy="461665"/>
          </a:xfrm>
          <a:prstGeom prst="rect">
            <a:avLst/>
          </a:prstGeom>
          <a:noFill/>
        </p:spPr>
        <p:txBody>
          <a:bodyPr wrap="square" rtlCol="0">
            <a:spAutoFit/>
          </a:bodyPr>
          <a:lstStyle/>
          <a:p>
            <a:r>
              <a:rPr lang="en-US" altLang="ja-JP" sz="1200" dirty="0">
                <a:solidFill>
                  <a:prstClr val="black"/>
                </a:solidFill>
              </a:rPr>
              <a:t>Source; </a:t>
            </a:r>
            <a:r>
              <a:rPr lang="ja-JP" altLang="en-US" sz="1200" dirty="0">
                <a:solidFill>
                  <a:prstClr val="black"/>
                </a:solidFill>
              </a:rPr>
              <a:t>国土審議会政策部会長期展望委員会資料　平成</a:t>
            </a:r>
            <a:r>
              <a:rPr lang="en-US" altLang="ja-JP" sz="1200" dirty="0">
                <a:solidFill>
                  <a:prstClr val="black"/>
                </a:solidFill>
              </a:rPr>
              <a:t>23</a:t>
            </a:r>
            <a:r>
              <a:rPr lang="ja-JP" altLang="en-US" sz="1200" dirty="0">
                <a:solidFill>
                  <a:prstClr val="black"/>
                </a:solidFill>
              </a:rPr>
              <a:t>年</a:t>
            </a:r>
            <a:r>
              <a:rPr lang="en-US" altLang="ja-JP" sz="1200" dirty="0">
                <a:solidFill>
                  <a:prstClr val="black"/>
                </a:solidFill>
              </a:rPr>
              <a:t>2</a:t>
            </a:r>
            <a:r>
              <a:rPr lang="ja-JP" altLang="en-US" sz="1200" dirty="0">
                <a:solidFill>
                  <a:prstClr val="black"/>
                </a:solidFill>
              </a:rPr>
              <a:t>月</a:t>
            </a:r>
            <a:r>
              <a:rPr lang="en-US" altLang="ja-JP" sz="1200" dirty="0">
                <a:solidFill>
                  <a:prstClr val="black"/>
                </a:solidFill>
              </a:rPr>
              <a:t>21</a:t>
            </a:r>
            <a:r>
              <a:rPr lang="ja-JP" altLang="en-US" sz="1200" dirty="0">
                <a:solidFill>
                  <a:prstClr val="black"/>
                </a:solidFill>
              </a:rPr>
              <a:t>日</a:t>
            </a:r>
            <a:r>
              <a:rPr lang="en-US" altLang="ja-JP" sz="1200" dirty="0">
                <a:solidFill>
                  <a:prstClr val="black"/>
                </a:solidFill>
              </a:rPr>
              <a:t>, </a:t>
            </a:r>
          </a:p>
          <a:p>
            <a:r>
              <a:rPr lang="en-US" altLang="ja-JP" sz="1200" dirty="0">
                <a:solidFill>
                  <a:prstClr val="black"/>
                </a:solidFill>
              </a:rPr>
              <a:t>21 Feb. 2011, http://www.mlit.go.jp/common/000135837.pdf</a:t>
            </a:r>
            <a:endParaRPr lang="ja-JP" altLang="en-US" sz="1200" dirty="0">
              <a:solidFill>
                <a:prstClr val="black"/>
              </a:solidFill>
            </a:endParaRPr>
          </a:p>
        </p:txBody>
      </p:sp>
      <p:sp>
        <p:nvSpPr>
          <p:cNvPr id="4" name="テキスト ボックス 3"/>
          <p:cNvSpPr txBox="1"/>
          <p:nvPr/>
        </p:nvSpPr>
        <p:spPr>
          <a:xfrm>
            <a:off x="4670561" y="3058510"/>
            <a:ext cx="1481958" cy="276999"/>
          </a:xfrm>
          <a:prstGeom prst="rect">
            <a:avLst/>
          </a:prstGeom>
          <a:noFill/>
        </p:spPr>
        <p:txBody>
          <a:bodyPr wrap="square" rtlCol="0">
            <a:spAutoFit/>
          </a:bodyPr>
          <a:lstStyle/>
          <a:p>
            <a:r>
              <a:rPr lang="en-US" altLang="ja-JP" sz="1200" b="1" dirty="0">
                <a:solidFill>
                  <a:prstClr val="black"/>
                </a:solidFill>
              </a:rPr>
              <a:t>Meiji Restoration</a:t>
            </a:r>
            <a:endParaRPr lang="ja-JP" altLang="en-US" sz="1200" b="1" dirty="0">
              <a:solidFill>
                <a:prstClr val="black"/>
              </a:solidFill>
            </a:endParaRPr>
          </a:p>
        </p:txBody>
      </p:sp>
      <p:sp>
        <p:nvSpPr>
          <p:cNvPr id="5" name="テキスト ボックス 4"/>
          <p:cNvSpPr txBox="1"/>
          <p:nvPr/>
        </p:nvSpPr>
        <p:spPr>
          <a:xfrm>
            <a:off x="1584667" y="933244"/>
            <a:ext cx="1853071" cy="369332"/>
          </a:xfrm>
          <a:prstGeom prst="rect">
            <a:avLst/>
          </a:prstGeom>
          <a:noFill/>
        </p:spPr>
        <p:txBody>
          <a:bodyPr wrap="none" rtlCol="0">
            <a:spAutoFit/>
          </a:bodyPr>
          <a:lstStyle/>
          <a:p>
            <a:r>
              <a:rPr lang="en-US" altLang="ja-JP" dirty="0">
                <a:solidFill>
                  <a:prstClr val="black"/>
                </a:solidFill>
              </a:rPr>
              <a:t>Population: X 10</a:t>
            </a:r>
            <a:r>
              <a:rPr lang="en-US" altLang="ja-JP" baseline="40000" dirty="0">
                <a:solidFill>
                  <a:prstClr val="black"/>
                </a:solidFill>
              </a:rPr>
              <a:t>4</a:t>
            </a:r>
            <a:endParaRPr lang="ja-JP" altLang="en-US" baseline="40000" dirty="0">
              <a:solidFill>
                <a:prstClr val="black"/>
              </a:solidFill>
            </a:endParaRPr>
          </a:p>
        </p:txBody>
      </p:sp>
      <p:sp>
        <p:nvSpPr>
          <p:cNvPr id="6" name="テキスト ボックス 5"/>
          <p:cNvSpPr txBox="1"/>
          <p:nvPr/>
        </p:nvSpPr>
        <p:spPr>
          <a:xfrm>
            <a:off x="2488665" y="3328728"/>
            <a:ext cx="1768024" cy="276999"/>
          </a:xfrm>
          <a:prstGeom prst="rect">
            <a:avLst/>
          </a:prstGeom>
          <a:noFill/>
        </p:spPr>
        <p:txBody>
          <a:bodyPr wrap="square" rtlCol="0">
            <a:spAutoFit/>
          </a:bodyPr>
          <a:lstStyle/>
          <a:p>
            <a:r>
              <a:rPr lang="en-US" altLang="ja-JP" sz="1200" b="1" dirty="0">
                <a:solidFill>
                  <a:prstClr val="black"/>
                </a:solidFill>
              </a:rPr>
              <a:t>Tokugawa Shogunate</a:t>
            </a:r>
            <a:endParaRPr lang="ja-JP" altLang="en-US" sz="1200" b="1" dirty="0">
              <a:solidFill>
                <a:prstClr val="black"/>
              </a:solidFill>
            </a:endParaRPr>
          </a:p>
        </p:txBody>
      </p:sp>
      <p:sp>
        <p:nvSpPr>
          <p:cNvPr id="7" name="テキスト ボックス 6"/>
          <p:cNvSpPr txBox="1"/>
          <p:nvPr/>
        </p:nvSpPr>
        <p:spPr>
          <a:xfrm>
            <a:off x="5411540" y="2152755"/>
            <a:ext cx="935421" cy="276999"/>
          </a:xfrm>
          <a:prstGeom prst="rect">
            <a:avLst/>
          </a:prstGeom>
          <a:noFill/>
        </p:spPr>
        <p:txBody>
          <a:bodyPr wrap="square" rtlCol="0">
            <a:spAutoFit/>
          </a:bodyPr>
          <a:lstStyle/>
          <a:p>
            <a:r>
              <a:rPr lang="en-US" altLang="ja-JP" sz="1200" b="1" dirty="0">
                <a:solidFill>
                  <a:prstClr val="black"/>
                </a:solidFill>
              </a:rPr>
              <a:t>End WWII</a:t>
            </a:r>
            <a:endParaRPr lang="ja-JP" altLang="en-US" sz="1200" b="1" dirty="0">
              <a:solidFill>
                <a:prstClr val="black"/>
              </a:solidFill>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7583" y="1117910"/>
            <a:ext cx="1290691" cy="57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63946" y="1816500"/>
            <a:ext cx="1144327" cy="50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05744" y="2470054"/>
            <a:ext cx="1139165" cy="72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16842" y="3730680"/>
            <a:ext cx="12430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7836110" y="5276193"/>
            <a:ext cx="823745" cy="369332"/>
          </a:xfrm>
          <a:prstGeom prst="rect">
            <a:avLst/>
          </a:prstGeom>
          <a:noFill/>
        </p:spPr>
        <p:txBody>
          <a:bodyPr wrap="square" rtlCol="0">
            <a:spAutoFit/>
          </a:bodyPr>
          <a:lstStyle/>
          <a:p>
            <a:r>
              <a:rPr lang="en-US" altLang="ja-JP" dirty="0">
                <a:solidFill>
                  <a:prstClr val="black"/>
                </a:solidFill>
              </a:rPr>
              <a:t>Year</a:t>
            </a:r>
            <a:endParaRPr lang="ja-JP" altLang="en-US" dirty="0">
              <a:solidFill>
                <a:prstClr val="black"/>
              </a:solidFill>
            </a:endParaRPr>
          </a:p>
        </p:txBody>
      </p:sp>
      <p:sp>
        <p:nvSpPr>
          <p:cNvPr id="15" name="テキスト ボックス 14"/>
          <p:cNvSpPr txBox="1"/>
          <p:nvPr/>
        </p:nvSpPr>
        <p:spPr>
          <a:xfrm>
            <a:off x="5784657" y="3867807"/>
            <a:ext cx="805329" cy="461665"/>
          </a:xfrm>
          <a:prstGeom prst="rect">
            <a:avLst/>
          </a:prstGeom>
          <a:noFill/>
        </p:spPr>
        <p:txBody>
          <a:bodyPr wrap="square" rtlCol="0">
            <a:spAutoFit/>
          </a:bodyPr>
          <a:lstStyle/>
          <a:p>
            <a:r>
              <a:rPr lang="en-US" altLang="ja-JP" sz="1200" b="1" dirty="0">
                <a:solidFill>
                  <a:srgbClr val="FF0000"/>
                </a:solidFill>
              </a:rPr>
              <a:t>1901 45M</a:t>
            </a:r>
            <a:endParaRPr lang="ja-JP" altLang="en-US" sz="1200" b="1" dirty="0">
              <a:solidFill>
                <a:srgbClr val="FF0000"/>
              </a:solidFill>
            </a:endParaRPr>
          </a:p>
        </p:txBody>
      </p:sp>
      <p:cxnSp>
        <p:nvCxnSpPr>
          <p:cNvPr id="17" name="直線コネクタ 16"/>
          <p:cNvCxnSpPr/>
          <p:nvPr/>
        </p:nvCxnSpPr>
        <p:spPr>
          <a:xfrm flipH="1">
            <a:off x="5738648" y="3867808"/>
            <a:ext cx="10511" cy="1827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629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akatanih.WIMS.001\Downloads\WHO data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0701" y="3637615"/>
            <a:ext cx="2870659" cy="28706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akatanih.WIMS.001\Downloads\WHO data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609" y="620688"/>
            <a:ext cx="2872408" cy="287240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akatanih.WIMS.001\Downloads\WHO data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3319" y="612776"/>
            <a:ext cx="28803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akatanih.WIMS.001\Downloads\WHO data (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7657" y="629207"/>
            <a:ext cx="28803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nakatanih.WIMS.001\Downloads\WHO data (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138" y="3643294"/>
            <a:ext cx="2872407" cy="2872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49751" y="4537030"/>
            <a:ext cx="2520280" cy="1477328"/>
          </a:xfrm>
          <a:prstGeom prst="rect">
            <a:avLst/>
          </a:prstGeom>
          <a:noFill/>
        </p:spPr>
        <p:txBody>
          <a:bodyPr wrap="square" rtlCol="0">
            <a:spAutoFit/>
          </a:bodyPr>
          <a:lstStyle/>
          <a:p>
            <a:r>
              <a:rPr kumimoji="0" lang="en-GB" sz="1000" b="1" dirty="0">
                <a:solidFill>
                  <a:prstClr val="black"/>
                </a:solidFill>
              </a:rPr>
              <a:t>Source</a:t>
            </a:r>
          </a:p>
          <a:p>
            <a:r>
              <a:rPr kumimoji="0" lang="en-GB" sz="1000" dirty="0">
                <a:solidFill>
                  <a:prstClr val="black"/>
                </a:solidFill>
              </a:rPr>
              <a:t>WHO Media Centre</a:t>
            </a:r>
          </a:p>
          <a:p>
            <a:r>
              <a:rPr kumimoji="0" lang="en-US" sz="1000" dirty="0">
                <a:solidFill>
                  <a:prstClr val="black"/>
                </a:solidFill>
              </a:rPr>
              <a:t>The top 10 causes of death, Fact sheet N°310</a:t>
            </a:r>
            <a:r>
              <a:rPr kumimoji="0" lang="en-GB" sz="1000" dirty="0">
                <a:solidFill>
                  <a:prstClr val="black"/>
                </a:solidFill>
              </a:rPr>
              <a:t>, </a:t>
            </a:r>
            <a:r>
              <a:rPr kumimoji="0" lang="en-US" sz="1000" dirty="0">
                <a:solidFill>
                  <a:prstClr val="black"/>
                </a:solidFill>
              </a:rPr>
              <a:t>Updated May 2014</a:t>
            </a:r>
            <a:endParaRPr kumimoji="0" lang="en-GB" sz="1000" dirty="0">
              <a:solidFill>
                <a:prstClr val="black"/>
              </a:solidFill>
            </a:endParaRPr>
          </a:p>
          <a:p>
            <a:r>
              <a:rPr kumimoji="0" lang="en-GB" sz="1000" dirty="0">
                <a:solidFill>
                  <a:prstClr val="black"/>
                </a:solidFill>
                <a:hlinkClick r:id="rId8"/>
              </a:rPr>
              <a:t>http://www.who.int/mediacentre/factsheets/fs310/en/</a:t>
            </a:r>
            <a:endParaRPr kumimoji="0" lang="en-GB" sz="1000" dirty="0">
              <a:solidFill>
                <a:prstClr val="black"/>
              </a:solidFill>
            </a:endParaRPr>
          </a:p>
          <a:p>
            <a:endParaRPr kumimoji="0" lang="en-GB" sz="1200" dirty="0">
              <a:solidFill>
                <a:prstClr val="black"/>
              </a:solidFill>
            </a:endParaRPr>
          </a:p>
          <a:p>
            <a:endParaRPr kumimoji="0" lang="en-GB" dirty="0">
              <a:solidFill>
                <a:prstClr val="black"/>
              </a:solidFill>
            </a:endParaRPr>
          </a:p>
        </p:txBody>
      </p:sp>
      <p:sp>
        <p:nvSpPr>
          <p:cNvPr id="5" name="TextBox 4"/>
          <p:cNvSpPr txBox="1"/>
          <p:nvPr/>
        </p:nvSpPr>
        <p:spPr>
          <a:xfrm>
            <a:off x="1996916" y="110601"/>
            <a:ext cx="6713075" cy="369332"/>
          </a:xfrm>
          <a:prstGeom prst="rect">
            <a:avLst/>
          </a:prstGeom>
          <a:noFill/>
        </p:spPr>
        <p:txBody>
          <a:bodyPr wrap="square" rtlCol="0">
            <a:spAutoFit/>
          </a:bodyPr>
          <a:lstStyle/>
          <a:p>
            <a:r>
              <a:rPr kumimoji="0" lang="ja-JP" altLang="en-US" dirty="0">
                <a:solidFill>
                  <a:prstClr val="black"/>
                </a:solidFill>
              </a:rPr>
              <a:t>　</a:t>
            </a:r>
            <a:r>
              <a:rPr kumimoji="0" lang="ja-JP" altLang="en-US" b="1" dirty="0" smtClean="0">
                <a:solidFill>
                  <a:prstClr val="black"/>
                </a:solidFill>
              </a:rPr>
              <a:t>既に世界の疾病構造は感染症から非感染症へ</a:t>
            </a:r>
            <a:endParaRPr kumimoji="0" lang="en-GB" b="1" dirty="0">
              <a:solidFill>
                <a:prstClr val="black"/>
              </a:solidFill>
            </a:endParaRPr>
          </a:p>
        </p:txBody>
      </p:sp>
      <p:sp>
        <p:nvSpPr>
          <p:cNvPr id="2" name="TextBox 1"/>
          <p:cNvSpPr txBox="1"/>
          <p:nvPr/>
        </p:nvSpPr>
        <p:spPr>
          <a:xfrm>
            <a:off x="2063924" y="762930"/>
            <a:ext cx="1315615" cy="307777"/>
          </a:xfrm>
          <a:prstGeom prst="rect">
            <a:avLst/>
          </a:prstGeom>
          <a:noFill/>
        </p:spPr>
        <p:txBody>
          <a:bodyPr wrap="square" rtlCol="0">
            <a:spAutoFit/>
          </a:bodyPr>
          <a:lstStyle/>
          <a:p>
            <a:r>
              <a:rPr kumimoji="0" lang="en-US" sz="1400" b="1" dirty="0">
                <a:solidFill>
                  <a:srgbClr val="FF0000"/>
                </a:solidFill>
              </a:rPr>
              <a:t>0.8 Billion</a:t>
            </a:r>
            <a:endParaRPr kumimoji="0" lang="en-GB" sz="1400" b="1" dirty="0">
              <a:solidFill>
                <a:srgbClr val="FF0000"/>
              </a:solidFill>
            </a:endParaRPr>
          </a:p>
        </p:txBody>
      </p:sp>
      <p:sp>
        <p:nvSpPr>
          <p:cNvPr id="3" name="TextBox 2"/>
          <p:cNvSpPr txBox="1"/>
          <p:nvPr/>
        </p:nvSpPr>
        <p:spPr>
          <a:xfrm>
            <a:off x="5148077" y="764706"/>
            <a:ext cx="933265" cy="307777"/>
          </a:xfrm>
          <a:prstGeom prst="rect">
            <a:avLst/>
          </a:prstGeom>
          <a:noFill/>
        </p:spPr>
        <p:txBody>
          <a:bodyPr wrap="square" rtlCol="0">
            <a:spAutoFit/>
          </a:bodyPr>
          <a:lstStyle/>
          <a:p>
            <a:r>
              <a:rPr kumimoji="0" lang="en-US" altLang="ja-JP" sz="1400" b="1" dirty="0">
                <a:solidFill>
                  <a:srgbClr val="FF0000"/>
                </a:solidFill>
              </a:rPr>
              <a:t>2.5 Billion</a:t>
            </a:r>
            <a:endParaRPr kumimoji="0" lang="en-GB" sz="1400" b="1" dirty="0">
              <a:solidFill>
                <a:srgbClr val="FF0000"/>
              </a:solidFill>
            </a:endParaRPr>
          </a:p>
        </p:txBody>
      </p:sp>
      <p:sp>
        <p:nvSpPr>
          <p:cNvPr id="6" name="TextBox 5"/>
          <p:cNvSpPr txBox="1"/>
          <p:nvPr/>
        </p:nvSpPr>
        <p:spPr>
          <a:xfrm>
            <a:off x="8172401" y="836718"/>
            <a:ext cx="955575" cy="307777"/>
          </a:xfrm>
          <a:prstGeom prst="rect">
            <a:avLst/>
          </a:prstGeom>
          <a:noFill/>
        </p:spPr>
        <p:txBody>
          <a:bodyPr wrap="square" rtlCol="0">
            <a:spAutoFit/>
          </a:bodyPr>
          <a:lstStyle/>
          <a:p>
            <a:r>
              <a:rPr kumimoji="0" lang="en-US" altLang="ja-JP" sz="1400" b="1" dirty="0">
                <a:solidFill>
                  <a:srgbClr val="FF0000"/>
                </a:solidFill>
              </a:rPr>
              <a:t>2.5 Billion</a:t>
            </a:r>
            <a:endParaRPr kumimoji="0" lang="ja-JP" altLang="en-US" sz="1400" b="1" dirty="0">
              <a:solidFill>
                <a:srgbClr val="FF0000"/>
              </a:solidFill>
            </a:endParaRPr>
          </a:p>
        </p:txBody>
      </p:sp>
      <p:sp>
        <p:nvSpPr>
          <p:cNvPr id="7" name="TextBox 6"/>
          <p:cNvSpPr txBox="1"/>
          <p:nvPr/>
        </p:nvSpPr>
        <p:spPr>
          <a:xfrm>
            <a:off x="2267744" y="3861052"/>
            <a:ext cx="907902" cy="307777"/>
          </a:xfrm>
          <a:prstGeom prst="rect">
            <a:avLst/>
          </a:prstGeom>
          <a:noFill/>
        </p:spPr>
        <p:txBody>
          <a:bodyPr wrap="square" rtlCol="0">
            <a:spAutoFit/>
          </a:bodyPr>
          <a:lstStyle/>
          <a:p>
            <a:r>
              <a:rPr kumimoji="0" lang="en-US" altLang="ja-JP" sz="1400" b="1" dirty="0">
                <a:solidFill>
                  <a:srgbClr val="FF0000"/>
                </a:solidFill>
              </a:rPr>
              <a:t>1 Billion</a:t>
            </a:r>
            <a:endParaRPr kumimoji="0" lang="en-GB" sz="1400" b="1" dirty="0">
              <a:solidFill>
                <a:srgbClr val="FF0000"/>
              </a:solidFill>
            </a:endParaRPr>
          </a:p>
        </p:txBody>
      </p:sp>
      <p:sp>
        <p:nvSpPr>
          <p:cNvPr id="8" name="TextBox 7"/>
          <p:cNvSpPr txBox="1"/>
          <p:nvPr/>
        </p:nvSpPr>
        <p:spPr>
          <a:xfrm>
            <a:off x="5513647" y="3789047"/>
            <a:ext cx="936104" cy="307777"/>
          </a:xfrm>
          <a:prstGeom prst="rect">
            <a:avLst/>
          </a:prstGeom>
          <a:noFill/>
        </p:spPr>
        <p:txBody>
          <a:bodyPr wrap="square" rtlCol="0">
            <a:spAutoFit/>
          </a:bodyPr>
          <a:lstStyle/>
          <a:p>
            <a:r>
              <a:rPr kumimoji="0" lang="en-US" altLang="ja-JP" sz="1400" b="1" dirty="0">
                <a:solidFill>
                  <a:srgbClr val="FF0000"/>
                </a:solidFill>
              </a:rPr>
              <a:t>7 Billion</a:t>
            </a:r>
            <a:endParaRPr kumimoji="0" lang="en-GB" sz="1400" b="1" dirty="0">
              <a:solidFill>
                <a:srgbClr val="FF0000"/>
              </a:solidFill>
            </a:endParaRPr>
          </a:p>
        </p:txBody>
      </p:sp>
      <p:sp>
        <p:nvSpPr>
          <p:cNvPr id="9" name="TextBox 8"/>
          <p:cNvSpPr txBox="1"/>
          <p:nvPr/>
        </p:nvSpPr>
        <p:spPr>
          <a:xfrm>
            <a:off x="6449752" y="5801260"/>
            <a:ext cx="2448272" cy="984885"/>
          </a:xfrm>
          <a:prstGeom prst="rect">
            <a:avLst/>
          </a:prstGeom>
          <a:noFill/>
        </p:spPr>
        <p:txBody>
          <a:bodyPr wrap="square" rtlCol="0">
            <a:spAutoFit/>
          </a:bodyPr>
          <a:lstStyle/>
          <a:p>
            <a:r>
              <a:rPr kumimoji="0" lang="en-US" altLang="ja-JP" sz="1000" dirty="0">
                <a:solidFill>
                  <a:prstClr val="black"/>
                </a:solidFill>
              </a:rPr>
              <a:t>Source</a:t>
            </a:r>
          </a:p>
          <a:p>
            <a:r>
              <a:rPr kumimoji="0" lang="en-US" sz="1000" dirty="0">
                <a:solidFill>
                  <a:prstClr val="black"/>
                </a:solidFill>
              </a:rPr>
              <a:t>World Bank. World Development Indicators. Washington DC, World Bank 2013</a:t>
            </a:r>
          </a:p>
          <a:p>
            <a:endParaRPr kumimoji="0" lang="en-GB" dirty="0">
              <a:solidFill>
                <a:prstClr val="black"/>
              </a:solidFill>
            </a:endParaRPr>
          </a:p>
        </p:txBody>
      </p:sp>
      <p:sp>
        <p:nvSpPr>
          <p:cNvPr id="10" name="スライド番号プレースホルダー 9"/>
          <p:cNvSpPr>
            <a:spLocks noGrp="1"/>
          </p:cNvSpPr>
          <p:nvPr>
            <p:ph type="sldNum" sz="quarter" idx="12"/>
          </p:nvPr>
        </p:nvSpPr>
        <p:spPr/>
        <p:txBody>
          <a:bodyPr/>
          <a:lstStyle/>
          <a:p>
            <a:fld id="{C750C51C-C816-47B6-85D7-0F8CF55255CD}" type="slidenum">
              <a:rPr lang="en-GB" smtClean="0">
                <a:solidFill>
                  <a:prstClr val="black">
                    <a:tint val="75000"/>
                  </a:prstClr>
                </a:solidFill>
              </a:rPr>
              <a:pPr/>
              <a:t>7</a:t>
            </a:fld>
            <a:endParaRPr lang="en-GB">
              <a:solidFill>
                <a:prstClr val="black">
                  <a:tint val="75000"/>
                </a:prstClr>
              </a:solidFill>
            </a:endParaRPr>
          </a:p>
        </p:txBody>
      </p:sp>
    </p:spTree>
    <p:extLst>
      <p:ext uri="{BB962C8B-B14F-4D97-AF65-F5344CB8AC3E}">
        <p14:creationId xmlns:p14="http://schemas.microsoft.com/office/powerpoint/2010/main" val="29059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ipe(down)">
                                      <p:cBhvr>
                                        <p:cTn id="19" dur="5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randombar(horizontal)">
                                      <p:cBhvr>
                                        <p:cTn id="24" dur="500"/>
                                        <p:tgtEl>
                                          <p:spTgt spid="1029"/>
                                        </p:tgtEl>
                                      </p:cBhvr>
                                    </p:animEffect>
                                  </p:childTnLst>
                                </p:cTn>
                              </p:par>
                              <p:par>
                                <p:cTn id="25" presetID="14" presetClass="entr" presetSubtype="1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randombar(horizontal)">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descr="http://www.wto.org/images/img_mews/projected_global_deaths.png"/>
          <p:cNvPicPr>
            <a:picLocks noChangeAspect="1" noChangeArrowheads="1"/>
          </p:cNvPicPr>
          <p:nvPr/>
        </p:nvPicPr>
        <p:blipFill>
          <a:blip r:embed="rId3" cstate="print"/>
          <a:srcRect/>
          <a:stretch>
            <a:fillRect/>
          </a:stretch>
        </p:blipFill>
        <p:spPr bwMode="auto">
          <a:xfrm>
            <a:off x="143759" y="1736399"/>
            <a:ext cx="3876469" cy="2912966"/>
          </a:xfrm>
          <a:prstGeom prst="rect">
            <a:avLst/>
          </a:prstGeom>
          <a:noFill/>
          <a:ln w="9525">
            <a:noFill/>
            <a:miter lim="800000"/>
            <a:headEnd/>
            <a:tailEnd/>
          </a:ln>
        </p:spPr>
      </p:pic>
      <p:sp>
        <p:nvSpPr>
          <p:cNvPr id="279555" name="Rectangle 1"/>
          <p:cNvSpPr>
            <a:spLocks noChangeArrowheads="1"/>
          </p:cNvSpPr>
          <p:nvPr/>
        </p:nvSpPr>
        <p:spPr bwMode="auto">
          <a:xfrm>
            <a:off x="564907" y="926061"/>
            <a:ext cx="4050506" cy="369887"/>
          </a:xfrm>
          <a:prstGeom prst="rect">
            <a:avLst/>
          </a:prstGeom>
          <a:noFill/>
          <a:ln w="9525">
            <a:noFill/>
            <a:miter lim="800000"/>
            <a:headEnd/>
            <a:tailEnd/>
          </a:ln>
        </p:spPr>
        <p:txBody>
          <a:bodyPr>
            <a:spAutoFit/>
          </a:bodyPr>
          <a:lstStyle/>
          <a:p>
            <a:r>
              <a:rPr kumimoji="0" lang="ja-JP" altLang="en-US" dirty="0" smtClean="0">
                <a:solidFill>
                  <a:prstClr val="black"/>
                </a:solidFill>
              </a:rPr>
              <a:t>死亡数推移</a:t>
            </a:r>
            <a:r>
              <a:rPr kumimoji="0" lang="en-US" altLang="ja-JP" dirty="0" smtClean="0">
                <a:solidFill>
                  <a:prstClr val="black"/>
                </a:solidFill>
              </a:rPr>
              <a:t>, </a:t>
            </a:r>
            <a:r>
              <a:rPr kumimoji="0" lang="en-US" altLang="ja-JP" dirty="0">
                <a:solidFill>
                  <a:prstClr val="black"/>
                </a:solidFill>
              </a:rPr>
              <a:t>2004–30 </a:t>
            </a:r>
            <a:r>
              <a:rPr kumimoji="0" lang="ja-JP" altLang="en-US" dirty="0">
                <a:solidFill>
                  <a:prstClr val="black"/>
                </a:solidFill>
              </a:rPr>
              <a:t>　</a:t>
            </a:r>
          </a:p>
        </p:txBody>
      </p:sp>
      <p:sp>
        <p:nvSpPr>
          <p:cNvPr id="279556" name="テキスト ボックス 5"/>
          <p:cNvSpPr txBox="1">
            <a:spLocks noChangeArrowheads="1"/>
          </p:cNvSpPr>
          <p:nvPr/>
        </p:nvSpPr>
        <p:spPr bwMode="auto">
          <a:xfrm>
            <a:off x="80981" y="1474893"/>
            <a:ext cx="483943" cy="430887"/>
          </a:xfrm>
          <a:prstGeom prst="rect">
            <a:avLst/>
          </a:prstGeom>
          <a:noFill/>
          <a:ln w="9525">
            <a:noFill/>
            <a:miter lim="800000"/>
            <a:headEnd/>
            <a:tailEnd/>
          </a:ln>
        </p:spPr>
        <p:txBody>
          <a:bodyPr wrap="square">
            <a:spAutoFit/>
          </a:bodyPr>
          <a:lstStyle/>
          <a:p>
            <a:r>
              <a:rPr kumimoji="0" lang="en-US" altLang="ja-JP" sz="1100" b="1" dirty="0">
                <a:solidFill>
                  <a:prstClr val="black"/>
                </a:solidFill>
              </a:rPr>
              <a:t>Million</a:t>
            </a:r>
            <a:endParaRPr kumimoji="0" lang="ja-JP" altLang="en-US" sz="1100" b="1" dirty="0">
              <a:solidFill>
                <a:prstClr val="black"/>
              </a:solidFill>
            </a:endParaRPr>
          </a:p>
        </p:txBody>
      </p:sp>
      <p:sp>
        <p:nvSpPr>
          <p:cNvPr id="2" name="テキスト ボックス 1"/>
          <p:cNvSpPr txBox="1"/>
          <p:nvPr/>
        </p:nvSpPr>
        <p:spPr>
          <a:xfrm>
            <a:off x="322933" y="4816538"/>
            <a:ext cx="2983898" cy="646331"/>
          </a:xfrm>
          <a:prstGeom prst="rect">
            <a:avLst/>
          </a:prstGeom>
          <a:noFill/>
        </p:spPr>
        <p:txBody>
          <a:bodyPr wrap="square" rtlCol="0">
            <a:spAutoFit/>
          </a:bodyPr>
          <a:lstStyle/>
          <a:p>
            <a:r>
              <a:rPr lang="en-US" altLang="ja-JP" sz="1200" dirty="0">
                <a:solidFill>
                  <a:prstClr val="black"/>
                </a:solidFill>
              </a:rPr>
              <a:t>http://www.who.int/healthinfo/global_burden_disease/GBD_report_2004update_full.pdf?ua=1</a:t>
            </a:r>
            <a:endParaRPr lang="ja-JP" altLang="en-US" sz="1200" dirty="0">
              <a:solidFill>
                <a:prstClr val="black"/>
              </a:solidFill>
            </a:endParaRPr>
          </a:p>
        </p:txBody>
      </p:sp>
      <p:pic>
        <p:nvPicPr>
          <p:cNvPr id="6" name="Picture 2"/>
          <p:cNvPicPr>
            <a:picLocks noChangeAspect="1" noChangeArrowheads="1"/>
          </p:cNvPicPr>
          <p:nvPr/>
        </p:nvPicPr>
        <p:blipFill>
          <a:blip r:embed="rId4" cstate="print"/>
          <a:srcRect/>
          <a:stretch>
            <a:fillRect/>
          </a:stretch>
        </p:blipFill>
        <p:spPr bwMode="auto">
          <a:xfrm>
            <a:off x="3998056" y="1474808"/>
            <a:ext cx="5123576" cy="3788917"/>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5736204" y="5493239"/>
            <a:ext cx="3010272" cy="164226"/>
          </a:xfrm>
          <a:prstGeom prst="rect">
            <a:avLst/>
          </a:prstGeom>
          <a:noFill/>
          <a:ln w="9525">
            <a:noFill/>
            <a:miter lim="800000"/>
            <a:headEnd/>
            <a:tailEnd/>
          </a:ln>
        </p:spPr>
      </p:pic>
      <p:sp>
        <p:nvSpPr>
          <p:cNvPr id="3" name="テキスト ボックス 2"/>
          <p:cNvSpPr txBox="1"/>
          <p:nvPr/>
        </p:nvSpPr>
        <p:spPr>
          <a:xfrm>
            <a:off x="4355976" y="926061"/>
            <a:ext cx="4536503" cy="369332"/>
          </a:xfrm>
          <a:prstGeom prst="rect">
            <a:avLst/>
          </a:prstGeom>
          <a:noFill/>
        </p:spPr>
        <p:txBody>
          <a:bodyPr wrap="square" rtlCol="0">
            <a:spAutoFit/>
          </a:bodyPr>
          <a:lstStyle/>
          <a:p>
            <a:r>
              <a:rPr lang="ja-JP" altLang="en-US" dirty="0" smtClean="0">
                <a:solidFill>
                  <a:prstClr val="black"/>
                </a:solidFill>
              </a:rPr>
              <a:t>疾病負荷（</a:t>
            </a:r>
            <a:r>
              <a:rPr lang="en-US" altLang="ja-JP" dirty="0" smtClean="0">
                <a:solidFill>
                  <a:prstClr val="black"/>
                </a:solidFill>
              </a:rPr>
              <a:t>DALY</a:t>
            </a:r>
            <a:r>
              <a:rPr lang="ja-JP" altLang="en-US" dirty="0" smtClean="0">
                <a:solidFill>
                  <a:prstClr val="black"/>
                </a:solidFill>
              </a:rPr>
              <a:t>）推移</a:t>
            </a:r>
            <a:r>
              <a:rPr lang="en-US" altLang="ja-JP" dirty="0" smtClean="0">
                <a:solidFill>
                  <a:prstClr val="black"/>
                </a:solidFill>
              </a:rPr>
              <a:t>, </a:t>
            </a:r>
            <a:r>
              <a:rPr lang="en-US" altLang="ja-JP" dirty="0">
                <a:solidFill>
                  <a:prstClr val="black"/>
                </a:solidFill>
              </a:rPr>
              <a:t>2004-2030</a:t>
            </a:r>
            <a:endParaRPr lang="ja-JP" altLang="en-US" dirty="0">
              <a:solidFill>
                <a:prstClr val="black"/>
              </a:solidFill>
            </a:endParaRPr>
          </a:p>
        </p:txBody>
      </p:sp>
      <p:sp>
        <p:nvSpPr>
          <p:cNvPr id="4" name="テキスト ボックス 3"/>
          <p:cNvSpPr txBox="1"/>
          <p:nvPr/>
        </p:nvSpPr>
        <p:spPr>
          <a:xfrm>
            <a:off x="143759" y="236491"/>
            <a:ext cx="9000241" cy="369332"/>
          </a:xfrm>
          <a:prstGeom prst="rect">
            <a:avLst/>
          </a:prstGeom>
          <a:noFill/>
        </p:spPr>
        <p:txBody>
          <a:bodyPr wrap="square" rtlCol="0">
            <a:spAutoFit/>
          </a:bodyPr>
          <a:lstStyle/>
          <a:p>
            <a:r>
              <a:rPr lang="ja-JP" altLang="en-US" b="1" dirty="0" smtClean="0">
                <a:solidFill>
                  <a:prstClr val="black"/>
                </a:solidFill>
              </a:rPr>
              <a:t>死亡数と疾病負荷（</a:t>
            </a:r>
            <a:r>
              <a:rPr lang="ja-JP" altLang="en-US" b="1" dirty="0" err="1" smtClean="0">
                <a:solidFill>
                  <a:prstClr val="black"/>
                </a:solidFill>
              </a:rPr>
              <a:t>障がいを</a:t>
            </a:r>
            <a:r>
              <a:rPr lang="ja-JP" altLang="en-US" b="1" dirty="0" smtClean="0">
                <a:solidFill>
                  <a:prstClr val="black"/>
                </a:solidFill>
              </a:rPr>
              <a:t>持ちながら生活される方の不都合を考慮した指標）の将来推計</a:t>
            </a:r>
            <a:endParaRPr lang="ja-JP" altLang="en-US" b="1" dirty="0">
              <a:solidFill>
                <a:prstClr val="black"/>
              </a:solidFill>
            </a:endParaRPr>
          </a:p>
        </p:txBody>
      </p:sp>
      <p:sp>
        <p:nvSpPr>
          <p:cNvPr id="5" name="スライド番号プレースホルダー 4"/>
          <p:cNvSpPr>
            <a:spLocks noGrp="1"/>
          </p:cNvSpPr>
          <p:nvPr>
            <p:ph type="sldNum" sz="quarter" idx="12"/>
          </p:nvPr>
        </p:nvSpPr>
        <p:spPr/>
        <p:txBody>
          <a:bodyPr/>
          <a:lstStyle/>
          <a:p>
            <a:fld id="{CBA5068B-F979-4DF2-B3D9-5C071880834D}" type="slidenum">
              <a:rPr lang="en-GB" smtClean="0">
                <a:solidFill>
                  <a:prstClr val="black">
                    <a:tint val="75000"/>
                  </a:prstClr>
                </a:solidFill>
              </a:rPr>
              <a:pPr/>
              <a:t>8</a:t>
            </a:fld>
            <a:endParaRPr lang="en-GB">
              <a:solidFill>
                <a:prstClr val="black">
                  <a:tint val="75000"/>
                </a:prstClr>
              </a:solidFill>
            </a:endParaRPr>
          </a:p>
        </p:txBody>
      </p:sp>
    </p:spTree>
    <p:extLst>
      <p:ext uri="{BB962C8B-B14F-4D97-AF65-F5344CB8AC3E}">
        <p14:creationId xmlns:p14="http://schemas.microsoft.com/office/powerpoint/2010/main" val="1429456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BA5068B-F979-4DF2-B3D9-5C071880834D}" type="slidenum">
              <a:rPr lang="en-GB" smtClean="0">
                <a:solidFill>
                  <a:prstClr val="black">
                    <a:tint val="75000"/>
                  </a:prstClr>
                </a:solidFill>
              </a:rPr>
              <a:pPr/>
              <a:t>9</a:t>
            </a:fld>
            <a:endParaRPr lang="en-GB" dirty="0">
              <a:solidFill>
                <a:prstClr val="black">
                  <a:tint val="75000"/>
                </a:prstClr>
              </a:solidFill>
            </a:endParaRPr>
          </a:p>
        </p:txBody>
      </p:sp>
      <p:sp>
        <p:nvSpPr>
          <p:cNvPr id="3" name="テキスト ボックス 2"/>
          <p:cNvSpPr txBox="1"/>
          <p:nvPr/>
        </p:nvSpPr>
        <p:spPr>
          <a:xfrm>
            <a:off x="611560" y="404664"/>
            <a:ext cx="8208912" cy="7017306"/>
          </a:xfrm>
          <a:prstGeom prst="rect">
            <a:avLst/>
          </a:prstGeom>
          <a:noFill/>
        </p:spPr>
        <p:txBody>
          <a:bodyPr wrap="square" rtlCol="0">
            <a:spAutoFit/>
          </a:bodyPr>
          <a:lstStyle/>
          <a:p>
            <a:r>
              <a:rPr kumimoji="1" lang="ja-JP" altLang="en-US" sz="2400" dirty="0" smtClean="0"/>
              <a:t>論議のポイント　（例）</a:t>
            </a:r>
            <a:endParaRPr kumimoji="1" lang="en-US" altLang="ja-JP" sz="2400" dirty="0" smtClean="0"/>
          </a:p>
          <a:p>
            <a:endParaRPr lang="en-US" altLang="ja-JP" sz="2400" dirty="0"/>
          </a:p>
          <a:p>
            <a:pPr marL="285750" indent="-285750">
              <a:buFont typeface="Wingdings" panose="05000000000000000000" pitchFamily="2" charset="2"/>
              <a:buChar char="l"/>
            </a:pPr>
            <a:r>
              <a:rPr kumimoji="1" lang="ja-JP" altLang="en-US" sz="2400" dirty="0" smtClean="0"/>
              <a:t>これらを踏まえて、どのような挑戦をするか　？　機会としてどう活用するか　？？　</a:t>
            </a:r>
            <a:endParaRPr kumimoji="1" lang="en-US" altLang="ja-JP" sz="2400" dirty="0" smtClean="0"/>
          </a:p>
          <a:p>
            <a:pPr marL="285750" indent="-285750">
              <a:buFont typeface="Wingdings" panose="05000000000000000000" pitchFamily="2" charset="2"/>
              <a:buChar char="l"/>
            </a:pPr>
            <a:endParaRPr lang="en-US" altLang="ja-JP" sz="2400" dirty="0"/>
          </a:p>
          <a:p>
            <a:pPr marL="285750" indent="-285750">
              <a:buFont typeface="Wingdings" panose="05000000000000000000" pitchFamily="2" charset="2"/>
              <a:buChar char="l"/>
            </a:pPr>
            <a:r>
              <a:rPr kumimoji="1" lang="ja-JP" altLang="en-US" sz="2400" dirty="0" smtClean="0"/>
              <a:t>それがどのように人々の生活の質を高めることになるのか？</a:t>
            </a:r>
            <a:endParaRPr kumimoji="1" lang="en-US" altLang="ja-JP" sz="2400" dirty="0" smtClean="0"/>
          </a:p>
          <a:p>
            <a:pPr marL="285750" indent="-285750">
              <a:buFont typeface="Wingdings" panose="05000000000000000000" pitchFamily="2" charset="2"/>
              <a:buChar char="l"/>
            </a:pPr>
            <a:endParaRPr lang="en-US" altLang="ja-JP" sz="2400" dirty="0"/>
          </a:p>
          <a:p>
            <a:pPr marL="285750" indent="-285750">
              <a:buFont typeface="Wingdings" panose="05000000000000000000" pitchFamily="2" charset="2"/>
              <a:buChar char="l"/>
            </a:pPr>
            <a:r>
              <a:rPr kumimoji="1" lang="ja-JP" altLang="en-US" sz="2400" dirty="0" smtClean="0"/>
              <a:t>高齢化によって減弱する能力を補てんする新技術　☚　大阪・近畿圏の医療産業・研究集積の活用</a:t>
            </a:r>
            <a:endParaRPr kumimoji="1" lang="en-US" altLang="ja-JP" sz="2400" dirty="0" smtClean="0"/>
          </a:p>
          <a:p>
            <a:pPr marL="285750" indent="-285750">
              <a:buFont typeface="Wingdings" panose="05000000000000000000" pitchFamily="2" charset="2"/>
              <a:buChar char="l"/>
            </a:pPr>
            <a:endParaRPr lang="en-US" altLang="ja-JP" sz="2400" dirty="0"/>
          </a:p>
          <a:p>
            <a:pPr marL="285750" indent="-285750">
              <a:buFont typeface="Wingdings" panose="05000000000000000000" pitchFamily="2" charset="2"/>
              <a:buChar char="l"/>
            </a:pPr>
            <a:r>
              <a:rPr kumimoji="1" lang="ja-JP" altLang="en-US" sz="2400" dirty="0" smtClean="0"/>
              <a:t>人口構成が変わること</a:t>
            </a:r>
            <a:r>
              <a:rPr lang="ja-JP" altLang="en-US" sz="2400" dirty="0" smtClean="0"/>
              <a:t>による社会的影響をマイルドにそして好ましいも</a:t>
            </a:r>
            <a:r>
              <a:rPr lang="ja-JP" altLang="en-US" sz="2400" dirty="0"/>
              <a:t>のに</a:t>
            </a:r>
            <a:r>
              <a:rPr lang="ja-JP" altLang="en-US" sz="2400" dirty="0" smtClean="0"/>
              <a:t>する社会ソフトの開発　☚　大きな機会</a:t>
            </a:r>
            <a:endParaRPr lang="en-US" altLang="ja-JP" sz="2400" dirty="0" smtClean="0"/>
          </a:p>
          <a:p>
            <a:pPr marL="285750" indent="-285750">
              <a:buFont typeface="Wingdings" panose="05000000000000000000" pitchFamily="2" charset="2"/>
              <a:buChar char="l"/>
            </a:pPr>
            <a:endParaRPr kumimoji="1" lang="en-US" altLang="ja-JP" sz="2400" dirty="0"/>
          </a:p>
          <a:p>
            <a:pPr marL="285750" indent="-285750">
              <a:buFont typeface="Wingdings" panose="05000000000000000000" pitchFamily="2" charset="2"/>
              <a:buChar char="l"/>
            </a:pPr>
            <a:r>
              <a:rPr lang="ja-JP" altLang="en-US" sz="2400" dirty="0" smtClean="0"/>
              <a:t>２０２５年大阪までのロードマップ＝イベントありきではなく大阪の健康革命の「行くつく先」としての万博というシナリオが描けるか　？　</a:t>
            </a:r>
            <a:r>
              <a:rPr lang="en-US" altLang="ja-JP" sz="2400" dirty="0" smtClean="0"/>
              <a:t>2020</a:t>
            </a:r>
            <a:r>
              <a:rPr lang="ja-JP" altLang="en-US" sz="2400" dirty="0" smtClean="0"/>
              <a:t>年までの中間目標といったものは必要ないか？　</a:t>
            </a:r>
            <a:endParaRPr lang="en-US" altLang="ja-JP" sz="2400" dirty="0" smtClean="0"/>
          </a:p>
          <a:p>
            <a:endParaRPr kumimoji="1" lang="en-US" altLang="ja-JP" sz="2400" dirty="0"/>
          </a:p>
          <a:p>
            <a:endParaRPr kumimoji="1" lang="ja-JP" altLang="en-US" dirty="0"/>
          </a:p>
        </p:txBody>
      </p:sp>
    </p:spTree>
    <p:extLst>
      <p:ext uri="{BB962C8B-B14F-4D97-AF65-F5344CB8AC3E}">
        <p14:creationId xmlns:p14="http://schemas.microsoft.com/office/powerpoint/2010/main" val="2902235661"/>
      </p:ext>
    </p:extLst>
  </p:cSld>
  <p:clrMapOvr>
    <a:masterClrMapping/>
  </p:clrMapOvr>
</p:sld>
</file>

<file path=ppt/theme/theme1.xml><?xml version="1.0" encoding="utf-8"?>
<a:theme xmlns:a="http://schemas.openxmlformats.org/drawingml/2006/main" name="4_150年国際バージョン">
  <a:themeElements>
    <a:clrScheme name="4_150年国際バージ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150年国際バージョン">
      <a:majorFont>
        <a:latin typeface="Arial"/>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150年国際バージ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150年国際バージ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150年国際バージ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150年国際バージ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150年国際バージ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150年国際バージ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150年国際バージョ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150年国際バージ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150年国際バージ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150年国際バージ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150年国際バージ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150年国際バージ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LC template">
  <a:themeElements>
    <a:clrScheme name="Personnalisée 31">
      <a:dk1>
        <a:srgbClr val="333333"/>
      </a:dk1>
      <a:lt1>
        <a:sysClr val="window" lastClr="FFFFFF"/>
      </a:lt1>
      <a:dk2>
        <a:srgbClr val="11275D"/>
      </a:dk2>
      <a:lt2>
        <a:srgbClr val="E4E5E3"/>
      </a:lt2>
      <a:accent1>
        <a:srgbClr val="308ED3"/>
      </a:accent1>
      <a:accent2>
        <a:srgbClr val="023E88"/>
      </a:accent2>
      <a:accent3>
        <a:srgbClr val="5C81A0"/>
      </a:accent3>
      <a:accent4>
        <a:srgbClr val="E6A619"/>
      </a:accent4>
      <a:accent5>
        <a:srgbClr val="783131"/>
      </a:accent5>
      <a:accent6>
        <a:srgbClr val="DD8B7F"/>
      </a:accent6>
      <a:hlink>
        <a:srgbClr val="000096"/>
      </a:hlink>
      <a:folHlink>
        <a:srgbClr val="3300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57150"/>
      </a:spPr>
      <a:bodyPr rtlCol="0" anchor="ctr"/>
      <a:lstStyle>
        <a:defPPr algn="ctr">
          <a:defRPr kumimoji="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448</Words>
  <Application>Microsoft Office PowerPoint</Application>
  <PresentationFormat>画面に合わせる (4:3)</PresentationFormat>
  <Paragraphs>88</Paragraphs>
  <Slides>9</Slides>
  <Notes>6</Notes>
  <HiddenSlides>0</HiddenSlides>
  <MMClips>0</MMClips>
  <ScaleCrop>false</ScaleCrop>
  <HeadingPairs>
    <vt:vector size="4" baseType="variant">
      <vt:variant>
        <vt:lpstr>テーマ</vt:lpstr>
      </vt:variant>
      <vt:variant>
        <vt:i4>7</vt:i4>
      </vt:variant>
      <vt:variant>
        <vt:lpstr>スライド タイトル</vt:lpstr>
      </vt:variant>
      <vt:variant>
        <vt:i4>9</vt:i4>
      </vt:variant>
    </vt:vector>
  </HeadingPairs>
  <TitlesOfParts>
    <vt:vector size="16" baseType="lpstr">
      <vt:lpstr>4_150年国際バージョン</vt:lpstr>
      <vt:lpstr>ALC template</vt:lpstr>
      <vt:lpstr>2_Office テーマ</vt:lpstr>
      <vt:lpstr>2_Office ​​テーマ</vt:lpstr>
      <vt:lpstr>7_Office テーマ</vt:lpstr>
      <vt:lpstr>2_Office Theme</vt:lpstr>
      <vt:lpstr>6_Office Theme</vt:lpstr>
      <vt:lpstr>PowerPoint プレゼンテーション</vt:lpstr>
      <vt:lpstr>世界は豊かに、長寿になっている。　そのモデルを確立したのが日本。その成功から新たなチャレンジに直面する日本。</vt:lpstr>
      <vt:lpstr>PowerPoint プレゼンテーション</vt:lpstr>
      <vt:lpstr>高齢化する世界  資料：WHO</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HOSTNAME</cp:lastModifiedBy>
  <cp:revision>10</cp:revision>
  <dcterms:created xsi:type="dcterms:W3CDTF">2016-07-11T14:26:36Z</dcterms:created>
  <dcterms:modified xsi:type="dcterms:W3CDTF">2016-07-13T00:38:56Z</dcterms:modified>
</cp:coreProperties>
</file>