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70" y="-10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35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15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8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6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9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0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6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73A4-D17F-4A6E-84EA-954C56411A37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409E-71C5-496B-8697-7101E72C4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918825" y="192088"/>
            <a:ext cx="1619250" cy="600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dirty="0"/>
              <a:t>資料５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8392" y="492125"/>
            <a:ext cx="7056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ctr"/>
            <a:r>
              <a:rPr lang="ja-JP" altLang="en-US" sz="2400" b="1" u="sng" dirty="0">
                <a:solidFill>
                  <a:srgbClr val="000000"/>
                </a:solidFill>
                <a:latin typeface="ＭＳ Ｐゴシック"/>
              </a:rPr>
              <a:t>今後の検討スケジュール（事務局案）</a:t>
            </a:r>
            <a:endParaRPr lang="ja-JP" altLang="en-US" sz="1100" b="1" dirty="0">
              <a:solidFill>
                <a:srgbClr val="000000"/>
              </a:solidFill>
              <a:latin typeface="ＭＳ Ｐゴシック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24919"/>
              </p:ext>
            </p:extLst>
          </p:nvPr>
        </p:nvGraphicFramePr>
        <p:xfrm>
          <a:off x="64096" y="2064297"/>
          <a:ext cx="4032448" cy="718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</a:tblGrid>
              <a:tr h="568907">
                <a:tc>
                  <a:txBody>
                    <a:bodyPr/>
                    <a:lstStyle/>
                    <a:p>
                      <a:r>
                        <a:rPr kumimoji="1" lang="ja-JP" altLang="en-US" sz="2200" b="1" dirty="0" smtClean="0">
                          <a:ln>
                            <a:noFill/>
                          </a:ln>
                        </a:rPr>
                        <a:t>全体会議</a:t>
                      </a:r>
                      <a:endParaRPr kumimoji="1" lang="ja-JP" altLang="en-US" sz="22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890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基本構想全般</a:t>
                      </a:r>
                    </a:p>
                  </a:txBody>
                  <a:tcPr anchor="ctr"/>
                </a:tc>
              </a:tr>
              <a:tr h="568907">
                <a:tc>
                  <a:txBody>
                    <a:bodyPr/>
                    <a:lstStyle/>
                    <a:p>
                      <a:r>
                        <a:rPr kumimoji="1" lang="ja-JP" altLang="en-US" sz="2200" b="1" dirty="0" smtClean="0">
                          <a:ln>
                            <a:noFill/>
                          </a:ln>
                        </a:rPr>
                        <a:t>部会</a:t>
                      </a:r>
                      <a:endParaRPr kumimoji="1" lang="ja-JP" altLang="en-US" sz="22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8907">
                <a:tc>
                  <a:txBody>
                    <a:bodyPr/>
                    <a:lstStyle/>
                    <a:p>
                      <a:r>
                        <a:rPr kumimoji="1" lang="ja-JP" altLang="en-US" sz="2200" b="1" dirty="0" smtClean="0">
                          <a:ln>
                            <a:noFill/>
                          </a:ln>
                        </a:rPr>
                        <a:t>　① 理念・事業展開部会</a:t>
                      </a:r>
                      <a:endParaRPr kumimoji="1" lang="ja-JP" altLang="en-US" sz="22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888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基本理念</a:t>
                      </a: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名称</a:t>
                      </a: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テーマ・サブテーマ</a:t>
                      </a: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事業展開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</a:rPr>
                        <a:t>　（コンセプト・展開イメージ）</a:t>
                      </a:r>
                      <a:endParaRPr kumimoji="1" lang="ja-JP" altLang="en-US" sz="1600" dirty="0" smtClean="0">
                        <a:ln>
                          <a:noFill/>
                        </a:ln>
                      </a:endParaRP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開催前の活動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</a:rPr>
                        <a:t>　（プレイベント等）</a:t>
                      </a:r>
                      <a:endParaRPr kumimoji="1" lang="ja-JP" altLang="en-US" sz="1600" dirty="0" smtClean="0">
                        <a:ln>
                          <a:noFill/>
                        </a:ln>
                      </a:endParaRP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理念継承のあり方　　　　　　　　等</a:t>
                      </a:r>
                      <a:endParaRPr kumimoji="1" lang="ja-JP" altLang="en-US" sz="1600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</a:tr>
              <a:tr h="568907">
                <a:tc>
                  <a:txBody>
                    <a:bodyPr/>
                    <a:lstStyle/>
                    <a:p>
                      <a:r>
                        <a:rPr kumimoji="1" lang="ja-JP" altLang="en-US" sz="2200" b="1" dirty="0" smtClean="0">
                          <a:ln>
                            <a:noFill/>
                          </a:ln>
                        </a:rPr>
                        <a:t>　② 整備等部会</a:t>
                      </a:r>
                      <a:endParaRPr kumimoji="1" lang="ja-JP" altLang="en-US" sz="22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907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会場候補地</a:t>
                      </a: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会場整備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</a:rPr>
                        <a:t>（配置、ゾーニング、施設のあり方）</a:t>
                      </a:r>
                      <a:endParaRPr kumimoji="1" lang="ja-JP" altLang="en-US" sz="1600" dirty="0" smtClean="0">
                        <a:ln>
                          <a:noFill/>
                        </a:ln>
                      </a:endParaRP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輸送計画</a:t>
                      </a:r>
                    </a:p>
                    <a:p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　　・ 宿泊計画</a:t>
                      </a:r>
                    </a:p>
                    <a:p>
                      <a:r>
                        <a:rPr kumimoji="1" lang="ja-JP" altLang="en-US" sz="1600" smtClean="0">
                          <a:ln>
                            <a:noFill/>
                          </a:ln>
                        </a:rPr>
                        <a:t>　　・ 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</a:rPr>
                        <a:t>事業費　　　　　　　　　　　　　　　等</a:t>
                      </a:r>
                      <a:endParaRPr kumimoji="1" lang="ja-JP" altLang="en-US" sz="1600" dirty="0">
                        <a:ln>
                          <a:noFill/>
                        </a:ln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-37828" y="124915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【</a:t>
            </a:r>
            <a:r>
              <a:rPr kumimoji="1" lang="ja-JP" altLang="en-US" sz="2000" b="1" dirty="0" smtClean="0"/>
              <a:t>検討項目</a:t>
            </a:r>
            <a:r>
              <a:rPr kumimoji="1" lang="en-US" altLang="ja-JP" sz="2000" b="1" dirty="0" smtClean="0"/>
              <a:t>】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2568" y="120020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【</a:t>
            </a:r>
            <a:r>
              <a:rPr kumimoji="1" lang="ja-JP" altLang="en-US" sz="2000" b="1" dirty="0" smtClean="0"/>
              <a:t>スケジュールイメージ</a:t>
            </a:r>
            <a:r>
              <a:rPr kumimoji="1" lang="en-US" altLang="ja-JP" sz="2000" b="1" dirty="0" smtClean="0"/>
              <a:t>】</a:t>
            </a:r>
            <a:endParaRPr kumimoji="1" lang="ja-JP" altLang="en-US" sz="20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28591" y="1689247"/>
            <a:ext cx="8009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/>
              <a:t>パリが７月に立候補した場合を想定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（</a:t>
            </a:r>
            <a:r>
              <a:rPr lang="ja-JP" altLang="en-US" sz="1600" dirty="0"/>
              <a:t>今後他都市の状況を見据え、スケジュール変更の可能性あり。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部会</a:t>
            </a:r>
            <a:r>
              <a:rPr lang="ja-JP" altLang="en-US" sz="1600" dirty="0"/>
              <a:t>については、今後、部会員を事務局で調整の上、７月上旬に</a:t>
            </a:r>
            <a:r>
              <a:rPr lang="ja-JP" altLang="en-US" sz="1600" dirty="0" smtClean="0"/>
              <a:t>も開催</a:t>
            </a:r>
            <a:r>
              <a:rPr lang="ja-JP" altLang="en-US" sz="1600" dirty="0"/>
              <a:t>できるよう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/>
              <a:t>　 </a:t>
            </a:r>
            <a:r>
              <a:rPr lang="ja-JP" altLang="en-US" sz="1600" dirty="0" smtClean="0"/>
              <a:t>進める。</a:t>
            </a:r>
            <a:endParaRPr lang="en-US" altLang="ja-JP" sz="1600" dirty="0" smtClean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部会間の調整については、事務局を通じた情報の共有を図る。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2568" y="30724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６月</a:t>
            </a:r>
            <a:endParaRPr kumimoji="1" lang="ja-JP" altLang="en-US" sz="2000" dirty="0"/>
          </a:p>
        </p:txBody>
      </p:sp>
      <p:sp>
        <p:nvSpPr>
          <p:cNvPr id="16" name="角丸四角形 15"/>
          <p:cNvSpPr/>
          <p:nvPr/>
        </p:nvSpPr>
        <p:spPr>
          <a:xfrm>
            <a:off x="4420580" y="3792487"/>
            <a:ext cx="570257" cy="556407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12568" y="3452635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30</a:t>
            </a:r>
            <a:r>
              <a:rPr kumimoji="1" lang="ja-JP" altLang="en-US" sz="1600" dirty="0" smtClean="0"/>
              <a:t>日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56624" y="3936504"/>
            <a:ext cx="492443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一 回 全 体 会 議</a:t>
            </a:r>
            <a:endParaRPr kumimoji="1" lang="ja-JP" altLang="en-US" sz="2000" dirty="0"/>
          </a:p>
        </p:txBody>
      </p:sp>
      <p:sp>
        <p:nvSpPr>
          <p:cNvPr id="19" name="円/楕円 18"/>
          <p:cNvSpPr/>
          <p:nvPr/>
        </p:nvSpPr>
        <p:spPr>
          <a:xfrm>
            <a:off x="5476307" y="3936503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48317" y="4100333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一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21" name="円/楕円 20"/>
          <p:cNvSpPr/>
          <p:nvPr/>
        </p:nvSpPr>
        <p:spPr>
          <a:xfrm>
            <a:off x="5476307" y="6677822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48317" y="6880632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一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29" name="角丸四角形 28"/>
          <p:cNvSpPr/>
          <p:nvPr/>
        </p:nvSpPr>
        <p:spPr>
          <a:xfrm>
            <a:off x="6196387" y="3792487"/>
            <a:ext cx="570257" cy="556407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32429" y="3936504"/>
            <a:ext cx="492443" cy="52591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二 回 全 体 会 議</a:t>
            </a:r>
            <a:endParaRPr kumimoji="1" lang="ja-JP" altLang="en-US" sz="2000" dirty="0"/>
          </a:p>
        </p:txBody>
      </p:sp>
      <p:sp>
        <p:nvSpPr>
          <p:cNvPr id="31" name="円/楕円 30"/>
          <p:cNvSpPr/>
          <p:nvPr/>
        </p:nvSpPr>
        <p:spPr>
          <a:xfrm>
            <a:off x="6880463" y="3936503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52509" y="4100333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二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33" name="円/楕円 32"/>
          <p:cNvSpPr/>
          <p:nvPr/>
        </p:nvSpPr>
        <p:spPr>
          <a:xfrm>
            <a:off x="6880463" y="6677822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52509" y="6841652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二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35" name="角丸四角形 34"/>
          <p:cNvSpPr/>
          <p:nvPr/>
        </p:nvSpPr>
        <p:spPr>
          <a:xfrm>
            <a:off x="7636547" y="3791188"/>
            <a:ext cx="570257" cy="556682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672591" y="3936504"/>
            <a:ext cx="492443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三 回 全 体 会 議</a:t>
            </a:r>
            <a:endParaRPr kumimoji="1" lang="ja-JP" altLang="en-US" sz="2000" dirty="0"/>
          </a:p>
        </p:txBody>
      </p:sp>
      <p:sp>
        <p:nvSpPr>
          <p:cNvPr id="37" name="円/楕円 36"/>
          <p:cNvSpPr/>
          <p:nvPr/>
        </p:nvSpPr>
        <p:spPr>
          <a:xfrm>
            <a:off x="8320623" y="3936503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392669" y="4100333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三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39" name="円/楕円 38"/>
          <p:cNvSpPr/>
          <p:nvPr/>
        </p:nvSpPr>
        <p:spPr>
          <a:xfrm>
            <a:off x="8320623" y="6677822"/>
            <a:ext cx="642265" cy="25152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392673" y="6841652"/>
            <a:ext cx="492443" cy="2168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三 回 </a:t>
            </a:r>
            <a:r>
              <a:rPr lang="ja-JP" altLang="en-US" sz="2000" dirty="0"/>
              <a:t>会合</a:t>
            </a:r>
            <a:endParaRPr kumimoji="1" lang="ja-JP" altLang="en-US" sz="2000" dirty="0"/>
          </a:p>
        </p:txBody>
      </p:sp>
      <p:sp>
        <p:nvSpPr>
          <p:cNvPr id="41" name="角丸四角形 40"/>
          <p:cNvSpPr/>
          <p:nvPr/>
        </p:nvSpPr>
        <p:spPr>
          <a:xfrm>
            <a:off x="9056785" y="3810644"/>
            <a:ext cx="570257" cy="556682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092865" y="3955960"/>
            <a:ext cx="492443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四 回 全 体 会 議</a:t>
            </a:r>
            <a:endParaRPr kumimoji="1" lang="ja-JP" altLang="en-US" sz="2000" dirty="0"/>
          </a:p>
        </p:txBody>
      </p:sp>
      <p:sp>
        <p:nvSpPr>
          <p:cNvPr id="45" name="角丸四角形 44"/>
          <p:cNvSpPr/>
          <p:nvPr/>
        </p:nvSpPr>
        <p:spPr>
          <a:xfrm>
            <a:off x="9946610" y="3810644"/>
            <a:ext cx="570257" cy="55668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044749" y="3955960"/>
            <a:ext cx="400110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400" dirty="0"/>
              <a:t>会 議 で の 意 見 を 踏 ま え 、府 に お い て 概 案 の と り ま と め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11631975" y="3810644"/>
            <a:ext cx="570257" cy="556682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668094" y="3955960"/>
            <a:ext cx="492443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第 五 回 全 体 会 議</a:t>
            </a:r>
            <a:endParaRPr kumimoji="1" lang="ja-JP" altLang="en-US" sz="2000" dirty="0"/>
          </a:p>
        </p:txBody>
      </p:sp>
      <p:sp>
        <p:nvSpPr>
          <p:cNvPr id="51" name="角丸四角形 50"/>
          <p:cNvSpPr/>
          <p:nvPr/>
        </p:nvSpPr>
        <p:spPr>
          <a:xfrm>
            <a:off x="10810706" y="3810644"/>
            <a:ext cx="570257" cy="55668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908845" y="3955960"/>
            <a:ext cx="400110" cy="525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400" dirty="0" smtClean="0"/>
              <a:t>議　会　で　の　議　論　を　踏　ま　え　、　検　討</a:t>
            </a:r>
            <a:endParaRPr lang="ja-JP" altLang="en-US" sz="1400" dirty="0"/>
          </a:p>
        </p:txBody>
      </p:sp>
      <p:sp>
        <p:nvSpPr>
          <p:cNvPr id="54" name="二等辺三角形 53"/>
          <p:cNvSpPr/>
          <p:nvPr/>
        </p:nvSpPr>
        <p:spPr>
          <a:xfrm rot="5400000">
            <a:off x="8531667" y="6518127"/>
            <a:ext cx="2533456" cy="20927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二等辺三角形 54"/>
          <p:cNvSpPr/>
          <p:nvPr/>
        </p:nvSpPr>
        <p:spPr>
          <a:xfrm rot="5400000">
            <a:off x="9414231" y="6518128"/>
            <a:ext cx="2533456" cy="20927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/>
          <p:cNvSpPr/>
          <p:nvPr/>
        </p:nvSpPr>
        <p:spPr>
          <a:xfrm rot="5400000">
            <a:off x="10260607" y="6520884"/>
            <a:ext cx="2533456" cy="20927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0490524" y="7721282"/>
            <a:ext cx="369332" cy="16561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200" dirty="0" smtClean="0"/>
              <a:t>※</a:t>
            </a:r>
            <a:r>
              <a:rPr lang="ja-JP" altLang="en-US" sz="1200" dirty="0" smtClean="0"/>
              <a:t>九月議会での議論</a:t>
            </a:r>
            <a:endParaRPr lang="ja-JP" altLang="en-US" sz="1200" dirty="0"/>
          </a:p>
        </p:txBody>
      </p:sp>
      <p:sp>
        <p:nvSpPr>
          <p:cNvPr id="58" name="二等辺三角形 57"/>
          <p:cNvSpPr/>
          <p:nvPr/>
        </p:nvSpPr>
        <p:spPr>
          <a:xfrm rot="5400000">
            <a:off x="11082970" y="6524260"/>
            <a:ext cx="2533456" cy="20927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2389077" y="5808711"/>
            <a:ext cx="492443" cy="15841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とりまとめへ</a:t>
            </a:r>
            <a:endParaRPr kumimoji="1" lang="ja-JP" altLang="en-US" sz="2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473877" y="3052525"/>
            <a:ext cx="75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７月</a:t>
            </a:r>
            <a:endParaRPr kumimoji="1" lang="ja-JP" altLang="en-US" sz="2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855347" y="3052525"/>
            <a:ext cx="72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８月</a:t>
            </a:r>
            <a:endParaRPr kumimoji="1" lang="ja-JP" altLang="en-US" sz="2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212611" y="3052525"/>
            <a:ext cx="78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９</a:t>
            </a:r>
            <a:r>
              <a:rPr kumimoji="1" lang="ja-JP" altLang="en-US" sz="2000" dirty="0" smtClean="0"/>
              <a:t>月</a:t>
            </a:r>
            <a:endParaRPr kumimoji="1" lang="ja-JP" altLang="en-US" sz="2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642404" y="3023402"/>
            <a:ext cx="127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１０月～</a:t>
            </a:r>
            <a:endParaRPr kumimoji="1" lang="ja-JP" altLang="en-US" sz="2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43773" y="3452634"/>
            <a:ext cx="1075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29</a:t>
            </a:r>
            <a:r>
              <a:rPr kumimoji="1" lang="ja-JP" altLang="en-US" sz="1600" dirty="0" smtClean="0"/>
              <a:t>日</a:t>
            </a:r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予定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383933" y="3453934"/>
            <a:ext cx="1075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31</a:t>
            </a:r>
            <a:r>
              <a:rPr kumimoji="1" lang="ja-JP" altLang="en-US" sz="1600" dirty="0" smtClean="0"/>
              <a:t>日</a:t>
            </a:r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予定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cxnSp>
        <p:nvCxnSpPr>
          <p:cNvPr id="67" name="直線矢印コネクタ 66"/>
          <p:cNvCxnSpPr>
            <a:stCxn id="60" idx="3"/>
            <a:endCxn id="61" idx="1"/>
          </p:cNvCxnSpPr>
          <p:nvPr/>
        </p:nvCxnSpPr>
        <p:spPr>
          <a:xfrm>
            <a:off x="6232429" y="3252580"/>
            <a:ext cx="6229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7542116" y="3252580"/>
            <a:ext cx="6229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8962390" y="3207543"/>
            <a:ext cx="15544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042990" y="4100333"/>
            <a:ext cx="430887" cy="2351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「理念・事業展開部会」</a:t>
            </a:r>
            <a:endParaRPr kumimoji="1" lang="ja-JP" altLang="en-US" sz="160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42990" y="6750154"/>
            <a:ext cx="430887" cy="2351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「整備等部会」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52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153</Words>
  <Application>Microsoft Office PowerPoint</Application>
  <PresentationFormat>A3 297x420 mm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9</cp:revision>
  <cp:lastPrinted>2016-06-29T03:19:35Z</cp:lastPrinted>
  <dcterms:created xsi:type="dcterms:W3CDTF">2016-06-29T01:58:00Z</dcterms:created>
  <dcterms:modified xsi:type="dcterms:W3CDTF">2016-06-29T03:20:50Z</dcterms:modified>
</cp:coreProperties>
</file>