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STNAME" initials="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9933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-2154" y="25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8693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8693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r">
              <a:defRPr sz="1200"/>
            </a:lvl1pPr>
          </a:lstStyle>
          <a:p>
            <a:fld id="{E206C27F-BB92-4DC7-A63B-30D96654E324}" type="datetimeFigureOut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20" tIns="45708" rIns="91420" bIns="457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r">
              <a:defRPr sz="1200"/>
            </a:lvl1pPr>
          </a:lstStyle>
          <a:p>
            <a:fld id="{39D3B602-2BC9-4B43-9747-8F281C9A7B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90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25E4-3E3A-44CC-B524-889EABB38AC7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104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F51BA-FDDE-4CD5-AD6B-2DCB8BB574F1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24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DE271-FC0D-47AB-B44A-0B88B0B23F4A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6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D516D-D883-48D1-9306-4FBC5D0EAFD2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4ECC-1651-4B48-8DE0-1F9ED2CA0347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7F63C-27E6-48AB-BDE8-7A7A8B8AD940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13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BF410-9ADA-47B9-AC64-512EF6014C67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6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8083-DF27-49A3-B1C0-92D8FB70336E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57475" y="9520595"/>
            <a:ext cx="1543050" cy="527403"/>
          </a:xfrm>
        </p:spPr>
        <p:txBody>
          <a:bodyPr/>
          <a:lstStyle>
            <a:lvl1pPr algn="ctr">
              <a:defRPr/>
            </a:lvl1pPr>
          </a:lstStyle>
          <a:p>
            <a:fld id="{54012EB8-5B46-4F34-ACC3-DEAA983F7D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60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B2355-63DB-45A8-A713-08746B477912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657475" y="9520595"/>
            <a:ext cx="1543050" cy="527403"/>
          </a:xfrm>
        </p:spPr>
        <p:txBody>
          <a:bodyPr/>
          <a:lstStyle>
            <a:lvl1pPr algn="ctr">
              <a:defRPr/>
            </a:lvl1pPr>
          </a:lstStyle>
          <a:p>
            <a:fld id="{54012EB8-5B46-4F34-ACC3-DEAA983F7D2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正方形/長方形 4"/>
          <p:cNvSpPr/>
          <p:nvPr userDrawn="1"/>
        </p:nvSpPr>
        <p:spPr>
          <a:xfrm>
            <a:off x="0" y="342900"/>
            <a:ext cx="6858000" cy="45719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76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4BF-16D6-481D-8F12-EDFFD866E7BA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73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880C7-1F00-4B6A-A16B-D8C82B323A1D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30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25914-1E72-4B4B-B394-528B7828D3CD}" type="datetime1">
              <a:rPr kumimoji="1" lang="ja-JP" altLang="en-US" smtClean="0"/>
              <a:t>2016/6/24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2EB8-5B46-4F34-ACC3-DEAA983F7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38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8974" y="1795567"/>
            <a:ext cx="6261100" cy="21114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2025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日本万国博覧会」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～人類の健康・長寿への挑戦～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基本構想 試案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47898" y="7381702"/>
            <a:ext cx="5143500" cy="1330036"/>
          </a:xfrm>
        </p:spPr>
        <p:txBody>
          <a:bodyPr>
            <a:noAutofit/>
          </a:bodyPr>
          <a:lstStyle/>
          <a:p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知事　　松井　一郎</a:t>
            </a:r>
            <a:endParaRPr kumimoji="1" lang="en-US" altLang="ja-JP" sz="2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21135" y="282632"/>
            <a:ext cx="1479664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資料３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245344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1017</TotalTime>
  <Words>17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「2025日本万国博覧会」 ～人類の健康・長寿への挑戦～ 基本構想 試案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大阪開催をめざす国際博覧会に関する 基本構想検討資料 （制作作業のための構成原案）</dc:title>
  <dc:creator>Yuji Sawada</dc:creator>
  <cp:lastModifiedBy>HOSTNAME</cp:lastModifiedBy>
  <cp:revision>116</cp:revision>
  <cp:lastPrinted>2016-05-16T12:14:39Z</cp:lastPrinted>
  <dcterms:created xsi:type="dcterms:W3CDTF">2016-04-18T03:52:52Z</dcterms:created>
  <dcterms:modified xsi:type="dcterms:W3CDTF">2016-06-24T06:54:44Z</dcterms:modified>
</cp:coreProperties>
</file>