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852" y="-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72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3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11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16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1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22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99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7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01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86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5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6647-14F9-46D0-BB27-CC0D8E9B59B2}" type="datetimeFigureOut">
              <a:rPr kumimoji="1" lang="ja-JP" altLang="en-US" smtClean="0"/>
              <a:t>2016/7/12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4135-BCC4-412E-9A8A-547EF40FC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1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821921" y="2743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社会と博覧会の変遷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1602" y="412835"/>
            <a:ext cx="8853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88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95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97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98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99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03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526546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873325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220104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566883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913662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260441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607220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953999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300778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647557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994336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341115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687894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034673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381452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728231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075010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7421789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768568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8115347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62126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8808905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9155690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178572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446461" y="4967212"/>
            <a:ext cx="369332" cy="8561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社会の状況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838133" y="460134"/>
            <a:ext cx="0" cy="609548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>
            <a:off x="526680" y="4334682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476133" y="3418579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476133" y="1826092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402807" y="787850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国際博覧会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14411" y="2245622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国内博覧会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453110" y="674445"/>
            <a:ext cx="8971307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/>
          <p:cNvGrpSpPr/>
          <p:nvPr/>
        </p:nvGrpSpPr>
        <p:grpSpPr>
          <a:xfrm>
            <a:off x="1971425" y="740011"/>
            <a:ext cx="4643670" cy="5968036"/>
            <a:chOff x="1590424" y="804019"/>
            <a:chExt cx="4643670" cy="5968036"/>
          </a:xfrm>
        </p:grpSpPr>
        <p:sp>
          <p:nvSpPr>
            <p:cNvPr id="90" name="左右矢印 89"/>
            <p:cNvSpPr/>
            <p:nvPr/>
          </p:nvSpPr>
          <p:spPr>
            <a:xfrm>
              <a:off x="2218572" y="3545651"/>
              <a:ext cx="2045406" cy="794174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②地方博ブーム</a:t>
              </a:r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2216555" y="4500367"/>
              <a:ext cx="1995457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日本の未来の可能性は無限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経済的豊かさを謳歌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日本人はもっと楽しむべき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04076" y="1233910"/>
              <a:ext cx="8771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バンクーバー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交通博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724685" y="1235795"/>
              <a:ext cx="8771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</a:t>
              </a: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ブリスベーン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レジャー博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567559" y="804019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▲大阪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花博</a:t>
              </a: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590424" y="2718624"/>
              <a:ext cx="1569660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瀬戸大橋架橋記念博覧会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ぎふ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中部未来博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なら・シルクロード博覧会</a:t>
              </a: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3246958" y="2715195"/>
              <a:ext cx="1854995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世界デザイン博覧会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横浜博覧会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アジア太平洋博覧会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‘89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海と島の博覧会・ひろしま</a:t>
              </a:r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2965037" y="5267477"/>
              <a:ext cx="3269057" cy="585925"/>
              <a:chOff x="4694416" y="5286256"/>
              <a:chExt cx="3269057" cy="585925"/>
            </a:xfrm>
          </p:grpSpPr>
          <p:sp>
            <p:nvSpPr>
              <p:cNvPr id="66" name="テキスト ボックス 65"/>
              <p:cNvSpPr txBox="1"/>
              <p:nvPr/>
            </p:nvSpPr>
            <p:spPr>
              <a:xfrm>
                <a:off x="5367721" y="5465718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△倉敷チボリ公園</a:t>
                </a: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6035104" y="5624418"/>
                <a:ext cx="146706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△長崎ハウステンボス</a:t>
                </a: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6752885" y="5428557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△志摩スペイン村</a:t>
                </a: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4835043" y="5625960"/>
                <a:ext cx="121058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レオマワールド△</a:t>
                </a:r>
              </a:p>
            </p:txBody>
          </p:sp>
          <p:sp>
            <p:nvSpPr>
              <p:cNvPr id="72" name="角丸四角形 71"/>
              <p:cNvSpPr/>
              <p:nvPr/>
            </p:nvSpPr>
            <p:spPr>
              <a:xfrm>
                <a:off x="4694416" y="5286256"/>
                <a:ext cx="2496743" cy="56335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5267819" y="5304520"/>
                <a:ext cx="159530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00" dirty="0">
                    <a:solidFill>
                      <a:schemeClr val="accent5">
                        <a:lumMod val="7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lang="ja-JP" altLang="en-US" sz="1000" dirty="0">
                    <a:solidFill>
                      <a:schemeClr val="accent5">
                        <a:lumMod val="7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テーマパークブーム</a:t>
                </a:r>
                <a:r>
                  <a:rPr lang="en-US" altLang="ja-JP" sz="1000" dirty="0">
                    <a:solidFill>
                      <a:schemeClr val="accent5">
                        <a:lumMod val="75000"/>
                      </a:schemeClr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endPara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74" name="テキスト ボックス 73"/>
            <p:cNvSpPr txBox="1"/>
            <p:nvPr/>
          </p:nvSpPr>
          <p:spPr>
            <a:xfrm>
              <a:off x="2655677" y="5900398"/>
              <a:ext cx="10823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バブル経済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2198676" y="5899148"/>
              <a:ext cx="2026121" cy="234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2417471" y="6218057"/>
              <a:ext cx="146706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ソニーが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コロンビア映画を買収</a:t>
              </a: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3890457" y="751275"/>
            <a:ext cx="4589971" cy="5938225"/>
            <a:chOff x="3509457" y="815282"/>
            <a:chExt cx="4589971" cy="5938225"/>
          </a:xfrm>
        </p:grpSpPr>
        <p:sp>
          <p:nvSpPr>
            <p:cNvPr id="91" name="左右矢印 90"/>
            <p:cNvSpPr/>
            <p:nvPr/>
          </p:nvSpPr>
          <p:spPr>
            <a:xfrm>
              <a:off x="4316043" y="3545651"/>
              <a:ext cx="3396801" cy="792002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③ジャパンエキスポ</a:t>
              </a: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4293302" y="4493622"/>
              <a:ext cx="3392856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豪華さより質の高さ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浮かれたことへの反省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世界からコピーするものがなくなった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514781" y="1230310"/>
              <a:ext cx="1223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セビリア万博　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ジェノバ海の博覧会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648562" y="1238691"/>
              <a:ext cx="99257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大田博（韓国）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131209" y="1238971"/>
              <a:ext cx="761747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リスボン博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064930" y="815282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淡路花博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066953" y="1233070"/>
              <a:ext cx="99257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ハノーバー万博</a:t>
              </a: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5312126" y="2724049"/>
              <a:ext cx="1454244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世界都市博覧会</a:t>
              </a:r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中止</a:t>
              </a:r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4266557" y="1971137"/>
              <a:ext cx="3466089" cy="78774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4308318" y="1974951"/>
              <a:ext cx="1467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ジャパンエキスポ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488476" y="2248335"/>
              <a:ext cx="530915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信州博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855557" y="2241333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世界祝祭博覧会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世界リゾート博</a:t>
              </a: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5676809" y="2241361"/>
              <a:ext cx="1107996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世界・炎の博覧会</a:t>
              </a: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923443" y="1925909"/>
              <a:ext cx="12234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山陰・夢みなと博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国際ゆめ交流博覧会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6334038" y="2415603"/>
              <a:ext cx="99257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南紀熊野体験博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6991431" y="1921300"/>
              <a:ext cx="1107997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うつくしま未来博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山口きらら博</a:t>
              </a:r>
              <a:endPara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北九州博覧祭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509457" y="2241336"/>
              <a:ext cx="11079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エキスポとやま博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三陸・海の博覧会</a:t>
              </a: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7375287" y="5414599"/>
              <a:ext cx="5934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USJ</a:t>
              </a:r>
              <a:endPara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304428" y="6075853"/>
              <a:ext cx="133882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△阪神・淡路大震災</a:t>
              </a: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4330598" y="6199509"/>
              <a:ext cx="9541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関西国際空港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Yahoo!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創業</a:t>
              </a:r>
            </a:p>
          </p:txBody>
        </p:sp>
        <p:sp>
          <p:nvSpPr>
            <p:cNvPr id="101" name="角丸四角形 100"/>
            <p:cNvSpPr/>
            <p:nvPr/>
          </p:nvSpPr>
          <p:spPr>
            <a:xfrm>
              <a:off x="4332238" y="5893750"/>
              <a:ext cx="3380606" cy="234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4201286" y="5888667"/>
              <a:ext cx="36471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都市再開発、レジャー施設、巨大インフラ、次世代技術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7999298" y="737446"/>
            <a:ext cx="1737448" cy="5320267"/>
            <a:chOff x="7618298" y="801453"/>
            <a:chExt cx="1737448" cy="5320267"/>
          </a:xfrm>
        </p:grpSpPr>
        <p:sp>
          <p:nvSpPr>
            <p:cNvPr id="105" name="テキスト ボックス 104"/>
            <p:cNvSpPr txBox="1"/>
            <p:nvPr/>
          </p:nvSpPr>
          <p:spPr>
            <a:xfrm>
              <a:off x="7618298" y="5875499"/>
              <a:ext cx="17374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新興国台頭、構造改革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2" name="左右矢印 91"/>
            <p:cNvSpPr/>
            <p:nvPr/>
          </p:nvSpPr>
          <p:spPr>
            <a:xfrm>
              <a:off x="7753525" y="3545651"/>
              <a:ext cx="1289891" cy="792002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④愛知万博前夜</a:t>
              </a:r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7773225" y="4502677"/>
              <a:ext cx="1270191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地球環境保全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8151933" y="801453"/>
              <a:ext cx="56938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浜名湖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花博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8691282" y="801453"/>
              <a:ext cx="441146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愛知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万博</a:t>
              </a:r>
            </a:p>
          </p:txBody>
        </p:sp>
        <p:sp>
          <p:nvSpPr>
            <p:cNvPr id="106" name="角丸四角形 105"/>
            <p:cNvSpPr/>
            <p:nvPr/>
          </p:nvSpPr>
          <p:spPr>
            <a:xfrm>
              <a:off x="7782537" y="5885868"/>
              <a:ext cx="1334449" cy="23410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621074" y="741798"/>
            <a:ext cx="2744145" cy="5592196"/>
            <a:chOff x="240073" y="805806"/>
            <a:chExt cx="2744145" cy="5592196"/>
          </a:xfrm>
        </p:grpSpPr>
        <p:sp>
          <p:nvSpPr>
            <p:cNvPr id="89" name="左右矢印 88"/>
            <p:cNvSpPr/>
            <p:nvPr/>
          </p:nvSpPr>
          <p:spPr>
            <a:xfrm>
              <a:off x="521208" y="3545651"/>
              <a:ext cx="1638357" cy="813816"/>
            </a:xfrm>
            <a:prstGeom prst="left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①科学万博前夜</a:t>
              </a:r>
            </a:p>
          </p:txBody>
        </p:sp>
        <p:sp>
          <p:nvSpPr>
            <p:cNvPr id="94" name="角丸四角形 93"/>
            <p:cNvSpPr/>
            <p:nvPr/>
          </p:nvSpPr>
          <p:spPr>
            <a:xfrm>
              <a:off x="476550" y="4493623"/>
              <a:ext cx="1711033" cy="673671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日本は先進国？</a:t>
              </a: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科学技術で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12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世界をリード</a:t>
              </a:r>
              <a:endParaRPr lang="en-US" altLang="ja-JP" sz="12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40073" y="1236858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ノックスビル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エネルギー博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133653" y="1230456"/>
              <a:ext cx="9925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△　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ニューオリンズ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河川博　　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14683" y="805806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▲筑波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科学万博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42150" y="2279682"/>
              <a:ext cx="1107996" cy="6617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神戸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ポートアイランド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博覧会</a:t>
              </a: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150197" y="2281319"/>
              <a:ext cx="877163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</a:t>
              </a:r>
              <a:endPara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大阪城博覧会</a:t>
              </a:r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348729" y="5879289"/>
              <a:ext cx="19287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【’</a:t>
              </a:r>
              <a:r>
                <a:rPr lang="ja-JP" altLang="en-US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７９ジャパンアズ</a:t>
              </a:r>
              <a:r>
                <a:rPr lang="en-US" altLang="ja-JP" sz="1000" dirty="0">
                  <a:solidFill>
                    <a:schemeClr val="accent5">
                      <a:lumMod val="7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NO.1】</a:t>
              </a:r>
              <a:endParaRPr lang="ja-JP" altLang="en-US" sz="1000" dirty="0">
                <a:solidFill>
                  <a:schemeClr val="accent5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1175837" y="5337008"/>
              <a:ext cx="15953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△東京ディズニーランド</a:t>
              </a:r>
            </a:p>
          </p:txBody>
        </p:sp>
        <p:sp>
          <p:nvSpPr>
            <p:cNvPr id="104" name="角丸四角形 103"/>
            <p:cNvSpPr/>
            <p:nvPr/>
          </p:nvSpPr>
          <p:spPr>
            <a:xfrm>
              <a:off x="448646" y="5885922"/>
              <a:ext cx="1697806" cy="2395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800607" y="6151781"/>
              <a:ext cx="21836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△ソニーが世界初の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CD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プレイヤー</a:t>
              </a:r>
            </a:p>
          </p:txBody>
        </p:sp>
      </p:grpSp>
      <p:sp>
        <p:nvSpPr>
          <p:cNvPr id="79" name="スライド番号プレースホルダー 78"/>
          <p:cNvSpPr>
            <a:spLocks noGrp="1"/>
          </p:cNvSpPr>
          <p:nvPr>
            <p:ph type="sldNum" sz="quarter" idx="12"/>
          </p:nvPr>
        </p:nvSpPr>
        <p:spPr>
          <a:xfrm>
            <a:off x="6996113" y="6292344"/>
            <a:ext cx="2228850" cy="365125"/>
          </a:xfrm>
        </p:spPr>
        <p:txBody>
          <a:bodyPr/>
          <a:lstStyle/>
          <a:p>
            <a:fld id="{D6FDC3C3-78FF-4E87-86BA-47560AEC217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31775" y="3457664"/>
            <a:ext cx="369332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四つの区分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316691" y="2215106"/>
            <a:ext cx="8771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天王寺博覧会</a:t>
            </a: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7805374" y="266373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インターネット博覧会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544813" y="614982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ソトコト創刊</a:t>
            </a: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396167" y="615437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△プリウス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6740434" y="6305479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△グーグル創業</a:t>
            </a: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774469" y="6029301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△アメリカ同時多発テロ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ウィキペディア開設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834384" y="610614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△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瀬戸大橋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945392" y="6650547"/>
            <a:ext cx="30700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出典：万国博覧会と人間の歴史（思文閣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163537" y="27432"/>
            <a:ext cx="1349891" cy="3854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 </a:t>
            </a:r>
            <a:r>
              <a:rPr lang="ja-JP" altLang="en-US" dirty="0"/>
              <a:t>２－４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7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301</Words>
  <Application>Microsoft Office PowerPoint</Application>
  <PresentationFormat>A4 210 x 297 mm</PresentationFormat>
  <Paragraphs>124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Yuji Sawada</dc:creator>
  <cp:lastModifiedBy>HOSTNAME</cp:lastModifiedBy>
  <cp:revision>13</cp:revision>
  <cp:lastPrinted>2015-04-20T09:54:07Z</cp:lastPrinted>
  <dcterms:created xsi:type="dcterms:W3CDTF">2015-03-31T23:57:25Z</dcterms:created>
  <dcterms:modified xsi:type="dcterms:W3CDTF">2016-07-12T02:12:01Z</dcterms:modified>
</cp:coreProperties>
</file>