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3"/>
  </p:notesMasterIdLst>
  <p:handoutMasterIdLst>
    <p:handoutMasterId r:id="rId4"/>
  </p:handoutMasterIdLst>
  <p:sldIdLst>
    <p:sldId id="259" r:id="rId2"/>
  </p:sldIdLst>
  <p:sldSz cx="12801600" cy="9601200" type="A3"/>
  <p:notesSz cx="6807200" cy="9939338"/>
  <p:defaultTextStyle>
    <a:defPPr>
      <a:defRPr lang="ja-JP"/>
    </a:defPPr>
    <a:lvl1pPr marL="0" algn="l" defTabSz="1280006" rtl="0" eaLnBrk="1" latinLnBrk="0" hangingPunct="1">
      <a:defRPr kumimoji="1" sz="2500" kern="1200">
        <a:solidFill>
          <a:schemeClr val="tx1"/>
        </a:solidFill>
        <a:latin typeface="+mn-lt"/>
        <a:ea typeface="+mn-ea"/>
        <a:cs typeface="+mn-cs"/>
      </a:defRPr>
    </a:lvl1pPr>
    <a:lvl2pPr marL="640003" algn="l" defTabSz="1280006" rtl="0" eaLnBrk="1" latinLnBrk="0" hangingPunct="1">
      <a:defRPr kumimoji="1" sz="2500" kern="1200">
        <a:solidFill>
          <a:schemeClr val="tx1"/>
        </a:solidFill>
        <a:latin typeface="+mn-lt"/>
        <a:ea typeface="+mn-ea"/>
        <a:cs typeface="+mn-cs"/>
      </a:defRPr>
    </a:lvl2pPr>
    <a:lvl3pPr marL="1280006" algn="l" defTabSz="1280006" rtl="0" eaLnBrk="1" latinLnBrk="0" hangingPunct="1">
      <a:defRPr kumimoji="1" sz="2500" kern="1200">
        <a:solidFill>
          <a:schemeClr val="tx1"/>
        </a:solidFill>
        <a:latin typeface="+mn-lt"/>
        <a:ea typeface="+mn-ea"/>
        <a:cs typeface="+mn-cs"/>
      </a:defRPr>
    </a:lvl3pPr>
    <a:lvl4pPr marL="1920009" algn="l" defTabSz="1280006" rtl="0" eaLnBrk="1" latinLnBrk="0" hangingPunct="1">
      <a:defRPr kumimoji="1" sz="2500" kern="1200">
        <a:solidFill>
          <a:schemeClr val="tx1"/>
        </a:solidFill>
        <a:latin typeface="+mn-lt"/>
        <a:ea typeface="+mn-ea"/>
        <a:cs typeface="+mn-cs"/>
      </a:defRPr>
    </a:lvl4pPr>
    <a:lvl5pPr marL="2560013" algn="l" defTabSz="1280006" rtl="0" eaLnBrk="1" latinLnBrk="0" hangingPunct="1">
      <a:defRPr kumimoji="1" sz="2500" kern="1200">
        <a:solidFill>
          <a:schemeClr val="tx1"/>
        </a:solidFill>
        <a:latin typeface="+mn-lt"/>
        <a:ea typeface="+mn-ea"/>
        <a:cs typeface="+mn-cs"/>
      </a:defRPr>
    </a:lvl5pPr>
    <a:lvl6pPr marL="3200016" algn="l" defTabSz="1280006" rtl="0" eaLnBrk="1" latinLnBrk="0" hangingPunct="1">
      <a:defRPr kumimoji="1" sz="2500" kern="1200">
        <a:solidFill>
          <a:schemeClr val="tx1"/>
        </a:solidFill>
        <a:latin typeface="+mn-lt"/>
        <a:ea typeface="+mn-ea"/>
        <a:cs typeface="+mn-cs"/>
      </a:defRPr>
    </a:lvl6pPr>
    <a:lvl7pPr marL="3840019" algn="l" defTabSz="1280006" rtl="0" eaLnBrk="1" latinLnBrk="0" hangingPunct="1">
      <a:defRPr kumimoji="1" sz="2500" kern="1200">
        <a:solidFill>
          <a:schemeClr val="tx1"/>
        </a:solidFill>
        <a:latin typeface="+mn-lt"/>
        <a:ea typeface="+mn-ea"/>
        <a:cs typeface="+mn-cs"/>
      </a:defRPr>
    </a:lvl7pPr>
    <a:lvl8pPr marL="4480022" algn="l" defTabSz="1280006" rtl="0" eaLnBrk="1" latinLnBrk="0" hangingPunct="1">
      <a:defRPr kumimoji="1" sz="2500" kern="1200">
        <a:solidFill>
          <a:schemeClr val="tx1"/>
        </a:solidFill>
        <a:latin typeface="+mn-lt"/>
        <a:ea typeface="+mn-ea"/>
        <a:cs typeface="+mn-cs"/>
      </a:defRPr>
    </a:lvl8pPr>
    <a:lvl9pPr marL="5120025" algn="l" defTabSz="1280006" rtl="0" eaLnBrk="1" latinLnBrk="0" hangingPunct="1">
      <a:defRPr kumimoji="1" sz="25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756" autoAdjust="0"/>
  </p:normalViewPr>
  <p:slideViewPr>
    <p:cSldViewPr>
      <p:cViewPr>
        <p:scale>
          <a:sx n="75" d="100"/>
          <a:sy n="75" d="100"/>
        </p:scale>
        <p:origin x="-372" y="1500"/>
      </p:cViewPr>
      <p:guideLst>
        <p:guide orient="horz" pos="3024"/>
        <p:guide pos="403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5839" y="1"/>
            <a:ext cx="2949787" cy="496967"/>
          </a:xfrm>
          <a:prstGeom prst="rect">
            <a:avLst/>
          </a:prstGeom>
        </p:spPr>
        <p:txBody>
          <a:bodyPr vert="horz" lIns="91440" tIns="45720" rIns="91440" bIns="45720" rtlCol="0"/>
          <a:lstStyle>
            <a:lvl1pPr algn="r">
              <a:defRPr sz="1200"/>
            </a:lvl1pPr>
          </a:lstStyle>
          <a:p>
            <a:fld id="{7257457E-9E33-4693-AFB1-E8A641E24E9C}" type="datetimeFigureOut">
              <a:rPr kumimoji="1" lang="ja-JP" altLang="en-US" smtClean="0"/>
              <a:t>2016/6/13</a:t>
            </a:fld>
            <a:endParaRPr kumimoji="1" lang="ja-JP" altLang="en-US"/>
          </a:p>
        </p:txBody>
      </p:sp>
      <p:sp>
        <p:nvSpPr>
          <p:cNvPr id="4" name="フッター プレースホルダー 3"/>
          <p:cNvSpPr>
            <a:spLocks noGrp="1"/>
          </p:cNvSpPr>
          <p:nvPr>
            <p:ph type="ftr" sz="quarter" idx="2"/>
          </p:nvPr>
        </p:nvSpPr>
        <p:spPr>
          <a:xfrm>
            <a:off x="1"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5839" y="9440646"/>
            <a:ext cx="2949787" cy="496967"/>
          </a:xfrm>
          <a:prstGeom prst="rect">
            <a:avLst/>
          </a:prstGeom>
        </p:spPr>
        <p:txBody>
          <a:bodyPr vert="horz" lIns="91440" tIns="45720" rIns="91440" bIns="45720" rtlCol="0" anchor="b"/>
          <a:lstStyle>
            <a:lvl1pPr algn="r">
              <a:defRPr sz="1200"/>
            </a:lvl1pPr>
          </a:lstStyle>
          <a:p>
            <a:fld id="{E769144D-1C15-4648-807D-AB08CACDBE78}" type="slidenum">
              <a:rPr kumimoji="1" lang="ja-JP" altLang="en-US" smtClean="0"/>
              <a:t>‹#›</a:t>
            </a:fld>
            <a:endParaRPr kumimoji="1" lang="ja-JP" altLang="en-US"/>
          </a:p>
        </p:txBody>
      </p:sp>
    </p:spTree>
    <p:extLst>
      <p:ext uri="{BB962C8B-B14F-4D97-AF65-F5344CB8AC3E}">
        <p14:creationId xmlns:p14="http://schemas.microsoft.com/office/powerpoint/2010/main" val="31393987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9" y="1"/>
            <a:ext cx="2949787" cy="496967"/>
          </a:xfrm>
          <a:prstGeom prst="rect">
            <a:avLst/>
          </a:prstGeom>
        </p:spPr>
        <p:txBody>
          <a:bodyPr vert="horz" lIns="91440" tIns="45720" rIns="91440" bIns="45720" rtlCol="0"/>
          <a:lstStyle>
            <a:lvl1pPr algn="r">
              <a:defRPr sz="1200"/>
            </a:lvl1pPr>
          </a:lstStyle>
          <a:p>
            <a:fld id="{071D5DED-0CC4-4548-84D6-62BAB3C9A805}" type="datetimeFigureOut">
              <a:rPr kumimoji="1" lang="ja-JP" altLang="en-US" smtClean="0"/>
              <a:t>2016/6/13</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9" y="9440646"/>
            <a:ext cx="2949787" cy="496967"/>
          </a:xfrm>
          <a:prstGeom prst="rect">
            <a:avLst/>
          </a:prstGeom>
        </p:spPr>
        <p:txBody>
          <a:bodyPr vert="horz" lIns="91440" tIns="45720" rIns="91440" bIns="45720" rtlCol="0" anchor="b"/>
          <a:lstStyle>
            <a:lvl1pPr algn="r">
              <a:defRPr sz="1200"/>
            </a:lvl1pPr>
          </a:lstStyle>
          <a:p>
            <a:fld id="{4EA10A0D-DA47-4918-9DD4-DC8012A97B0B}" type="slidenum">
              <a:rPr kumimoji="1" lang="ja-JP" altLang="en-US" smtClean="0"/>
              <a:t>‹#›</a:t>
            </a:fld>
            <a:endParaRPr kumimoji="1" lang="ja-JP" altLang="en-US"/>
          </a:p>
        </p:txBody>
      </p:sp>
    </p:spTree>
    <p:extLst>
      <p:ext uri="{BB962C8B-B14F-4D97-AF65-F5344CB8AC3E}">
        <p14:creationId xmlns:p14="http://schemas.microsoft.com/office/powerpoint/2010/main" val="3621557611"/>
      </p:ext>
    </p:extLst>
  </p:cSld>
  <p:clrMap bg1="lt1" tx1="dk1" bg2="lt2" tx2="dk2" accent1="accent1" accent2="accent2" accent3="accent3" accent4="accent4" accent5="accent5" accent6="accent6" hlink="hlink" folHlink="folHlink"/>
  <p:notesStyle>
    <a:lvl1pPr marL="0" algn="l" defTabSz="1280006" rtl="0" eaLnBrk="1" latinLnBrk="0" hangingPunct="1">
      <a:defRPr kumimoji="1" sz="1700" kern="1200">
        <a:solidFill>
          <a:schemeClr val="tx1"/>
        </a:solidFill>
        <a:latin typeface="+mn-lt"/>
        <a:ea typeface="+mn-ea"/>
        <a:cs typeface="+mn-cs"/>
      </a:defRPr>
    </a:lvl1pPr>
    <a:lvl2pPr marL="640003" algn="l" defTabSz="1280006" rtl="0" eaLnBrk="1" latinLnBrk="0" hangingPunct="1">
      <a:defRPr kumimoji="1" sz="1700" kern="1200">
        <a:solidFill>
          <a:schemeClr val="tx1"/>
        </a:solidFill>
        <a:latin typeface="+mn-lt"/>
        <a:ea typeface="+mn-ea"/>
        <a:cs typeface="+mn-cs"/>
      </a:defRPr>
    </a:lvl2pPr>
    <a:lvl3pPr marL="1280006" algn="l" defTabSz="1280006" rtl="0" eaLnBrk="1" latinLnBrk="0" hangingPunct="1">
      <a:defRPr kumimoji="1" sz="1700" kern="1200">
        <a:solidFill>
          <a:schemeClr val="tx1"/>
        </a:solidFill>
        <a:latin typeface="+mn-lt"/>
        <a:ea typeface="+mn-ea"/>
        <a:cs typeface="+mn-cs"/>
      </a:defRPr>
    </a:lvl3pPr>
    <a:lvl4pPr marL="1920009" algn="l" defTabSz="1280006" rtl="0" eaLnBrk="1" latinLnBrk="0" hangingPunct="1">
      <a:defRPr kumimoji="1" sz="1700" kern="1200">
        <a:solidFill>
          <a:schemeClr val="tx1"/>
        </a:solidFill>
        <a:latin typeface="+mn-lt"/>
        <a:ea typeface="+mn-ea"/>
        <a:cs typeface="+mn-cs"/>
      </a:defRPr>
    </a:lvl4pPr>
    <a:lvl5pPr marL="2560013" algn="l" defTabSz="1280006" rtl="0" eaLnBrk="1" latinLnBrk="0" hangingPunct="1">
      <a:defRPr kumimoji="1" sz="1700" kern="1200">
        <a:solidFill>
          <a:schemeClr val="tx1"/>
        </a:solidFill>
        <a:latin typeface="+mn-lt"/>
        <a:ea typeface="+mn-ea"/>
        <a:cs typeface="+mn-cs"/>
      </a:defRPr>
    </a:lvl5pPr>
    <a:lvl6pPr marL="3200016" algn="l" defTabSz="1280006" rtl="0" eaLnBrk="1" latinLnBrk="0" hangingPunct="1">
      <a:defRPr kumimoji="1" sz="1700" kern="1200">
        <a:solidFill>
          <a:schemeClr val="tx1"/>
        </a:solidFill>
        <a:latin typeface="+mn-lt"/>
        <a:ea typeface="+mn-ea"/>
        <a:cs typeface="+mn-cs"/>
      </a:defRPr>
    </a:lvl6pPr>
    <a:lvl7pPr marL="3840019" algn="l" defTabSz="1280006" rtl="0" eaLnBrk="1" latinLnBrk="0" hangingPunct="1">
      <a:defRPr kumimoji="1" sz="1700" kern="1200">
        <a:solidFill>
          <a:schemeClr val="tx1"/>
        </a:solidFill>
        <a:latin typeface="+mn-lt"/>
        <a:ea typeface="+mn-ea"/>
        <a:cs typeface="+mn-cs"/>
      </a:defRPr>
    </a:lvl7pPr>
    <a:lvl8pPr marL="4480022" algn="l" defTabSz="1280006" rtl="0" eaLnBrk="1" latinLnBrk="0" hangingPunct="1">
      <a:defRPr kumimoji="1" sz="1700" kern="1200">
        <a:solidFill>
          <a:schemeClr val="tx1"/>
        </a:solidFill>
        <a:latin typeface="+mn-lt"/>
        <a:ea typeface="+mn-ea"/>
        <a:cs typeface="+mn-cs"/>
      </a:defRPr>
    </a:lvl8pPr>
    <a:lvl9pPr marL="5120025" algn="l" defTabSz="1280006" rtl="0" eaLnBrk="1" latinLnBrk="0" hangingPunct="1">
      <a:defRPr kumimoji="1" sz="17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60120" y="2982601"/>
            <a:ext cx="10881360" cy="205803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920240" y="5440680"/>
            <a:ext cx="8961120" cy="2453640"/>
          </a:xfrm>
        </p:spPr>
        <p:txBody>
          <a:bodyPr/>
          <a:lstStyle>
            <a:lvl1pPr marL="0" indent="0" algn="ctr">
              <a:buNone/>
              <a:defRPr>
                <a:solidFill>
                  <a:schemeClr val="tx1">
                    <a:tint val="75000"/>
                  </a:schemeClr>
                </a:solidFill>
              </a:defRPr>
            </a:lvl1pPr>
            <a:lvl2pPr marL="639772" indent="0" algn="ctr">
              <a:buNone/>
              <a:defRPr>
                <a:solidFill>
                  <a:schemeClr val="tx1">
                    <a:tint val="75000"/>
                  </a:schemeClr>
                </a:solidFill>
              </a:defRPr>
            </a:lvl2pPr>
            <a:lvl3pPr marL="1279544" indent="0" algn="ctr">
              <a:buNone/>
              <a:defRPr>
                <a:solidFill>
                  <a:schemeClr val="tx1">
                    <a:tint val="75000"/>
                  </a:schemeClr>
                </a:solidFill>
              </a:defRPr>
            </a:lvl3pPr>
            <a:lvl4pPr marL="1919316" indent="0" algn="ctr">
              <a:buNone/>
              <a:defRPr>
                <a:solidFill>
                  <a:schemeClr val="tx1">
                    <a:tint val="75000"/>
                  </a:schemeClr>
                </a:solidFill>
              </a:defRPr>
            </a:lvl4pPr>
            <a:lvl5pPr marL="2559089" indent="0" algn="ctr">
              <a:buNone/>
              <a:defRPr>
                <a:solidFill>
                  <a:schemeClr val="tx1">
                    <a:tint val="75000"/>
                  </a:schemeClr>
                </a:solidFill>
              </a:defRPr>
            </a:lvl5pPr>
            <a:lvl6pPr marL="3198861" indent="0" algn="ctr">
              <a:buNone/>
              <a:defRPr>
                <a:solidFill>
                  <a:schemeClr val="tx1">
                    <a:tint val="75000"/>
                  </a:schemeClr>
                </a:solidFill>
              </a:defRPr>
            </a:lvl6pPr>
            <a:lvl7pPr marL="3838638" indent="0" algn="ctr">
              <a:buNone/>
              <a:defRPr>
                <a:solidFill>
                  <a:schemeClr val="tx1">
                    <a:tint val="75000"/>
                  </a:schemeClr>
                </a:solidFill>
              </a:defRPr>
            </a:lvl7pPr>
            <a:lvl8pPr marL="4478410" indent="0" algn="ctr">
              <a:buNone/>
              <a:defRPr>
                <a:solidFill>
                  <a:schemeClr val="tx1">
                    <a:tint val="75000"/>
                  </a:schemeClr>
                </a:solidFill>
              </a:defRPr>
            </a:lvl8pPr>
            <a:lvl9pPr marL="5118182"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ACBD9268-B53C-45CD-9DD1-F48A58E49E7A}" type="datetime1">
              <a:rPr kumimoji="1" lang="ja-JP" altLang="en-US" smtClean="0"/>
              <a:t>2016/6/13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55F3EE3-B229-466E-A5A2-49B241ECFE0E}" type="slidenum">
              <a:rPr kumimoji="1" lang="ja-JP" altLang="en-US" smtClean="0"/>
              <a:t>‹#›</a:t>
            </a:fld>
            <a:endParaRPr kumimoji="1" lang="ja-JP" altLang="en-US"/>
          </a:p>
        </p:txBody>
      </p:sp>
    </p:spTree>
    <p:extLst>
      <p:ext uri="{BB962C8B-B14F-4D97-AF65-F5344CB8AC3E}">
        <p14:creationId xmlns:p14="http://schemas.microsoft.com/office/powerpoint/2010/main" val="382331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846B9DB-D4CD-4BFC-B86F-71A357FADC5C}" type="datetime1">
              <a:rPr kumimoji="1" lang="ja-JP" altLang="en-US" smtClean="0"/>
              <a:t>2016/6/13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55F3EE3-B229-466E-A5A2-49B241ECFE0E}" type="slidenum">
              <a:rPr kumimoji="1" lang="ja-JP" altLang="en-US" smtClean="0"/>
              <a:t>‹#›</a:t>
            </a:fld>
            <a:endParaRPr kumimoji="1" lang="ja-JP" altLang="en-US"/>
          </a:p>
        </p:txBody>
      </p:sp>
    </p:spTree>
    <p:extLst>
      <p:ext uri="{BB962C8B-B14F-4D97-AF65-F5344CB8AC3E}">
        <p14:creationId xmlns:p14="http://schemas.microsoft.com/office/powerpoint/2010/main" val="17647958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2994965" y="537845"/>
            <a:ext cx="4031615" cy="11470323"/>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95668" y="537845"/>
            <a:ext cx="11885930" cy="11470323"/>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BAE8A98-E9EA-49F0-A09A-427B988040A7}" type="datetime1">
              <a:rPr kumimoji="1" lang="ja-JP" altLang="en-US" smtClean="0"/>
              <a:t>2016/6/13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55F3EE3-B229-466E-A5A2-49B241ECFE0E}" type="slidenum">
              <a:rPr kumimoji="1" lang="ja-JP" altLang="en-US" smtClean="0"/>
              <a:t>‹#›</a:t>
            </a:fld>
            <a:endParaRPr kumimoji="1" lang="ja-JP" altLang="en-US"/>
          </a:p>
        </p:txBody>
      </p:sp>
    </p:spTree>
    <p:extLst>
      <p:ext uri="{BB962C8B-B14F-4D97-AF65-F5344CB8AC3E}">
        <p14:creationId xmlns:p14="http://schemas.microsoft.com/office/powerpoint/2010/main" val="9178414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7236EB0-EC60-418C-9DFE-B3CBC380226E}" type="datetime1">
              <a:rPr kumimoji="1" lang="ja-JP" altLang="en-US" smtClean="0"/>
              <a:t>2016/6/13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55F3EE3-B229-466E-A5A2-49B241ECFE0E}" type="slidenum">
              <a:rPr kumimoji="1" lang="ja-JP" altLang="en-US" smtClean="0"/>
              <a:t>‹#›</a:t>
            </a:fld>
            <a:endParaRPr kumimoji="1" lang="ja-JP" altLang="en-US"/>
          </a:p>
        </p:txBody>
      </p:sp>
    </p:spTree>
    <p:extLst>
      <p:ext uri="{BB962C8B-B14F-4D97-AF65-F5344CB8AC3E}">
        <p14:creationId xmlns:p14="http://schemas.microsoft.com/office/powerpoint/2010/main" val="15058947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11238" y="6169666"/>
            <a:ext cx="10881360" cy="1906905"/>
          </a:xfrm>
        </p:spPr>
        <p:txBody>
          <a:bodyPr anchor="t"/>
          <a:lstStyle>
            <a:lvl1pPr algn="l">
              <a:defRPr sz="56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1011238" y="4069400"/>
            <a:ext cx="10881360" cy="2100262"/>
          </a:xfrm>
        </p:spPr>
        <p:txBody>
          <a:bodyPr anchor="b"/>
          <a:lstStyle>
            <a:lvl1pPr marL="0" indent="0">
              <a:buNone/>
              <a:defRPr sz="2800">
                <a:solidFill>
                  <a:schemeClr val="tx1">
                    <a:tint val="75000"/>
                  </a:schemeClr>
                </a:solidFill>
              </a:defRPr>
            </a:lvl1pPr>
            <a:lvl2pPr marL="639772" indent="0">
              <a:buNone/>
              <a:defRPr sz="2500">
                <a:solidFill>
                  <a:schemeClr val="tx1">
                    <a:tint val="75000"/>
                  </a:schemeClr>
                </a:solidFill>
              </a:defRPr>
            </a:lvl2pPr>
            <a:lvl3pPr marL="1279544" indent="0">
              <a:buNone/>
              <a:defRPr sz="2200">
                <a:solidFill>
                  <a:schemeClr val="tx1">
                    <a:tint val="75000"/>
                  </a:schemeClr>
                </a:solidFill>
              </a:defRPr>
            </a:lvl3pPr>
            <a:lvl4pPr marL="1919316" indent="0">
              <a:buNone/>
              <a:defRPr sz="2000">
                <a:solidFill>
                  <a:schemeClr val="tx1">
                    <a:tint val="75000"/>
                  </a:schemeClr>
                </a:solidFill>
              </a:defRPr>
            </a:lvl4pPr>
            <a:lvl5pPr marL="2559089" indent="0">
              <a:buNone/>
              <a:defRPr sz="2000">
                <a:solidFill>
                  <a:schemeClr val="tx1">
                    <a:tint val="75000"/>
                  </a:schemeClr>
                </a:solidFill>
              </a:defRPr>
            </a:lvl5pPr>
            <a:lvl6pPr marL="3198861" indent="0">
              <a:buNone/>
              <a:defRPr sz="2000">
                <a:solidFill>
                  <a:schemeClr val="tx1">
                    <a:tint val="75000"/>
                  </a:schemeClr>
                </a:solidFill>
              </a:defRPr>
            </a:lvl6pPr>
            <a:lvl7pPr marL="3838638" indent="0">
              <a:buNone/>
              <a:defRPr sz="2000">
                <a:solidFill>
                  <a:schemeClr val="tx1">
                    <a:tint val="75000"/>
                  </a:schemeClr>
                </a:solidFill>
              </a:defRPr>
            </a:lvl7pPr>
            <a:lvl8pPr marL="4478410" indent="0">
              <a:buNone/>
              <a:defRPr sz="2000">
                <a:solidFill>
                  <a:schemeClr val="tx1">
                    <a:tint val="75000"/>
                  </a:schemeClr>
                </a:solidFill>
              </a:defRPr>
            </a:lvl8pPr>
            <a:lvl9pPr marL="5118182" indent="0">
              <a:buNone/>
              <a:defRPr sz="20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C4957DF3-8675-4CC5-A324-5C7D8D71FC67}" type="datetime1">
              <a:rPr kumimoji="1" lang="ja-JP" altLang="en-US" smtClean="0"/>
              <a:t>2016/6/13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55F3EE3-B229-466E-A5A2-49B241ECFE0E}" type="slidenum">
              <a:rPr kumimoji="1" lang="ja-JP" altLang="en-US" smtClean="0"/>
              <a:t>‹#›</a:t>
            </a:fld>
            <a:endParaRPr kumimoji="1" lang="ja-JP" altLang="en-US"/>
          </a:p>
        </p:txBody>
      </p:sp>
    </p:spTree>
    <p:extLst>
      <p:ext uri="{BB962C8B-B14F-4D97-AF65-F5344CB8AC3E}">
        <p14:creationId xmlns:p14="http://schemas.microsoft.com/office/powerpoint/2010/main" val="9380136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95670" y="3135948"/>
            <a:ext cx="7958772" cy="8872220"/>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9067800" y="3135948"/>
            <a:ext cx="7958773" cy="8872220"/>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EE8FC2EC-6C98-4993-B305-57425FC7C0AC}" type="datetime1">
              <a:rPr kumimoji="1" lang="ja-JP" altLang="en-US" smtClean="0"/>
              <a:t>2016/6/13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55F3EE3-B229-466E-A5A2-49B241ECFE0E}" type="slidenum">
              <a:rPr kumimoji="1" lang="ja-JP" altLang="en-US" smtClean="0"/>
              <a:t>‹#›</a:t>
            </a:fld>
            <a:endParaRPr kumimoji="1" lang="ja-JP" altLang="en-US"/>
          </a:p>
        </p:txBody>
      </p:sp>
    </p:spTree>
    <p:extLst>
      <p:ext uri="{BB962C8B-B14F-4D97-AF65-F5344CB8AC3E}">
        <p14:creationId xmlns:p14="http://schemas.microsoft.com/office/powerpoint/2010/main" val="5481968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0" y="384493"/>
            <a:ext cx="11521440" cy="160020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40080" y="2149158"/>
            <a:ext cx="5656263" cy="895667"/>
          </a:xfrm>
        </p:spPr>
        <p:txBody>
          <a:bodyPr anchor="b"/>
          <a:lstStyle>
            <a:lvl1pPr marL="0" indent="0">
              <a:buNone/>
              <a:defRPr sz="3400" b="1"/>
            </a:lvl1pPr>
            <a:lvl2pPr marL="639772" indent="0">
              <a:buNone/>
              <a:defRPr sz="2800" b="1"/>
            </a:lvl2pPr>
            <a:lvl3pPr marL="1279544" indent="0">
              <a:buNone/>
              <a:defRPr sz="2500" b="1"/>
            </a:lvl3pPr>
            <a:lvl4pPr marL="1919316" indent="0">
              <a:buNone/>
              <a:defRPr sz="2200" b="1"/>
            </a:lvl4pPr>
            <a:lvl5pPr marL="2559089" indent="0">
              <a:buNone/>
              <a:defRPr sz="2200" b="1"/>
            </a:lvl5pPr>
            <a:lvl6pPr marL="3198861" indent="0">
              <a:buNone/>
              <a:defRPr sz="2200" b="1"/>
            </a:lvl6pPr>
            <a:lvl7pPr marL="3838638" indent="0">
              <a:buNone/>
              <a:defRPr sz="2200" b="1"/>
            </a:lvl7pPr>
            <a:lvl8pPr marL="4478410" indent="0">
              <a:buNone/>
              <a:defRPr sz="2200" b="1"/>
            </a:lvl8pPr>
            <a:lvl9pPr marL="5118182" indent="0">
              <a:buNone/>
              <a:defRPr sz="22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640080" y="3044825"/>
            <a:ext cx="5656263"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503041" y="2149158"/>
            <a:ext cx="5658485" cy="895667"/>
          </a:xfrm>
        </p:spPr>
        <p:txBody>
          <a:bodyPr anchor="b"/>
          <a:lstStyle>
            <a:lvl1pPr marL="0" indent="0">
              <a:buNone/>
              <a:defRPr sz="3400" b="1"/>
            </a:lvl1pPr>
            <a:lvl2pPr marL="639772" indent="0">
              <a:buNone/>
              <a:defRPr sz="2800" b="1"/>
            </a:lvl2pPr>
            <a:lvl3pPr marL="1279544" indent="0">
              <a:buNone/>
              <a:defRPr sz="2500" b="1"/>
            </a:lvl3pPr>
            <a:lvl4pPr marL="1919316" indent="0">
              <a:buNone/>
              <a:defRPr sz="2200" b="1"/>
            </a:lvl4pPr>
            <a:lvl5pPr marL="2559089" indent="0">
              <a:buNone/>
              <a:defRPr sz="2200" b="1"/>
            </a:lvl5pPr>
            <a:lvl6pPr marL="3198861" indent="0">
              <a:buNone/>
              <a:defRPr sz="2200" b="1"/>
            </a:lvl6pPr>
            <a:lvl7pPr marL="3838638" indent="0">
              <a:buNone/>
              <a:defRPr sz="2200" b="1"/>
            </a:lvl7pPr>
            <a:lvl8pPr marL="4478410" indent="0">
              <a:buNone/>
              <a:defRPr sz="2200" b="1"/>
            </a:lvl8pPr>
            <a:lvl9pPr marL="5118182" indent="0">
              <a:buNone/>
              <a:defRPr sz="22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503041" y="3044825"/>
            <a:ext cx="5658485"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D1421D44-1899-4DAD-8F4C-69FCBEA2F143}" type="datetime1">
              <a:rPr kumimoji="1" lang="ja-JP" altLang="en-US" smtClean="0"/>
              <a:t>2016/6/13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F55F3EE3-B229-466E-A5A2-49B241ECFE0E}" type="slidenum">
              <a:rPr kumimoji="1" lang="ja-JP" altLang="en-US" smtClean="0"/>
              <a:t>‹#›</a:t>
            </a:fld>
            <a:endParaRPr kumimoji="1" lang="ja-JP" altLang="en-US"/>
          </a:p>
        </p:txBody>
      </p:sp>
    </p:spTree>
    <p:extLst>
      <p:ext uri="{BB962C8B-B14F-4D97-AF65-F5344CB8AC3E}">
        <p14:creationId xmlns:p14="http://schemas.microsoft.com/office/powerpoint/2010/main" val="30082138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A45B1E29-5D34-4070-A9B5-15015D25BF5F}" type="datetime1">
              <a:rPr kumimoji="1" lang="ja-JP" altLang="en-US" smtClean="0"/>
              <a:t>2016/6/13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F55F3EE3-B229-466E-A5A2-49B241ECFE0E}" type="slidenum">
              <a:rPr kumimoji="1" lang="ja-JP" altLang="en-US" smtClean="0"/>
              <a:t>‹#›</a:t>
            </a:fld>
            <a:endParaRPr kumimoji="1" lang="ja-JP" altLang="en-US"/>
          </a:p>
        </p:txBody>
      </p:sp>
    </p:spTree>
    <p:extLst>
      <p:ext uri="{BB962C8B-B14F-4D97-AF65-F5344CB8AC3E}">
        <p14:creationId xmlns:p14="http://schemas.microsoft.com/office/powerpoint/2010/main" val="13119194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51A87577-9BD7-4BBF-88D9-9F4E5E62ACE0}" type="datetime1">
              <a:rPr kumimoji="1" lang="ja-JP" altLang="en-US" smtClean="0"/>
              <a:t>2016/6/13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F55F3EE3-B229-466E-A5A2-49B241ECFE0E}" type="slidenum">
              <a:rPr kumimoji="1" lang="ja-JP" altLang="en-US" smtClean="0"/>
              <a:t>‹#›</a:t>
            </a:fld>
            <a:endParaRPr kumimoji="1" lang="ja-JP" altLang="en-US"/>
          </a:p>
        </p:txBody>
      </p:sp>
    </p:spTree>
    <p:extLst>
      <p:ext uri="{BB962C8B-B14F-4D97-AF65-F5344CB8AC3E}">
        <p14:creationId xmlns:p14="http://schemas.microsoft.com/office/powerpoint/2010/main" val="7573859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2" y="382270"/>
            <a:ext cx="4211638" cy="1626870"/>
          </a:xfrm>
        </p:spPr>
        <p:txBody>
          <a:bodyPr anchor="b"/>
          <a:lstStyle>
            <a:lvl1pPr algn="l">
              <a:defRPr sz="28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005070" y="382272"/>
            <a:ext cx="7156450" cy="8194358"/>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640082" y="2009142"/>
            <a:ext cx="4211638" cy="6567488"/>
          </a:xfrm>
        </p:spPr>
        <p:txBody>
          <a:bodyPr/>
          <a:lstStyle>
            <a:lvl1pPr marL="0" indent="0">
              <a:buNone/>
              <a:defRPr sz="2000"/>
            </a:lvl1pPr>
            <a:lvl2pPr marL="639772" indent="0">
              <a:buNone/>
              <a:defRPr sz="1700"/>
            </a:lvl2pPr>
            <a:lvl3pPr marL="1279544" indent="0">
              <a:buNone/>
              <a:defRPr sz="1400"/>
            </a:lvl3pPr>
            <a:lvl4pPr marL="1919316" indent="0">
              <a:buNone/>
              <a:defRPr sz="1300"/>
            </a:lvl4pPr>
            <a:lvl5pPr marL="2559089" indent="0">
              <a:buNone/>
              <a:defRPr sz="1300"/>
            </a:lvl5pPr>
            <a:lvl6pPr marL="3198861" indent="0">
              <a:buNone/>
              <a:defRPr sz="1300"/>
            </a:lvl6pPr>
            <a:lvl7pPr marL="3838638" indent="0">
              <a:buNone/>
              <a:defRPr sz="1300"/>
            </a:lvl7pPr>
            <a:lvl8pPr marL="4478410" indent="0">
              <a:buNone/>
              <a:defRPr sz="1300"/>
            </a:lvl8pPr>
            <a:lvl9pPr marL="5118182" indent="0">
              <a:buNone/>
              <a:defRPr sz="13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4C7BCBA-36C8-4AF1-8053-EC1EE7C27996}" type="datetime1">
              <a:rPr kumimoji="1" lang="ja-JP" altLang="en-US" smtClean="0"/>
              <a:t>2016/6/13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55F3EE3-B229-466E-A5A2-49B241ECFE0E}" type="slidenum">
              <a:rPr kumimoji="1" lang="ja-JP" altLang="en-US" smtClean="0"/>
              <a:t>‹#›</a:t>
            </a:fld>
            <a:endParaRPr kumimoji="1" lang="ja-JP" altLang="en-US"/>
          </a:p>
        </p:txBody>
      </p:sp>
    </p:spTree>
    <p:extLst>
      <p:ext uri="{BB962C8B-B14F-4D97-AF65-F5344CB8AC3E}">
        <p14:creationId xmlns:p14="http://schemas.microsoft.com/office/powerpoint/2010/main" val="33388825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509203" y="6720840"/>
            <a:ext cx="7680960" cy="793433"/>
          </a:xfrm>
        </p:spPr>
        <p:txBody>
          <a:bodyPr anchor="b"/>
          <a:lstStyle>
            <a:lvl1pPr algn="l">
              <a:defRPr sz="28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2509203" y="857885"/>
            <a:ext cx="7680960" cy="5760720"/>
          </a:xfrm>
        </p:spPr>
        <p:txBody>
          <a:bodyPr/>
          <a:lstStyle>
            <a:lvl1pPr marL="0" indent="0">
              <a:buNone/>
              <a:defRPr sz="4500"/>
            </a:lvl1pPr>
            <a:lvl2pPr marL="639772" indent="0">
              <a:buNone/>
              <a:defRPr sz="3900"/>
            </a:lvl2pPr>
            <a:lvl3pPr marL="1279544" indent="0">
              <a:buNone/>
              <a:defRPr sz="3400"/>
            </a:lvl3pPr>
            <a:lvl4pPr marL="1919316" indent="0">
              <a:buNone/>
              <a:defRPr sz="2800"/>
            </a:lvl4pPr>
            <a:lvl5pPr marL="2559089" indent="0">
              <a:buNone/>
              <a:defRPr sz="2800"/>
            </a:lvl5pPr>
            <a:lvl6pPr marL="3198861" indent="0">
              <a:buNone/>
              <a:defRPr sz="2800"/>
            </a:lvl6pPr>
            <a:lvl7pPr marL="3838638" indent="0">
              <a:buNone/>
              <a:defRPr sz="2800"/>
            </a:lvl7pPr>
            <a:lvl8pPr marL="4478410" indent="0">
              <a:buNone/>
              <a:defRPr sz="2800"/>
            </a:lvl8pPr>
            <a:lvl9pPr marL="5118182" indent="0">
              <a:buNone/>
              <a:defRPr sz="2800"/>
            </a:lvl9pPr>
          </a:lstStyle>
          <a:p>
            <a:endParaRPr kumimoji="1" lang="ja-JP" altLang="en-US"/>
          </a:p>
        </p:txBody>
      </p:sp>
      <p:sp>
        <p:nvSpPr>
          <p:cNvPr id="4" name="テキスト プレースホルダー 3"/>
          <p:cNvSpPr>
            <a:spLocks noGrp="1"/>
          </p:cNvSpPr>
          <p:nvPr>
            <p:ph type="body" sz="half" idx="2"/>
          </p:nvPr>
        </p:nvSpPr>
        <p:spPr>
          <a:xfrm>
            <a:off x="2509203" y="7514273"/>
            <a:ext cx="7680960" cy="1126807"/>
          </a:xfrm>
        </p:spPr>
        <p:txBody>
          <a:bodyPr/>
          <a:lstStyle>
            <a:lvl1pPr marL="0" indent="0">
              <a:buNone/>
              <a:defRPr sz="2000"/>
            </a:lvl1pPr>
            <a:lvl2pPr marL="639772" indent="0">
              <a:buNone/>
              <a:defRPr sz="1700"/>
            </a:lvl2pPr>
            <a:lvl3pPr marL="1279544" indent="0">
              <a:buNone/>
              <a:defRPr sz="1400"/>
            </a:lvl3pPr>
            <a:lvl4pPr marL="1919316" indent="0">
              <a:buNone/>
              <a:defRPr sz="1300"/>
            </a:lvl4pPr>
            <a:lvl5pPr marL="2559089" indent="0">
              <a:buNone/>
              <a:defRPr sz="1300"/>
            </a:lvl5pPr>
            <a:lvl6pPr marL="3198861" indent="0">
              <a:buNone/>
              <a:defRPr sz="1300"/>
            </a:lvl6pPr>
            <a:lvl7pPr marL="3838638" indent="0">
              <a:buNone/>
              <a:defRPr sz="1300"/>
            </a:lvl7pPr>
            <a:lvl8pPr marL="4478410" indent="0">
              <a:buNone/>
              <a:defRPr sz="1300"/>
            </a:lvl8pPr>
            <a:lvl9pPr marL="5118182" indent="0">
              <a:buNone/>
              <a:defRPr sz="13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CF90606E-4D70-4408-8928-7F76ED94C9AB}" type="datetime1">
              <a:rPr kumimoji="1" lang="ja-JP" altLang="en-US" smtClean="0"/>
              <a:t>2016/6/13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55F3EE3-B229-466E-A5A2-49B241ECFE0E}" type="slidenum">
              <a:rPr kumimoji="1" lang="ja-JP" altLang="en-US" smtClean="0"/>
              <a:t>‹#›</a:t>
            </a:fld>
            <a:endParaRPr kumimoji="1" lang="ja-JP" altLang="en-US"/>
          </a:p>
        </p:txBody>
      </p:sp>
    </p:spTree>
    <p:extLst>
      <p:ext uri="{BB962C8B-B14F-4D97-AF65-F5344CB8AC3E}">
        <p14:creationId xmlns:p14="http://schemas.microsoft.com/office/powerpoint/2010/main" val="13979200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40080" y="384493"/>
            <a:ext cx="11521440" cy="1600200"/>
          </a:xfrm>
          <a:prstGeom prst="rect">
            <a:avLst/>
          </a:prstGeom>
        </p:spPr>
        <p:txBody>
          <a:bodyPr vert="horz" lIns="127954" tIns="63980" rIns="127954" bIns="6398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40080" y="2240282"/>
            <a:ext cx="11521440" cy="6336348"/>
          </a:xfrm>
          <a:prstGeom prst="rect">
            <a:avLst/>
          </a:prstGeom>
        </p:spPr>
        <p:txBody>
          <a:bodyPr vert="horz" lIns="127954" tIns="63980" rIns="127954" bIns="6398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640080" y="8898896"/>
            <a:ext cx="2987040" cy="511175"/>
          </a:xfrm>
          <a:prstGeom prst="rect">
            <a:avLst/>
          </a:prstGeom>
        </p:spPr>
        <p:txBody>
          <a:bodyPr vert="horz" lIns="127954" tIns="63980" rIns="127954" bIns="63980" rtlCol="0" anchor="ctr"/>
          <a:lstStyle>
            <a:lvl1pPr algn="l">
              <a:defRPr sz="1700">
                <a:solidFill>
                  <a:schemeClr val="tx1">
                    <a:tint val="75000"/>
                  </a:schemeClr>
                </a:solidFill>
              </a:defRPr>
            </a:lvl1pPr>
          </a:lstStyle>
          <a:p>
            <a:fld id="{BBF98063-6C79-485F-A478-8BE0E34F1632}" type="datetime1">
              <a:rPr kumimoji="1" lang="ja-JP" altLang="en-US" smtClean="0"/>
              <a:t>2016/6/13</a:t>
            </a:fld>
            <a:endParaRPr kumimoji="1" lang="ja-JP" altLang="en-US"/>
          </a:p>
        </p:txBody>
      </p:sp>
      <p:sp>
        <p:nvSpPr>
          <p:cNvPr id="5" name="フッター プレースホルダー 4"/>
          <p:cNvSpPr>
            <a:spLocks noGrp="1"/>
          </p:cNvSpPr>
          <p:nvPr>
            <p:ph type="ftr" sz="quarter" idx="3"/>
          </p:nvPr>
        </p:nvSpPr>
        <p:spPr>
          <a:xfrm>
            <a:off x="4373880" y="8898896"/>
            <a:ext cx="4053840" cy="511175"/>
          </a:xfrm>
          <a:prstGeom prst="rect">
            <a:avLst/>
          </a:prstGeom>
        </p:spPr>
        <p:txBody>
          <a:bodyPr vert="horz" lIns="127954" tIns="63980" rIns="127954" bIns="63980" rtlCol="0" anchor="ctr"/>
          <a:lstStyle>
            <a:lvl1pPr algn="ctr">
              <a:defRPr sz="17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9174480" y="8898896"/>
            <a:ext cx="2987040" cy="511175"/>
          </a:xfrm>
          <a:prstGeom prst="rect">
            <a:avLst/>
          </a:prstGeom>
        </p:spPr>
        <p:txBody>
          <a:bodyPr vert="horz" lIns="127954" tIns="63980" rIns="127954" bIns="63980" rtlCol="0" anchor="ctr"/>
          <a:lstStyle>
            <a:lvl1pPr algn="r">
              <a:defRPr sz="1700">
                <a:solidFill>
                  <a:schemeClr val="tx1">
                    <a:tint val="75000"/>
                  </a:schemeClr>
                </a:solidFill>
              </a:defRPr>
            </a:lvl1pPr>
          </a:lstStyle>
          <a:p>
            <a:fld id="{F55F3EE3-B229-466E-A5A2-49B241ECFE0E}" type="slidenum">
              <a:rPr kumimoji="1" lang="ja-JP" altLang="en-US" smtClean="0"/>
              <a:t>‹#›</a:t>
            </a:fld>
            <a:endParaRPr kumimoji="1" lang="ja-JP" altLang="en-US"/>
          </a:p>
        </p:txBody>
      </p:sp>
    </p:spTree>
    <p:extLst>
      <p:ext uri="{BB962C8B-B14F-4D97-AF65-F5344CB8AC3E}">
        <p14:creationId xmlns:p14="http://schemas.microsoft.com/office/powerpoint/2010/main" val="2326843438"/>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hf hdr="0" ftr="0" dt="0"/>
  <p:txStyles>
    <p:titleStyle>
      <a:lvl1pPr algn="ctr" defTabSz="1279544" rtl="0" eaLnBrk="1" latinLnBrk="0" hangingPunct="1">
        <a:spcBef>
          <a:spcPct val="0"/>
        </a:spcBef>
        <a:buNone/>
        <a:defRPr kumimoji="1" sz="6200" kern="1200">
          <a:solidFill>
            <a:schemeClr val="tx1"/>
          </a:solidFill>
          <a:latin typeface="+mj-lt"/>
          <a:ea typeface="+mj-ea"/>
          <a:cs typeface="+mj-cs"/>
        </a:defRPr>
      </a:lvl1pPr>
    </p:titleStyle>
    <p:bodyStyle>
      <a:lvl1pPr marL="479830" indent="-479830" algn="l" defTabSz="1279544" rtl="0" eaLnBrk="1" latinLnBrk="0" hangingPunct="1">
        <a:spcBef>
          <a:spcPct val="20000"/>
        </a:spcBef>
        <a:buFont typeface="Arial" panose="020B0604020202020204" pitchFamily="34" charset="0"/>
        <a:buChar char="•"/>
        <a:defRPr kumimoji="1" sz="4500" kern="1200">
          <a:solidFill>
            <a:schemeClr val="tx1"/>
          </a:solidFill>
          <a:latin typeface="+mn-lt"/>
          <a:ea typeface="+mn-ea"/>
          <a:cs typeface="+mn-cs"/>
        </a:defRPr>
      </a:lvl1pPr>
      <a:lvl2pPr marL="1039632" indent="-399855" algn="l" defTabSz="1279544" rtl="0" eaLnBrk="1" latinLnBrk="0" hangingPunct="1">
        <a:spcBef>
          <a:spcPct val="20000"/>
        </a:spcBef>
        <a:buFont typeface="Arial" panose="020B0604020202020204" pitchFamily="34" charset="0"/>
        <a:buChar char="–"/>
        <a:defRPr kumimoji="1" sz="3900" kern="1200">
          <a:solidFill>
            <a:schemeClr val="tx1"/>
          </a:solidFill>
          <a:latin typeface="+mn-lt"/>
          <a:ea typeface="+mn-ea"/>
          <a:cs typeface="+mn-cs"/>
        </a:defRPr>
      </a:lvl2pPr>
      <a:lvl3pPr marL="1599433" indent="-319886" algn="l" defTabSz="1279544" rtl="0" eaLnBrk="1" latinLnBrk="0" hangingPunct="1">
        <a:spcBef>
          <a:spcPct val="20000"/>
        </a:spcBef>
        <a:buFont typeface="Arial" panose="020B0604020202020204" pitchFamily="34" charset="0"/>
        <a:buChar char="•"/>
        <a:defRPr kumimoji="1" sz="3400" kern="1200">
          <a:solidFill>
            <a:schemeClr val="tx1"/>
          </a:solidFill>
          <a:latin typeface="+mn-lt"/>
          <a:ea typeface="+mn-ea"/>
          <a:cs typeface="+mn-cs"/>
        </a:defRPr>
      </a:lvl3pPr>
      <a:lvl4pPr marL="2239205" indent="-319886" algn="l" defTabSz="1279544"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4pPr>
      <a:lvl5pPr marL="2878977" indent="-319886" algn="l" defTabSz="1279544"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5pPr>
      <a:lvl6pPr marL="3518750" indent="-319886" algn="l" defTabSz="1279544"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6pPr>
      <a:lvl7pPr marL="4158522" indent="-319886" algn="l" defTabSz="1279544"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7pPr>
      <a:lvl8pPr marL="4798296" indent="-319886" algn="l" defTabSz="1279544"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8pPr>
      <a:lvl9pPr marL="5438070" indent="-319886" algn="l" defTabSz="1279544"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9pPr>
    </p:bodyStyle>
    <p:otherStyle>
      <a:defPPr>
        <a:defRPr lang="ja-JP"/>
      </a:defPPr>
      <a:lvl1pPr marL="0" algn="l" defTabSz="1279544" rtl="0" eaLnBrk="1" latinLnBrk="0" hangingPunct="1">
        <a:defRPr kumimoji="1" sz="2500" kern="1200">
          <a:solidFill>
            <a:schemeClr val="tx1"/>
          </a:solidFill>
          <a:latin typeface="+mn-lt"/>
          <a:ea typeface="+mn-ea"/>
          <a:cs typeface="+mn-cs"/>
        </a:defRPr>
      </a:lvl1pPr>
      <a:lvl2pPr marL="639772" algn="l" defTabSz="1279544" rtl="0" eaLnBrk="1" latinLnBrk="0" hangingPunct="1">
        <a:defRPr kumimoji="1" sz="2500" kern="1200">
          <a:solidFill>
            <a:schemeClr val="tx1"/>
          </a:solidFill>
          <a:latin typeface="+mn-lt"/>
          <a:ea typeface="+mn-ea"/>
          <a:cs typeface="+mn-cs"/>
        </a:defRPr>
      </a:lvl2pPr>
      <a:lvl3pPr marL="1279544" algn="l" defTabSz="1279544" rtl="0" eaLnBrk="1" latinLnBrk="0" hangingPunct="1">
        <a:defRPr kumimoji="1" sz="2500" kern="1200">
          <a:solidFill>
            <a:schemeClr val="tx1"/>
          </a:solidFill>
          <a:latin typeface="+mn-lt"/>
          <a:ea typeface="+mn-ea"/>
          <a:cs typeface="+mn-cs"/>
        </a:defRPr>
      </a:lvl3pPr>
      <a:lvl4pPr marL="1919316" algn="l" defTabSz="1279544" rtl="0" eaLnBrk="1" latinLnBrk="0" hangingPunct="1">
        <a:defRPr kumimoji="1" sz="2500" kern="1200">
          <a:solidFill>
            <a:schemeClr val="tx1"/>
          </a:solidFill>
          <a:latin typeface="+mn-lt"/>
          <a:ea typeface="+mn-ea"/>
          <a:cs typeface="+mn-cs"/>
        </a:defRPr>
      </a:lvl4pPr>
      <a:lvl5pPr marL="2559089" algn="l" defTabSz="1279544" rtl="0" eaLnBrk="1" latinLnBrk="0" hangingPunct="1">
        <a:defRPr kumimoji="1" sz="2500" kern="1200">
          <a:solidFill>
            <a:schemeClr val="tx1"/>
          </a:solidFill>
          <a:latin typeface="+mn-lt"/>
          <a:ea typeface="+mn-ea"/>
          <a:cs typeface="+mn-cs"/>
        </a:defRPr>
      </a:lvl5pPr>
      <a:lvl6pPr marL="3198861" algn="l" defTabSz="1279544" rtl="0" eaLnBrk="1" latinLnBrk="0" hangingPunct="1">
        <a:defRPr kumimoji="1" sz="2500" kern="1200">
          <a:solidFill>
            <a:schemeClr val="tx1"/>
          </a:solidFill>
          <a:latin typeface="+mn-lt"/>
          <a:ea typeface="+mn-ea"/>
          <a:cs typeface="+mn-cs"/>
        </a:defRPr>
      </a:lvl6pPr>
      <a:lvl7pPr marL="3838638" algn="l" defTabSz="1279544" rtl="0" eaLnBrk="1" latinLnBrk="0" hangingPunct="1">
        <a:defRPr kumimoji="1" sz="2500" kern="1200">
          <a:solidFill>
            <a:schemeClr val="tx1"/>
          </a:solidFill>
          <a:latin typeface="+mn-lt"/>
          <a:ea typeface="+mn-ea"/>
          <a:cs typeface="+mn-cs"/>
        </a:defRPr>
      </a:lvl7pPr>
      <a:lvl8pPr marL="4478410" algn="l" defTabSz="1279544" rtl="0" eaLnBrk="1" latinLnBrk="0" hangingPunct="1">
        <a:defRPr kumimoji="1" sz="2500" kern="1200">
          <a:solidFill>
            <a:schemeClr val="tx1"/>
          </a:solidFill>
          <a:latin typeface="+mn-lt"/>
          <a:ea typeface="+mn-ea"/>
          <a:cs typeface="+mn-cs"/>
        </a:defRPr>
      </a:lvl8pPr>
      <a:lvl9pPr marL="5118182" algn="l" defTabSz="1279544" rtl="0" eaLnBrk="1" latinLnBrk="0" hangingPunct="1">
        <a:defRPr kumimoji="1"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角丸四角形 52"/>
          <p:cNvSpPr/>
          <p:nvPr/>
        </p:nvSpPr>
        <p:spPr>
          <a:xfrm>
            <a:off x="5207634" y="2023087"/>
            <a:ext cx="7340542" cy="5485666"/>
          </a:xfrm>
          <a:prstGeom prst="roundRect">
            <a:avLst>
              <a:gd name="adj" fmla="val 7197"/>
            </a:avLst>
          </a:prstGeom>
          <a:solidFill>
            <a:schemeClr val="accent1">
              <a:lumMod val="20000"/>
              <a:lumOff val="80000"/>
            </a:schemeClr>
          </a:solidFill>
          <a:ln w="15875">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8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lang="en-US" altLang="ja-JP" sz="18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r>
              <a:rPr lang="ja-JP" altLang="en-US" sz="18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年度の事業展開</a:t>
            </a:r>
            <a:endParaRPr lang="en-US" altLang="ja-JP" sz="18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8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8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8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8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8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8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8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8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スライド番号プレースホルダー 1"/>
          <p:cNvSpPr>
            <a:spLocks noGrp="1"/>
          </p:cNvSpPr>
          <p:nvPr>
            <p:ph type="sldNum" sz="quarter" idx="12"/>
          </p:nvPr>
        </p:nvSpPr>
        <p:spPr>
          <a:xfrm>
            <a:off x="9188954" y="9158777"/>
            <a:ext cx="2987040" cy="511175"/>
          </a:xfrm>
        </p:spPr>
        <p:txBody>
          <a:bodyPr/>
          <a:lstStyle/>
          <a:p>
            <a:fld id="{F55F3EE3-B229-466E-A5A2-49B241ECFE0E}" type="slidenum">
              <a:rPr kumimoji="1" lang="ja-JP" altLang="en-US" smtClean="0"/>
              <a:t>1</a:t>
            </a:fld>
            <a:endParaRPr kumimoji="1" lang="ja-JP" altLang="en-US" dirty="0"/>
          </a:p>
        </p:txBody>
      </p:sp>
      <p:sp>
        <p:nvSpPr>
          <p:cNvPr id="3" name="サブタイトル 2"/>
          <p:cNvSpPr txBox="1">
            <a:spLocks/>
          </p:cNvSpPr>
          <p:nvPr/>
        </p:nvSpPr>
        <p:spPr>
          <a:xfrm>
            <a:off x="78570" y="884017"/>
            <a:ext cx="12820997" cy="466343"/>
          </a:xfrm>
          <a:prstGeom prst="rect">
            <a:avLst/>
          </a:prstGeom>
          <a:noFill/>
        </p:spPr>
        <p:txBody>
          <a:bodyPr vert="horz" lIns="128001" tIns="64001" rIns="128001" bIns="64001" rtlCol="0" anchor="ctr" anchorCtr="0">
            <a:noAutofit/>
          </a:bodyPr>
          <a:lstStyle>
            <a:lvl1pPr marL="0" indent="0" algn="l" defTabSz="914400" rtl="0" eaLnBrk="1" latinLnBrk="0" hangingPunct="1">
              <a:spcBef>
                <a:spcPct val="20000"/>
              </a:spcBef>
              <a:spcAft>
                <a:spcPts val="600"/>
              </a:spcAft>
              <a:buFont typeface="Arial" pitchFamily="34" charset="0"/>
              <a:buNone/>
              <a:defRPr kumimoji="1" sz="2000" b="0" kern="1200" cap="all" spc="120" baseline="0">
                <a:solidFill>
                  <a:schemeClr val="tx2"/>
                </a:solidFill>
                <a:latin typeface="+mj-lt"/>
                <a:ea typeface="+mn-ea"/>
                <a:cs typeface="+mn-cs"/>
              </a:defRPr>
            </a:lvl1pPr>
            <a:lvl2pPr marL="457200" indent="0" algn="ctr" defTabSz="914400" rtl="0" eaLnBrk="1" latinLnBrk="0" hangingPunct="1">
              <a:spcBef>
                <a:spcPct val="20000"/>
              </a:spcBef>
              <a:buClr>
                <a:schemeClr val="tx2"/>
              </a:buClr>
              <a:buFont typeface="Arial" pitchFamily="34" charset="0"/>
              <a:buNone/>
              <a:defRPr kumimoji="1" sz="20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chemeClr val="tx2"/>
              </a:buClr>
              <a:buFont typeface="Arial" pitchFamily="34" charset="0"/>
              <a:buNone/>
              <a:defRPr kumimoji="1" sz="18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chemeClr val="tx2"/>
              </a:buClr>
              <a:buFont typeface="Arial" pitchFamily="34" charset="0"/>
              <a:buNone/>
              <a:defRPr kumimoji="1" sz="18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chemeClr val="tx2"/>
              </a:buClr>
              <a:buFont typeface="Arial" pitchFamily="34" charset="0"/>
              <a:buNone/>
              <a:defRPr kumimoji="1" sz="1800" kern="1200" baseline="0">
                <a:solidFill>
                  <a:schemeClr val="tx1">
                    <a:tint val="75000"/>
                  </a:schemeClr>
                </a:solidFill>
                <a:latin typeface="+mn-lt"/>
                <a:ea typeface="+mn-ea"/>
                <a:cs typeface="+mn-cs"/>
              </a:defRPr>
            </a:lvl5pPr>
            <a:lvl6pPr marL="2286000" indent="0" algn="ctr" defTabSz="914400" rtl="0" eaLnBrk="1" latinLnBrk="0" hangingPunct="1">
              <a:spcBef>
                <a:spcPct val="20000"/>
              </a:spcBef>
              <a:buClr>
                <a:schemeClr val="tx2"/>
              </a:buClr>
              <a:buFont typeface="Arial" pitchFamily="34" charset="0"/>
              <a:buNone/>
              <a:defRPr kumimoji="1" sz="1600" kern="1200">
                <a:solidFill>
                  <a:schemeClr val="tx1">
                    <a:tint val="75000"/>
                  </a:schemeClr>
                </a:solidFill>
                <a:latin typeface="+mn-lt"/>
                <a:ea typeface="+mn-ea"/>
                <a:cs typeface="+mn-cs"/>
              </a:defRPr>
            </a:lvl6pPr>
            <a:lvl7pPr marL="2743200" indent="0" algn="ctr" defTabSz="914400" rtl="0" eaLnBrk="1" latinLnBrk="0" hangingPunct="1">
              <a:spcBef>
                <a:spcPct val="20000"/>
              </a:spcBef>
              <a:buClr>
                <a:schemeClr val="tx2"/>
              </a:buClr>
              <a:buFont typeface="Arial" pitchFamily="34" charset="0"/>
              <a:buNone/>
              <a:defRPr kumimoji="1" sz="1600" kern="1200">
                <a:solidFill>
                  <a:schemeClr val="tx1">
                    <a:tint val="75000"/>
                  </a:schemeClr>
                </a:solidFill>
                <a:latin typeface="+mn-lt"/>
                <a:ea typeface="+mn-ea"/>
                <a:cs typeface="+mn-cs"/>
              </a:defRPr>
            </a:lvl7pPr>
            <a:lvl8pPr marL="3200400" indent="0" algn="ctr" defTabSz="914400" rtl="0" eaLnBrk="1" latinLnBrk="0" hangingPunct="1">
              <a:spcBef>
                <a:spcPct val="20000"/>
              </a:spcBef>
              <a:buClr>
                <a:schemeClr val="tx2"/>
              </a:buClr>
              <a:buFont typeface="Arial" pitchFamily="34" charset="0"/>
              <a:buNone/>
              <a:defRPr kumimoji="1" sz="1600" kern="1200">
                <a:solidFill>
                  <a:schemeClr val="tx1">
                    <a:tint val="75000"/>
                  </a:schemeClr>
                </a:solidFill>
                <a:latin typeface="+mn-lt"/>
                <a:ea typeface="+mn-ea"/>
                <a:cs typeface="+mn-cs"/>
              </a:defRPr>
            </a:lvl8pPr>
            <a:lvl9pPr marL="3657600" indent="0" algn="ctr" defTabSz="914400" rtl="0" eaLnBrk="1" latinLnBrk="0" hangingPunct="1">
              <a:spcBef>
                <a:spcPct val="20000"/>
              </a:spcBef>
              <a:buClr>
                <a:schemeClr val="tx2"/>
              </a:buClr>
              <a:buFont typeface="Arial" pitchFamily="34" charset="0"/>
              <a:buNone/>
              <a:defRPr kumimoji="1" sz="1600" kern="1200">
                <a:solidFill>
                  <a:schemeClr val="tx1">
                    <a:tint val="75000"/>
                  </a:schemeClr>
                </a:solidFill>
                <a:latin typeface="+mn-lt"/>
                <a:ea typeface="+mn-ea"/>
                <a:cs typeface="+mn-cs"/>
              </a:defRPr>
            </a:lvl9pPr>
          </a:lstStyle>
          <a:p>
            <a:r>
              <a:rPr lang="ja-JP" altLang="ja-JP"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アートを</a:t>
            </a:r>
            <a:r>
              <a:rPr lang="ja-JP" altLang="ja-JP"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活かした</a:t>
            </a:r>
            <a:r>
              <a:rPr lang="ja-JP" altLang="en-US" b="1" dirty="0" err="1"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障がい</a:t>
            </a:r>
            <a:r>
              <a:rPr lang="ja-JP" altLang="en-US"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者の</a:t>
            </a:r>
            <a:r>
              <a:rPr lang="ja-JP" altLang="ja-JP"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就労</a:t>
            </a:r>
            <a:r>
              <a:rPr lang="ja-JP" altLang="ja-JP"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支援</a:t>
            </a:r>
            <a:r>
              <a:rPr lang="ja-JP" altLang="ja-JP"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事業</a:t>
            </a:r>
            <a:r>
              <a:rPr lang="ja-JP" altLang="en-US"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の推進方向</a:t>
            </a:r>
            <a:endParaRPr lang="ja-JP" altLang="ja-JP"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サブタイトル 2"/>
          <p:cNvSpPr txBox="1">
            <a:spLocks/>
          </p:cNvSpPr>
          <p:nvPr/>
        </p:nvSpPr>
        <p:spPr>
          <a:xfrm>
            <a:off x="-4924" y="273658"/>
            <a:ext cx="12820997" cy="466343"/>
          </a:xfrm>
          <a:prstGeom prst="rect">
            <a:avLst/>
          </a:prstGeom>
          <a:noFill/>
        </p:spPr>
        <p:txBody>
          <a:bodyPr vert="horz" lIns="128001" tIns="64001" rIns="128001" bIns="64001" rtlCol="0" anchor="ctr" anchorCtr="0">
            <a:noAutofit/>
          </a:bodyPr>
          <a:lstStyle>
            <a:lvl1pPr marL="0" indent="0" algn="l" defTabSz="914400" rtl="0" eaLnBrk="1" latinLnBrk="0" hangingPunct="1">
              <a:spcBef>
                <a:spcPct val="20000"/>
              </a:spcBef>
              <a:spcAft>
                <a:spcPts val="600"/>
              </a:spcAft>
              <a:buFont typeface="Arial" pitchFamily="34" charset="0"/>
              <a:buNone/>
              <a:defRPr kumimoji="1" sz="2000" b="0" kern="1200" cap="all" spc="120" baseline="0">
                <a:solidFill>
                  <a:schemeClr val="tx2"/>
                </a:solidFill>
                <a:latin typeface="+mj-lt"/>
                <a:ea typeface="+mn-ea"/>
                <a:cs typeface="+mn-cs"/>
              </a:defRPr>
            </a:lvl1pPr>
            <a:lvl2pPr marL="457200" indent="0" algn="ctr" defTabSz="914400" rtl="0" eaLnBrk="1" latinLnBrk="0" hangingPunct="1">
              <a:spcBef>
                <a:spcPct val="20000"/>
              </a:spcBef>
              <a:buClr>
                <a:schemeClr val="tx2"/>
              </a:buClr>
              <a:buFont typeface="Arial" pitchFamily="34" charset="0"/>
              <a:buNone/>
              <a:defRPr kumimoji="1" sz="20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chemeClr val="tx2"/>
              </a:buClr>
              <a:buFont typeface="Arial" pitchFamily="34" charset="0"/>
              <a:buNone/>
              <a:defRPr kumimoji="1" sz="18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chemeClr val="tx2"/>
              </a:buClr>
              <a:buFont typeface="Arial" pitchFamily="34" charset="0"/>
              <a:buNone/>
              <a:defRPr kumimoji="1" sz="18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chemeClr val="tx2"/>
              </a:buClr>
              <a:buFont typeface="Arial" pitchFamily="34" charset="0"/>
              <a:buNone/>
              <a:defRPr kumimoji="1" sz="1800" kern="1200" baseline="0">
                <a:solidFill>
                  <a:schemeClr val="tx1">
                    <a:tint val="75000"/>
                  </a:schemeClr>
                </a:solidFill>
                <a:latin typeface="+mn-lt"/>
                <a:ea typeface="+mn-ea"/>
                <a:cs typeface="+mn-cs"/>
              </a:defRPr>
            </a:lvl5pPr>
            <a:lvl6pPr marL="2286000" indent="0" algn="ctr" defTabSz="914400" rtl="0" eaLnBrk="1" latinLnBrk="0" hangingPunct="1">
              <a:spcBef>
                <a:spcPct val="20000"/>
              </a:spcBef>
              <a:buClr>
                <a:schemeClr val="tx2"/>
              </a:buClr>
              <a:buFont typeface="Arial" pitchFamily="34" charset="0"/>
              <a:buNone/>
              <a:defRPr kumimoji="1" sz="1600" kern="1200">
                <a:solidFill>
                  <a:schemeClr val="tx1">
                    <a:tint val="75000"/>
                  </a:schemeClr>
                </a:solidFill>
                <a:latin typeface="+mn-lt"/>
                <a:ea typeface="+mn-ea"/>
                <a:cs typeface="+mn-cs"/>
              </a:defRPr>
            </a:lvl6pPr>
            <a:lvl7pPr marL="2743200" indent="0" algn="ctr" defTabSz="914400" rtl="0" eaLnBrk="1" latinLnBrk="0" hangingPunct="1">
              <a:spcBef>
                <a:spcPct val="20000"/>
              </a:spcBef>
              <a:buClr>
                <a:schemeClr val="tx2"/>
              </a:buClr>
              <a:buFont typeface="Arial" pitchFamily="34" charset="0"/>
              <a:buNone/>
              <a:defRPr kumimoji="1" sz="1600" kern="1200">
                <a:solidFill>
                  <a:schemeClr val="tx1">
                    <a:tint val="75000"/>
                  </a:schemeClr>
                </a:solidFill>
                <a:latin typeface="+mn-lt"/>
                <a:ea typeface="+mn-ea"/>
                <a:cs typeface="+mn-cs"/>
              </a:defRPr>
            </a:lvl7pPr>
            <a:lvl8pPr marL="3200400" indent="0" algn="ctr" defTabSz="914400" rtl="0" eaLnBrk="1" latinLnBrk="0" hangingPunct="1">
              <a:spcBef>
                <a:spcPct val="20000"/>
              </a:spcBef>
              <a:buClr>
                <a:schemeClr val="tx2"/>
              </a:buClr>
              <a:buFont typeface="Arial" pitchFamily="34" charset="0"/>
              <a:buNone/>
              <a:defRPr kumimoji="1" sz="1600" kern="1200">
                <a:solidFill>
                  <a:schemeClr val="tx1">
                    <a:tint val="75000"/>
                  </a:schemeClr>
                </a:solidFill>
                <a:latin typeface="+mn-lt"/>
                <a:ea typeface="+mn-ea"/>
                <a:cs typeface="+mn-cs"/>
              </a:defRPr>
            </a:lvl8pPr>
            <a:lvl9pPr marL="3657600" indent="0" algn="ctr" defTabSz="914400" rtl="0" eaLnBrk="1" latinLnBrk="0" hangingPunct="1">
              <a:spcBef>
                <a:spcPct val="20000"/>
              </a:spcBef>
              <a:buClr>
                <a:schemeClr val="tx2"/>
              </a:buClr>
              <a:buFont typeface="Arial" pitchFamily="34" charset="0"/>
              <a:buNone/>
              <a:defRPr kumimoji="1" sz="1600" kern="1200">
                <a:solidFill>
                  <a:schemeClr val="tx1">
                    <a:tint val="75000"/>
                  </a:schemeClr>
                </a:solidFill>
                <a:latin typeface="+mn-lt"/>
                <a:ea typeface="+mn-ea"/>
                <a:cs typeface="+mn-cs"/>
              </a:defRPr>
            </a:lvl9pPr>
          </a:lstStyle>
          <a:p>
            <a:r>
              <a:rPr lang="ja-JP" altLang="ja-JP"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アートを</a:t>
            </a:r>
            <a:r>
              <a:rPr lang="ja-JP" altLang="ja-JP"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活かした</a:t>
            </a:r>
            <a:r>
              <a:rPr lang="ja-JP" altLang="en-US" b="1" dirty="0" err="1"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障がい</a:t>
            </a:r>
            <a:r>
              <a:rPr lang="ja-JP" altLang="en-US"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者の</a:t>
            </a:r>
            <a:r>
              <a:rPr lang="ja-JP" altLang="ja-JP"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就労</a:t>
            </a:r>
            <a:r>
              <a:rPr lang="ja-JP" altLang="ja-JP"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支援</a:t>
            </a:r>
            <a:r>
              <a:rPr lang="ja-JP" altLang="ja-JP"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事業</a:t>
            </a:r>
            <a:r>
              <a:rPr lang="ja-JP" altLang="en-US"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の推進方向</a:t>
            </a:r>
            <a:endParaRPr lang="ja-JP" altLang="ja-JP"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 name="角丸四角形 4"/>
          <p:cNvSpPr/>
          <p:nvPr/>
        </p:nvSpPr>
        <p:spPr>
          <a:xfrm>
            <a:off x="154627" y="719887"/>
            <a:ext cx="12444247" cy="1100234"/>
          </a:xfrm>
          <a:prstGeom prst="roundRect">
            <a:avLst/>
          </a:prstGeom>
          <a:solidFill>
            <a:schemeClr val="accent1">
              <a:lumMod val="20000"/>
              <a:lumOff val="80000"/>
            </a:schemeClr>
          </a:solidFill>
          <a:ln w="15875">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基本方針　</a:t>
            </a:r>
            <a:r>
              <a:rPr kumimoji="1" lang="en-US" altLang="ja-JP"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アート</a:t>
            </a:r>
            <a:r>
              <a:rPr lang="ja-JP" altLang="en-US"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を活かした</a:t>
            </a:r>
            <a:r>
              <a:rPr lang="ja-JP" altLang="en-US" sz="1400" b="1" dirty="0" err="1">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障がい</a:t>
            </a:r>
            <a:r>
              <a:rPr lang="ja-JP" altLang="en-US"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者の</a:t>
            </a:r>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就労支援に関する提言（</a:t>
            </a:r>
            <a:r>
              <a:rPr lang="en-US" altLang="ja-JP"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H20</a:t>
            </a:r>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p>
          <a:p>
            <a:pPr>
              <a:lnSpc>
                <a:spcPts val="1500"/>
              </a:lnSpc>
            </a:pP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dirty="0" err="1"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障がい</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者の創造性豊かな作品を発掘し、芸術的な評価に基づいて収入を得ることにより、就労の支援にもつながる仕組みを構築する</a:t>
            </a:r>
            <a:endPar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500"/>
              </a:lnSpc>
            </a:pP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⇒アート市場</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にアプローチするため</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、埋もれた才能を発掘して、</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現代美術関係者の審査で評価</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し、多く</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の人に作品を見て</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もらえる機会</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を</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設ける　</a:t>
            </a:r>
            <a:r>
              <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調査・発掘、評価、啓発</a:t>
            </a:r>
            <a:r>
              <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p>
          <a:p>
            <a:pPr>
              <a:lnSpc>
                <a:spcPts val="1500"/>
              </a:lnSpc>
            </a:pP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⇒本事業における就労支援とは、作品創作活動の成果によって収入を得ることを目的とした様々な形態を含み、幅広く収入を得ることに資するものをいう　　　</a:t>
            </a:r>
            <a:r>
              <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就労支援</a:t>
            </a:r>
            <a:r>
              <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p>
          <a:p>
            <a:pPr>
              <a:lnSpc>
                <a:spcPts val="1500"/>
              </a:lnSpc>
            </a:pP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dirty="0" err="1"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障がい</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者の社会参加や自己実現を図るために、創作活動の裾野を拡大し、生きがいづくりに資する　</a:t>
            </a:r>
            <a:r>
              <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裾野拡大</a:t>
            </a:r>
            <a:r>
              <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p>
        </p:txBody>
      </p:sp>
      <p:sp>
        <p:nvSpPr>
          <p:cNvPr id="6" name="角丸四角形 5"/>
          <p:cNvSpPr/>
          <p:nvPr/>
        </p:nvSpPr>
        <p:spPr>
          <a:xfrm>
            <a:off x="294594" y="2023088"/>
            <a:ext cx="4536504" cy="5485665"/>
          </a:xfrm>
          <a:prstGeom prst="roundRect">
            <a:avLst>
              <a:gd name="adj" fmla="val 7197"/>
            </a:avLst>
          </a:prstGeom>
          <a:solidFill>
            <a:schemeClr val="accent1">
              <a:lumMod val="20000"/>
              <a:lumOff val="80000"/>
            </a:schemeClr>
          </a:solidFill>
          <a:ln w="15875">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8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これ</a:t>
            </a:r>
            <a:r>
              <a:rPr lang="ja-JP" altLang="en-US" sz="1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までの事業実績（平成</a:t>
            </a:r>
            <a:r>
              <a:rPr lang="en-US" altLang="ja-JP" sz="1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21</a:t>
            </a:r>
            <a:r>
              <a:rPr lang="ja-JP" altLang="en-US" sz="1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lang="ja-JP" altLang="en-US" sz="1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p>
          <a:p>
            <a:endPar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公募展の実施等</a:t>
            </a:r>
            <a:r>
              <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③から②へ</a:t>
            </a:r>
            <a:endPar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第１回</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公募展（</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21</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p>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■応募作品 </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791</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点　→　入選作品 </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68</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点を展示</a:t>
            </a:r>
          </a:p>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22</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p>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■第１回公募展入選作品（</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66</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点）を展示</a:t>
            </a:r>
          </a:p>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23</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p>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■第１回公募展優秀賞作者４名の作品（</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21</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点）を展示</a:t>
            </a:r>
          </a:p>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第２回公募展（</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24</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p>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■応募作品 </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720</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点　→　入選作品 </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58</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点を展示</a:t>
            </a:r>
          </a:p>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第３回公募展（</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25</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p>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■応募作品 </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704</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点　→　入選作品 </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58</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点を展示</a:t>
            </a:r>
          </a:p>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第</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回公募展（</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26</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p>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■応募作品 </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524</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点　→　入選作品 </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48</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点を展示</a:t>
            </a:r>
          </a:p>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第</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5</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回公募展（</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p>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■応募作品 </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885</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点　→　入選作品 </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57</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点を展示</a:t>
            </a:r>
          </a:p>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■市場化参入支援（福祉</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基金を活用）も合わせて</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開始</a:t>
            </a:r>
          </a:p>
          <a:p>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市場化の取組み</a:t>
            </a:r>
            <a:r>
              <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②から①へ</a:t>
            </a:r>
            <a:endPar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市場</a:t>
            </a:r>
            <a:r>
              <a:rPr lang="ja-JP" altLang="en-US" sz="1200" u="sng"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参入支援による販売実績（平成</a:t>
            </a:r>
            <a:r>
              <a:rPr lang="en-US" altLang="ja-JP" sz="1200" u="sng"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lang="ja-JP" altLang="en-US" sz="1200" u="sng"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r>
              <a:rPr lang="ja-JP" altLang="en-US" sz="1200"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200" u="sng"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⇒公募展応募歴のある作家から計７名</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のアーティストを</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選出・支援</a:t>
            </a:r>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capacious </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グループ展＃</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１：</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21.6</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万円</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10</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作品）</a:t>
            </a:r>
          </a:p>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capacious </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グループ展＃</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２：</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32.3</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万円（</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作品）</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・グループ展後　　　　　　　　　：</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28.4</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万円（</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作品）</a:t>
            </a:r>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ART</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in PARK HOTEL TOKYO</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24.3</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万円</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（９作品）</a:t>
            </a:r>
          </a:p>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&lt;</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計</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106.6</a:t>
            </a:r>
            <a:r>
              <a:rPr lang="ja-JP" altLang="en-US" sz="120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万</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円</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30</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作品</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正方形/長方形 6"/>
          <p:cNvSpPr/>
          <p:nvPr/>
        </p:nvSpPr>
        <p:spPr>
          <a:xfrm>
            <a:off x="10784122" y="390243"/>
            <a:ext cx="1069848" cy="23317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a:t>
            </a:r>
            <a:r>
              <a:rPr lang="en-US" altLang="ja-JP"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6.21</a:t>
            </a:r>
            <a:endParaRPr kumimoji="1"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正方形/長方形 7"/>
          <p:cNvSpPr/>
          <p:nvPr/>
        </p:nvSpPr>
        <p:spPr>
          <a:xfrm>
            <a:off x="11757736" y="190866"/>
            <a:ext cx="790440" cy="441791"/>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資料３</a:t>
            </a:r>
            <a:endParaRPr kumimoji="1"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 name="右矢印 8"/>
          <p:cNvSpPr/>
          <p:nvPr/>
        </p:nvSpPr>
        <p:spPr>
          <a:xfrm>
            <a:off x="4464716" y="3624289"/>
            <a:ext cx="732763" cy="2947674"/>
          </a:xfrm>
          <a:prstGeom prst="rightArrow">
            <a:avLst>
              <a:gd name="adj1" fmla="val 74672"/>
              <a:gd name="adj2" fmla="val 56933"/>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endParaRPr kumimoji="1" lang="ja-JP" altLang="en-US" sz="14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 name="角丸四角形 8"/>
          <p:cNvSpPr>
            <a:spLocks noChangeArrowheads="1"/>
          </p:cNvSpPr>
          <p:nvPr/>
        </p:nvSpPr>
        <p:spPr bwMode="auto">
          <a:xfrm>
            <a:off x="10739235" y="3509674"/>
            <a:ext cx="1569065" cy="525244"/>
          </a:xfrm>
          <a:prstGeom prst="roundRect">
            <a:avLst>
              <a:gd name="adj" fmla="val 16667"/>
            </a:avLst>
          </a:prstGeom>
          <a:noFill/>
          <a:ln w="25400">
            <a:noFill/>
            <a:round/>
            <a:headEnd/>
            <a:tailEnd/>
          </a:ln>
        </p:spPr>
        <p:txBody>
          <a:bodyPr vert="horz" wrap="square" lIns="91440" tIns="45720" rIns="91440" bIns="45720" numCol="1" anchor="ctr"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1" lang="ja-JP" altLang="en-US" sz="1100" b="0" i="0" u="none" strike="noStrike" cap="none" spc="-70" normalizeH="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ｃａｐａｃｉｏｕｓ</a:t>
            </a:r>
            <a:endParaRPr kumimoji="1" lang="en-US" altLang="ja-JP" sz="1100" b="0" i="0" u="none" strike="noStrike" cap="none" spc="-70" normalizeH="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defTabSz="914400" rtl="0" eaLnBrk="0" fontAlgn="base" latinLnBrk="0" hangingPunct="0">
              <a:lnSpc>
                <a:spcPct val="100000"/>
              </a:lnSpc>
              <a:spcBef>
                <a:spcPct val="0"/>
              </a:spcBef>
              <a:spcAft>
                <a:spcPct val="0"/>
              </a:spcAft>
              <a:buClrTx/>
              <a:buSzTx/>
              <a:buFontTx/>
              <a:buNone/>
              <a:tabLst/>
            </a:pPr>
            <a:r>
              <a:rPr kumimoji="1" lang="ja-JP" altLang="en-US" sz="1100" b="0" i="0" u="none" strike="noStrike" cap="none" spc="-70" normalizeH="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（助成事業採択団体）</a:t>
            </a:r>
            <a:endParaRPr kumimoji="1" lang="ja-JP" altLang="ja-JP" sz="1100" b="0" i="0" u="none" strike="noStrike" cap="none" spc="-70" normalizeH="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 name="角丸四角形 9"/>
          <p:cNvSpPr>
            <a:spLocks noChangeArrowheads="1"/>
          </p:cNvSpPr>
          <p:nvPr/>
        </p:nvSpPr>
        <p:spPr bwMode="auto">
          <a:xfrm>
            <a:off x="10400337" y="2317577"/>
            <a:ext cx="1102807" cy="619378"/>
          </a:xfrm>
          <a:prstGeom prst="roundRect">
            <a:avLst>
              <a:gd name="adj" fmla="val 16667"/>
            </a:avLst>
          </a:prstGeom>
          <a:noFill/>
          <a:ln w="25400">
            <a:no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ja-JP" sz="11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大阪府</a:t>
            </a:r>
            <a:endParaRPr kumimoji="1" lang="en-US" altLang="ja-JP" sz="11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ja-JP" sz="11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福祉基金</a:t>
            </a:r>
            <a:endParaRPr kumimoji="1" lang="ja-JP" altLang="ja-JP" sz="24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 name="正方形/長方形 17"/>
          <p:cNvSpPr>
            <a:spLocks noChangeArrowheads="1"/>
          </p:cNvSpPr>
          <p:nvPr/>
        </p:nvSpPr>
        <p:spPr bwMode="auto">
          <a:xfrm>
            <a:off x="11319046" y="2906483"/>
            <a:ext cx="770130" cy="3598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marL="0" marR="0" lvl="0" indent="0" defTabSz="914400" rtl="0" eaLnBrk="1" fontAlgn="base" latinLnBrk="0" hangingPunct="1">
              <a:lnSpc>
                <a:spcPct val="100000"/>
              </a:lnSpc>
              <a:spcBef>
                <a:spcPct val="0"/>
              </a:spcBef>
              <a:spcAft>
                <a:spcPct val="0"/>
              </a:spcAft>
              <a:buClrTx/>
              <a:buSzTx/>
              <a:buFontTx/>
              <a:buNone/>
              <a:tabLst/>
            </a:pPr>
            <a:r>
              <a:rPr kumimoji="1" lang="ja-JP" altLang="ja-JP" sz="900" b="0" i="0" u="none" strike="noStrike" cap="none" normalizeH="0" baseline="0" dirty="0" smtClean="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必要経費</a:t>
            </a:r>
            <a:endParaRPr kumimoji="1" lang="en-US" altLang="ja-JP" sz="900" b="0" i="0" u="none" strike="noStrike" cap="none" normalizeH="0" baseline="0" dirty="0" smtClean="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defTabSz="914400" rtl="0" eaLnBrk="1" fontAlgn="base" latinLnBrk="0" hangingPunct="1">
              <a:lnSpc>
                <a:spcPct val="100000"/>
              </a:lnSpc>
              <a:spcBef>
                <a:spcPct val="0"/>
              </a:spcBef>
              <a:spcAft>
                <a:spcPct val="0"/>
              </a:spcAft>
              <a:buClrTx/>
              <a:buSzTx/>
              <a:buFontTx/>
              <a:buNone/>
              <a:tabLst/>
            </a:pPr>
            <a:r>
              <a:rPr kumimoji="1" lang="ja-JP" altLang="ja-JP" sz="900" b="0" i="0" u="none" strike="noStrike" cap="none" normalizeH="0" baseline="0" dirty="0" smtClean="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を助成</a:t>
            </a:r>
            <a:endParaRPr kumimoji="1" lang="ja-JP" altLang="ja-JP" sz="20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3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15115" y="3141721"/>
            <a:ext cx="2499469" cy="23833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8" name="図 37"/>
          <p:cNvPicPr/>
          <p:nvPr/>
        </p:nvPicPr>
        <p:blipFill>
          <a:blip r:embed="rId3">
            <a:extLst>
              <a:ext uri="{28A0092B-C50C-407E-A947-70E740481C1C}">
                <a14:useLocalDpi xmlns:a14="http://schemas.microsoft.com/office/drawing/2010/main" val="0"/>
              </a:ext>
            </a:extLst>
          </a:blip>
          <a:srcRect/>
          <a:stretch>
            <a:fillRect/>
          </a:stretch>
        </p:blipFill>
        <p:spPr bwMode="auto">
          <a:xfrm rot="10800000">
            <a:off x="7481556" y="3839813"/>
            <a:ext cx="711776" cy="1406851"/>
          </a:xfrm>
          <a:prstGeom prst="rect">
            <a:avLst/>
          </a:prstGeom>
          <a:noFill/>
          <a:ln>
            <a:noFill/>
          </a:ln>
        </p:spPr>
      </p:pic>
      <p:sp>
        <p:nvSpPr>
          <p:cNvPr id="39" name="正方形/長方形 38"/>
          <p:cNvSpPr/>
          <p:nvPr/>
        </p:nvSpPr>
        <p:spPr>
          <a:xfrm>
            <a:off x="6925522" y="3597294"/>
            <a:ext cx="790340" cy="350005"/>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ts val="1200"/>
              </a:lnSpc>
              <a:spcAft>
                <a:spcPts val="0"/>
              </a:spcAft>
            </a:pPr>
            <a:r>
              <a:rPr lang="ja-JP" sz="1050" b="1" kern="100" dirty="0">
                <a:solidFill>
                  <a:srgbClr val="000000"/>
                </a:solidFill>
                <a:effectLst/>
                <a:latin typeface="ＭＳ Ｐゴシック"/>
                <a:ea typeface="メイリオ"/>
                <a:cs typeface="ＭＳ Ｐゴシック"/>
              </a:rPr>
              <a:t>市場化</a:t>
            </a:r>
            <a:endParaRPr lang="ja-JP" sz="1050" dirty="0">
              <a:effectLst/>
              <a:latin typeface="ＭＳ Ｐゴシック"/>
              <a:cs typeface="ＭＳ Ｐゴシック"/>
            </a:endParaRPr>
          </a:p>
        </p:txBody>
      </p:sp>
      <p:sp>
        <p:nvSpPr>
          <p:cNvPr id="40" name="正方形/長方形 39"/>
          <p:cNvSpPr/>
          <p:nvPr/>
        </p:nvSpPr>
        <p:spPr>
          <a:xfrm>
            <a:off x="7153401" y="4305712"/>
            <a:ext cx="656307" cy="274090"/>
          </a:xfrm>
          <a:prstGeom prst="rect">
            <a:avLst/>
          </a:prstGeom>
          <a:noFill/>
          <a:ln w="25400" cap="flat" cmpd="sng" algn="ctr">
            <a:no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just">
              <a:lnSpc>
                <a:spcPts val="1200"/>
              </a:lnSpc>
              <a:spcAft>
                <a:spcPts val="0"/>
              </a:spcAft>
            </a:pPr>
            <a:r>
              <a:rPr lang="ja-JP" sz="1050" b="1" kern="100" dirty="0">
                <a:solidFill>
                  <a:srgbClr val="000000"/>
                </a:solidFill>
                <a:effectLst/>
                <a:latin typeface="ＭＳ Ｐゴシック"/>
                <a:ea typeface="メイリオ"/>
                <a:cs typeface="ＭＳ Ｐゴシック"/>
              </a:rPr>
              <a:t>評　価</a:t>
            </a:r>
            <a:endParaRPr lang="ja-JP" sz="1050" dirty="0">
              <a:effectLst/>
              <a:latin typeface="ＭＳ Ｐゴシック"/>
              <a:cs typeface="ＭＳ Ｐゴシック"/>
            </a:endParaRPr>
          </a:p>
        </p:txBody>
      </p:sp>
      <p:sp>
        <p:nvSpPr>
          <p:cNvPr id="41" name="正方形/長方形 40"/>
          <p:cNvSpPr/>
          <p:nvPr/>
        </p:nvSpPr>
        <p:spPr>
          <a:xfrm>
            <a:off x="5853210" y="4236959"/>
            <a:ext cx="799873" cy="463844"/>
          </a:xfrm>
          <a:prstGeom prst="rect">
            <a:avLst/>
          </a:prstGeom>
          <a:noFill/>
          <a:ln w="25400" cap="flat" cmpd="sng" algn="ctr">
            <a:no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ts val="1200"/>
              </a:lnSpc>
              <a:spcAft>
                <a:spcPts val="0"/>
              </a:spcAft>
            </a:pPr>
            <a:r>
              <a:rPr lang="ja-JP" sz="1050" b="1" kern="100" dirty="0">
                <a:solidFill>
                  <a:srgbClr val="000000"/>
                </a:solidFill>
                <a:effectLst/>
                <a:latin typeface="Century"/>
                <a:ea typeface="Meiryo UI"/>
                <a:cs typeface="Times New Roman"/>
              </a:rPr>
              <a:t>　</a:t>
            </a:r>
            <a:r>
              <a:rPr lang="ja-JP" sz="1050" b="1" kern="100" dirty="0">
                <a:solidFill>
                  <a:srgbClr val="000000"/>
                </a:solidFill>
                <a:effectLst/>
                <a:latin typeface="ＭＳ Ｐゴシック"/>
                <a:ea typeface="メイリオ"/>
                <a:cs typeface="ＭＳ Ｐゴシック"/>
              </a:rPr>
              <a:t>披　露</a:t>
            </a:r>
            <a:endParaRPr lang="ja-JP" sz="1050" dirty="0">
              <a:effectLst/>
              <a:latin typeface="ＭＳ Ｐゴシック"/>
              <a:cs typeface="ＭＳ Ｐゴシック"/>
            </a:endParaRPr>
          </a:p>
          <a:p>
            <a:pPr algn="ctr">
              <a:lnSpc>
                <a:spcPts val="1200"/>
              </a:lnSpc>
              <a:spcAft>
                <a:spcPts val="0"/>
              </a:spcAft>
            </a:pPr>
            <a:r>
              <a:rPr lang="ja-JP" sz="1050" b="1" kern="100" dirty="0">
                <a:solidFill>
                  <a:srgbClr val="000000"/>
                </a:solidFill>
                <a:effectLst/>
                <a:latin typeface="ＭＳ Ｐゴシック"/>
                <a:ea typeface="メイリオ"/>
                <a:cs typeface="ＭＳ Ｐゴシック"/>
              </a:rPr>
              <a:t>＝公募展</a:t>
            </a:r>
            <a:endParaRPr lang="ja-JP" sz="1050" dirty="0">
              <a:effectLst/>
              <a:latin typeface="ＭＳ Ｐゴシック"/>
              <a:cs typeface="ＭＳ Ｐゴシック"/>
            </a:endParaRPr>
          </a:p>
        </p:txBody>
      </p:sp>
      <p:sp>
        <p:nvSpPr>
          <p:cNvPr id="42" name="正方形/長方形 41"/>
          <p:cNvSpPr/>
          <p:nvPr/>
        </p:nvSpPr>
        <p:spPr>
          <a:xfrm>
            <a:off x="5876893" y="4856442"/>
            <a:ext cx="900355" cy="483629"/>
          </a:xfrm>
          <a:prstGeom prst="rect">
            <a:avLst/>
          </a:prstGeom>
          <a:noFill/>
          <a:ln w="25400" cap="flat" cmpd="sng" algn="ctr">
            <a:no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sz="1050" b="1" kern="100" dirty="0">
                <a:solidFill>
                  <a:srgbClr val="000000"/>
                </a:solidFill>
                <a:effectLst/>
                <a:latin typeface="ＭＳ Ｐゴシック"/>
                <a:ea typeface="メイリオ"/>
                <a:cs typeface="ＭＳ Ｐゴシック"/>
              </a:rPr>
              <a:t>日頃の創作</a:t>
            </a:r>
            <a:endParaRPr lang="ja-JP" sz="1200" dirty="0">
              <a:effectLst/>
              <a:latin typeface="ＭＳ Ｐゴシック"/>
              <a:cs typeface="ＭＳ Ｐゴシック"/>
            </a:endParaRPr>
          </a:p>
        </p:txBody>
      </p:sp>
      <p:sp>
        <p:nvSpPr>
          <p:cNvPr id="45" name="正方形/長方形 44"/>
          <p:cNvSpPr/>
          <p:nvPr/>
        </p:nvSpPr>
        <p:spPr>
          <a:xfrm>
            <a:off x="5684461" y="5549438"/>
            <a:ext cx="2341808" cy="362488"/>
          </a:xfrm>
          <a:prstGeom prst="rect">
            <a:avLst/>
          </a:prstGeom>
          <a:noFill/>
          <a:ln w="25400" cap="flat" cmpd="sng" algn="ctr">
            <a:no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ts val="1300"/>
              </a:lnSpc>
              <a:spcAft>
                <a:spcPts val="0"/>
              </a:spcAft>
            </a:pPr>
            <a:r>
              <a:rPr lang="ja-JP" sz="1050" kern="100" dirty="0" err="1">
                <a:solidFill>
                  <a:srgbClr val="000000"/>
                </a:solidFill>
                <a:effectLst/>
                <a:latin typeface="ＭＳ Ｐゴシック"/>
                <a:ea typeface="メイリオ"/>
                <a:cs typeface="ＭＳ Ｐゴシック"/>
              </a:rPr>
              <a:t>障がい</a:t>
            </a:r>
            <a:r>
              <a:rPr lang="ja-JP" sz="1050" kern="100" dirty="0">
                <a:solidFill>
                  <a:srgbClr val="000000"/>
                </a:solidFill>
                <a:effectLst/>
                <a:latin typeface="ＭＳ Ｐゴシック"/>
                <a:ea typeface="メイリオ"/>
                <a:cs typeface="ＭＳ Ｐゴシック"/>
              </a:rPr>
              <a:t>者の創作活動の段階</a:t>
            </a:r>
            <a:endParaRPr lang="ja-JP" sz="1050" dirty="0">
              <a:effectLst/>
              <a:latin typeface="ＭＳ Ｐゴシック"/>
              <a:cs typeface="ＭＳ Ｐゴシック"/>
            </a:endParaRPr>
          </a:p>
        </p:txBody>
      </p:sp>
      <p:cxnSp>
        <p:nvCxnSpPr>
          <p:cNvPr id="30" name="直線矢印コネクタ 29"/>
          <p:cNvCxnSpPr>
            <a:stCxn id="28" idx="0"/>
            <a:endCxn id="29" idx="2"/>
          </p:cNvCxnSpPr>
          <p:nvPr/>
        </p:nvCxnSpPr>
        <p:spPr>
          <a:xfrm flipV="1">
            <a:off x="9294773" y="4397266"/>
            <a:ext cx="0" cy="291274"/>
          </a:xfrm>
          <a:prstGeom prst="straightConnector1">
            <a:avLst/>
          </a:prstGeom>
          <a:ln w="25400">
            <a:tailEnd type="arrow"/>
          </a:ln>
        </p:spPr>
        <p:style>
          <a:lnRef idx="1">
            <a:schemeClr val="dk1"/>
          </a:lnRef>
          <a:fillRef idx="0">
            <a:schemeClr val="dk1"/>
          </a:fillRef>
          <a:effectRef idx="0">
            <a:schemeClr val="dk1"/>
          </a:effectRef>
          <a:fontRef idx="minor">
            <a:schemeClr val="tx1"/>
          </a:fontRef>
        </p:style>
      </p:cxnSp>
      <p:sp>
        <p:nvSpPr>
          <p:cNvPr id="56" name="フレーム 55"/>
          <p:cNvSpPr/>
          <p:nvPr/>
        </p:nvSpPr>
        <p:spPr>
          <a:xfrm>
            <a:off x="10658688" y="3280987"/>
            <a:ext cx="1594291" cy="1024725"/>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nvGrpSpPr>
          <p:cNvPr id="10" name="グループ化 9"/>
          <p:cNvGrpSpPr/>
          <p:nvPr/>
        </p:nvGrpSpPr>
        <p:grpSpPr>
          <a:xfrm>
            <a:off x="8313711" y="2857263"/>
            <a:ext cx="1705296" cy="3163145"/>
            <a:chOff x="9128879" y="3170802"/>
            <a:chExt cx="1705296" cy="3163145"/>
          </a:xfrm>
        </p:grpSpPr>
        <p:sp>
          <p:nvSpPr>
            <p:cNvPr id="48" name="角丸四角形 47"/>
            <p:cNvSpPr/>
            <p:nvPr/>
          </p:nvSpPr>
          <p:spPr>
            <a:xfrm>
              <a:off x="9443864" y="4252843"/>
              <a:ext cx="1390311" cy="2081104"/>
            </a:xfrm>
            <a:prstGeom prst="roundRect">
              <a:avLst>
                <a:gd name="adj" fmla="val 10601"/>
              </a:avLst>
            </a:prstGeom>
            <a:noFill/>
            <a:ln>
              <a:prstDash val="solid"/>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27" name="正方形/長方形 3"/>
            <p:cNvSpPr>
              <a:spLocks noChangeArrowheads="1"/>
            </p:cNvSpPr>
            <p:nvPr/>
          </p:nvSpPr>
          <p:spPr bwMode="auto">
            <a:xfrm>
              <a:off x="9561898" y="5725972"/>
              <a:ext cx="1098020" cy="386564"/>
            </a:xfrm>
            <a:prstGeom prst="rect">
              <a:avLst/>
            </a:prstGeom>
            <a:solidFill>
              <a:srgbClr val="FFFFFF"/>
            </a:solidFill>
            <a:ln w="25400">
              <a:solidFill>
                <a:srgbClr val="000000"/>
              </a:solidFill>
              <a:prstDash val="sysDash"/>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作品創作活動</a:t>
              </a:r>
              <a:endParaRPr kumimoji="1" lang="ja-JP" altLang="ja-JP" sz="11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8" name="正方形/長方形 3"/>
            <p:cNvSpPr>
              <a:spLocks noChangeArrowheads="1"/>
            </p:cNvSpPr>
            <p:nvPr/>
          </p:nvSpPr>
          <p:spPr bwMode="auto">
            <a:xfrm>
              <a:off x="9561898" y="5002079"/>
              <a:ext cx="1096086" cy="403204"/>
            </a:xfrm>
            <a:prstGeom prst="rect">
              <a:avLst/>
            </a:prstGeom>
            <a:solidFill>
              <a:srgbClr val="FFFFFF"/>
            </a:solidFill>
            <a:ln w="25400">
              <a:solidFill>
                <a:srgbClr val="000000"/>
              </a:solidFill>
              <a:prstDash val="sysDash"/>
              <a:miter lim="800000"/>
              <a:headEnd/>
              <a:tailEnd/>
            </a:ln>
          </p:spPr>
          <p:txBody>
            <a:bodyPr vert="horz" wrap="square" lIns="91440" tIns="45720" rIns="91440" bIns="45720" numCol="1" anchor="ctr" anchorCtr="0" compatLnSpc="1">
              <a:prstTxWarp prst="textNoShape">
                <a:avLst/>
              </a:prstTxWarp>
            </a:bodyPr>
            <a:lstStyle/>
            <a:p>
              <a:pPr lvl="0" algn="ctr" fontAlgn="base">
                <a:spcBef>
                  <a:spcPct val="0"/>
                </a:spcBef>
                <a:spcAft>
                  <a:spcPct val="0"/>
                </a:spcAft>
              </a:pP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公募展に応募</a:t>
              </a:r>
            </a:p>
          </p:txBody>
        </p:sp>
        <p:sp>
          <p:nvSpPr>
            <p:cNvPr id="29" name="正方形/長方形 3"/>
            <p:cNvSpPr>
              <a:spLocks noChangeArrowheads="1"/>
            </p:cNvSpPr>
            <p:nvPr/>
          </p:nvSpPr>
          <p:spPr bwMode="auto">
            <a:xfrm>
              <a:off x="9700307" y="4398887"/>
              <a:ext cx="819268" cy="311918"/>
            </a:xfrm>
            <a:prstGeom prst="rect">
              <a:avLst/>
            </a:prstGeom>
            <a:solidFill>
              <a:srgbClr val="FFFFFF"/>
            </a:solidFill>
            <a:ln w="25400">
              <a:solidFill>
                <a:srgbClr val="000000"/>
              </a:solidFill>
              <a:prstDash val="sysDash"/>
              <a:miter lim="800000"/>
              <a:headEnd/>
              <a:tailEnd/>
            </a:ln>
          </p:spPr>
          <p:txBody>
            <a:bodyPr vert="horz" wrap="square" lIns="91440" tIns="45720" rIns="91440" bIns="45720" numCol="1" anchor="ctr" anchorCtr="0" compatLnSpc="1">
              <a:prstTxWarp prst="textNoShape">
                <a:avLst/>
              </a:prstTxWarp>
            </a:bodyPr>
            <a:lstStyle/>
            <a:p>
              <a:pPr lvl="0" algn="ctr" fontAlgn="base">
                <a:spcBef>
                  <a:spcPct val="0"/>
                </a:spcBef>
                <a:spcAft>
                  <a:spcPct val="0"/>
                </a:spcAft>
              </a:pP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作品入選</a:t>
              </a:r>
            </a:p>
          </p:txBody>
        </p:sp>
        <p:sp>
          <p:nvSpPr>
            <p:cNvPr id="46" name="角丸四角形 7"/>
            <p:cNvSpPr>
              <a:spLocks noChangeArrowheads="1"/>
            </p:cNvSpPr>
            <p:nvPr/>
          </p:nvSpPr>
          <p:spPr bwMode="auto">
            <a:xfrm>
              <a:off x="9383774" y="3170802"/>
              <a:ext cx="1450401" cy="698377"/>
            </a:xfrm>
            <a:prstGeom prst="roundRect">
              <a:avLst>
                <a:gd name="adj" fmla="val 16667"/>
              </a:avLst>
            </a:prstGeom>
            <a:solidFill>
              <a:srgbClr val="FFFFFF"/>
            </a:solidFill>
            <a:ln w="25400">
              <a:solidFill>
                <a:srgbClr val="000000"/>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cap="none" spc="-100" normalizeH="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内外</a:t>
              </a:r>
              <a:r>
                <a:rPr kumimoji="1" lang="ja-JP" altLang="ja-JP" sz="1100" b="0" i="0" u="none" strike="noStrike" cap="none" spc="-100" normalizeH="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アートフェア</a:t>
              </a:r>
              <a:endParaRPr kumimoji="1" lang="en-US" altLang="ja-JP" sz="1100" b="0" i="0" u="none" strike="noStrike" cap="none" spc="-100" normalizeH="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ja-JP" sz="1100" b="0" i="0" u="none" strike="noStrike" cap="none" spc="-100" normalizeH="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等</a:t>
              </a:r>
              <a:r>
                <a:rPr kumimoji="1" lang="ja-JP" altLang="en-US" sz="1100" b="0" i="0" u="none" strike="noStrike" cap="none" spc="-100" normalizeH="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へ出展・販売</a:t>
              </a:r>
              <a:endParaRPr kumimoji="1" lang="ja-JP" altLang="ja-JP" sz="1100" b="0" i="0" u="none" strike="noStrike" cap="none" spc="-100" normalizeH="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7" name="左中かっこ 46"/>
            <p:cNvSpPr/>
            <p:nvPr/>
          </p:nvSpPr>
          <p:spPr>
            <a:xfrm>
              <a:off x="9128879" y="3605779"/>
              <a:ext cx="203932" cy="1112832"/>
            </a:xfrm>
            <a:prstGeom prst="leftBrace">
              <a:avLst/>
            </a:prstGeom>
            <a:ln w="22225"/>
          </p:spPr>
          <p:style>
            <a:lnRef idx="1">
              <a:schemeClr val="dk1"/>
            </a:lnRef>
            <a:fillRef idx="0">
              <a:schemeClr val="dk1"/>
            </a:fillRef>
            <a:effectRef idx="0">
              <a:schemeClr val="dk1"/>
            </a:effectRef>
            <a:fontRef idx="minor">
              <a:schemeClr val="tx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49" name="左中かっこ 48"/>
            <p:cNvSpPr/>
            <p:nvPr/>
          </p:nvSpPr>
          <p:spPr>
            <a:xfrm>
              <a:off x="9128879" y="4856442"/>
              <a:ext cx="203932" cy="1385992"/>
            </a:xfrm>
            <a:prstGeom prst="leftBrace">
              <a:avLst/>
            </a:prstGeom>
            <a:ln w="22225"/>
          </p:spPr>
          <p:style>
            <a:lnRef idx="1">
              <a:schemeClr val="dk1"/>
            </a:lnRef>
            <a:fillRef idx="0">
              <a:schemeClr val="dk1"/>
            </a:fillRef>
            <a:effectRef idx="0">
              <a:schemeClr val="dk1"/>
            </a:effectRef>
            <a:fontRef idx="minor">
              <a:schemeClr val="tx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cxnSp>
          <p:nvCxnSpPr>
            <p:cNvPr id="50" name="直線矢印コネクタ 49"/>
            <p:cNvCxnSpPr/>
            <p:nvPr/>
          </p:nvCxnSpPr>
          <p:spPr>
            <a:xfrm flipV="1">
              <a:off x="10109941" y="5420525"/>
              <a:ext cx="0" cy="291274"/>
            </a:xfrm>
            <a:prstGeom prst="straightConnector1">
              <a:avLst/>
            </a:prstGeom>
            <a:ln w="25400">
              <a:tailEnd type="arrow"/>
            </a:ln>
          </p:spPr>
          <p:style>
            <a:lnRef idx="1">
              <a:schemeClr val="dk1"/>
            </a:lnRef>
            <a:fillRef idx="0">
              <a:schemeClr val="dk1"/>
            </a:fillRef>
            <a:effectRef idx="0">
              <a:schemeClr val="dk1"/>
            </a:effectRef>
            <a:fontRef idx="minor">
              <a:schemeClr val="tx1"/>
            </a:fontRef>
          </p:style>
        </p:cxnSp>
        <p:cxnSp>
          <p:nvCxnSpPr>
            <p:cNvPr id="57" name="直線矢印コネクタ 56"/>
            <p:cNvCxnSpPr/>
            <p:nvPr/>
          </p:nvCxnSpPr>
          <p:spPr>
            <a:xfrm flipV="1">
              <a:off x="10059395" y="3869179"/>
              <a:ext cx="0" cy="291274"/>
            </a:xfrm>
            <a:prstGeom prst="straightConnector1">
              <a:avLst/>
            </a:prstGeom>
            <a:ln w="25400">
              <a:tailEnd type="arrow"/>
            </a:ln>
          </p:spPr>
          <p:style>
            <a:lnRef idx="1">
              <a:schemeClr val="dk1"/>
            </a:lnRef>
            <a:fillRef idx="0">
              <a:schemeClr val="dk1"/>
            </a:fillRef>
            <a:effectRef idx="0">
              <a:schemeClr val="dk1"/>
            </a:effectRef>
            <a:fontRef idx="minor">
              <a:schemeClr val="tx1"/>
            </a:fontRef>
          </p:style>
        </p:cxnSp>
      </p:grpSp>
      <p:sp>
        <p:nvSpPr>
          <p:cNvPr id="59" name="左矢印 58"/>
          <p:cNvSpPr/>
          <p:nvPr/>
        </p:nvSpPr>
        <p:spPr>
          <a:xfrm>
            <a:off x="9323851" y="3453658"/>
            <a:ext cx="1334837" cy="495238"/>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サポート</a:t>
            </a:r>
            <a:endParaRPr kumimoji="1"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0" name="直方体 59"/>
          <p:cNvSpPr/>
          <p:nvPr/>
        </p:nvSpPr>
        <p:spPr>
          <a:xfrm>
            <a:off x="10573924" y="2180977"/>
            <a:ext cx="916087" cy="834175"/>
          </a:xfrm>
          <a:prstGeom prst="cub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1" name="下矢印 60"/>
          <p:cNvSpPr/>
          <p:nvPr/>
        </p:nvSpPr>
        <p:spPr>
          <a:xfrm>
            <a:off x="10819758" y="2987444"/>
            <a:ext cx="325157" cy="258698"/>
          </a:xfrm>
          <a:prstGeom prst="down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2" name="サブタイトル 2"/>
          <p:cNvSpPr txBox="1">
            <a:spLocks/>
          </p:cNvSpPr>
          <p:nvPr/>
        </p:nvSpPr>
        <p:spPr>
          <a:xfrm>
            <a:off x="294594" y="7517316"/>
            <a:ext cx="3220720" cy="446405"/>
          </a:xfrm>
          <a:prstGeom prst="rect">
            <a:avLst/>
          </a:prstGeom>
          <a:noFill/>
        </p:spPr>
        <p:txBody>
          <a:bodyPr vert="horz" wrap="square" lIns="91440" tIns="45720" rIns="91440" bIns="45720" rtlCol="0" anchor="ctr" anchorCtr="0">
            <a:noAutofit/>
          </a:bodyPr>
          <a:lstStyle/>
          <a:p>
            <a:pPr>
              <a:lnSpc>
                <a:spcPct val="150000"/>
              </a:lnSpc>
              <a:spcAft>
                <a:spcPts val="0"/>
              </a:spcAft>
            </a:pPr>
            <a:r>
              <a:rPr lang="ja-JP" sz="1400" b="1" u="heavy" kern="1200" dirty="0">
                <a:solidFill>
                  <a:srgbClr val="000000"/>
                </a:solidFill>
                <a:effectLst/>
                <a:latin typeface="ＭＳ Ｐゴシック"/>
                <a:ea typeface="Meiryo UI"/>
                <a:cs typeface="ＭＳ Ｐゴシック"/>
              </a:rPr>
              <a:t>平成</a:t>
            </a:r>
            <a:r>
              <a:rPr lang="en-US" sz="1400" b="1" u="heavy" kern="1200" dirty="0">
                <a:solidFill>
                  <a:srgbClr val="000000"/>
                </a:solidFill>
                <a:effectLst/>
                <a:latin typeface="ＭＳ Ｐゴシック"/>
                <a:ea typeface="Meiryo UI"/>
                <a:cs typeface="ＭＳ Ｐゴシック"/>
              </a:rPr>
              <a:t>28</a:t>
            </a:r>
            <a:r>
              <a:rPr lang="ja-JP" sz="1400" b="1" u="heavy" kern="1200" dirty="0">
                <a:solidFill>
                  <a:srgbClr val="000000"/>
                </a:solidFill>
                <a:effectLst/>
                <a:latin typeface="ＭＳ Ｐゴシック"/>
                <a:ea typeface="Meiryo UI"/>
                <a:cs typeface="ＭＳ Ｐゴシック"/>
              </a:rPr>
              <a:t>年度・第６回</a:t>
            </a:r>
            <a:r>
              <a:rPr lang="ja-JP" sz="1400" b="1" u="heavy" kern="1200" dirty="0" smtClean="0">
                <a:solidFill>
                  <a:srgbClr val="000000"/>
                </a:solidFill>
                <a:effectLst/>
                <a:latin typeface="ＭＳ Ｐゴシック"/>
                <a:ea typeface="Meiryo UI"/>
                <a:cs typeface="ＭＳ Ｐゴシック"/>
              </a:rPr>
              <a:t>公募展</a:t>
            </a:r>
            <a:r>
              <a:rPr lang="ja-JP" altLang="en-US" sz="1400" b="1" u="heavy" kern="1200" dirty="0" smtClean="0">
                <a:solidFill>
                  <a:srgbClr val="000000"/>
                </a:solidFill>
                <a:effectLst/>
                <a:latin typeface="ＭＳ Ｐゴシック"/>
                <a:ea typeface="Meiryo UI"/>
                <a:cs typeface="ＭＳ Ｐゴシック"/>
              </a:rPr>
              <a:t>スケジュール</a:t>
            </a:r>
            <a:endParaRPr lang="ja-JP" sz="1200" dirty="0">
              <a:effectLst/>
              <a:latin typeface="ＭＳ Ｐゴシック"/>
              <a:cs typeface="ＭＳ Ｐゴシック"/>
            </a:endParaRPr>
          </a:p>
        </p:txBody>
      </p:sp>
      <p:grpSp>
        <p:nvGrpSpPr>
          <p:cNvPr id="63" name="グループ化 62"/>
          <p:cNvGrpSpPr/>
          <p:nvPr/>
        </p:nvGrpSpPr>
        <p:grpSpPr>
          <a:xfrm>
            <a:off x="-151928" y="7902566"/>
            <a:ext cx="12810151" cy="1602740"/>
            <a:chOff x="-211683" y="-244204"/>
            <a:chExt cx="8381638" cy="2559452"/>
          </a:xfrm>
        </p:grpSpPr>
        <p:sp>
          <p:nvSpPr>
            <p:cNvPr id="64" name="サブタイトル 2"/>
            <p:cNvSpPr txBox="1">
              <a:spLocks/>
            </p:cNvSpPr>
            <p:nvPr/>
          </p:nvSpPr>
          <p:spPr>
            <a:xfrm>
              <a:off x="-211683" y="-244204"/>
              <a:ext cx="8381638" cy="2559452"/>
            </a:xfrm>
            <a:prstGeom prst="rect">
              <a:avLst/>
            </a:prstGeom>
            <a:noFill/>
          </p:spPr>
          <p:txBody>
            <a:bodyPr vert="horz" lIns="91440" tIns="45720" rIns="91440" bIns="45720" rtlCol="0">
              <a:normAutofit/>
            </a:bodyPr>
            <a:lstStyle/>
            <a:p>
              <a:pPr indent="355600">
                <a:spcAft>
                  <a:spcPts val="0"/>
                </a:spcAft>
              </a:pPr>
              <a:r>
                <a:rPr lang="en-US" sz="1400" kern="1200" dirty="0">
                  <a:solidFill>
                    <a:srgbClr val="000000"/>
                  </a:solidFill>
                  <a:effectLst/>
                  <a:latin typeface="Meiryo UI"/>
                  <a:cs typeface="ＭＳ Ｐゴシック"/>
                </a:rPr>
                <a:t>5</a:t>
              </a:r>
              <a:r>
                <a:rPr lang="ja-JP" sz="1400" kern="1200" dirty="0">
                  <a:solidFill>
                    <a:srgbClr val="000000"/>
                  </a:solidFill>
                  <a:effectLst/>
                  <a:latin typeface="ＭＳ Ｐゴシック"/>
                  <a:ea typeface="Meiryo UI"/>
                  <a:cs typeface="ＭＳ Ｐゴシック"/>
                </a:rPr>
                <a:t>月　　　　　　</a:t>
              </a:r>
              <a:r>
                <a:rPr lang="ja-JP" altLang="en-US" sz="1400" kern="1200" dirty="0" smtClean="0">
                  <a:solidFill>
                    <a:srgbClr val="000000"/>
                  </a:solidFill>
                  <a:effectLst/>
                  <a:latin typeface="ＭＳ Ｐゴシック"/>
                  <a:ea typeface="Meiryo UI"/>
                  <a:cs typeface="ＭＳ Ｐゴシック"/>
                </a:rPr>
                <a:t>　　　　　　　　</a:t>
              </a:r>
              <a:r>
                <a:rPr lang="en-US" sz="1400" kern="1200" dirty="0" smtClean="0">
                  <a:solidFill>
                    <a:srgbClr val="000000"/>
                  </a:solidFill>
                  <a:effectLst/>
                  <a:latin typeface="ＭＳ Ｐゴシック"/>
                  <a:ea typeface="Meiryo UI"/>
                  <a:cs typeface="ＭＳ Ｐゴシック"/>
                </a:rPr>
                <a:t>6</a:t>
              </a:r>
              <a:r>
                <a:rPr lang="ja-JP" sz="1400" kern="1200" dirty="0">
                  <a:solidFill>
                    <a:srgbClr val="000000"/>
                  </a:solidFill>
                  <a:effectLst/>
                  <a:latin typeface="ＭＳ Ｐゴシック"/>
                  <a:ea typeface="Meiryo UI"/>
                  <a:cs typeface="ＭＳ Ｐゴシック"/>
                </a:rPr>
                <a:t>月　　　</a:t>
              </a:r>
              <a:r>
                <a:rPr lang="ja-JP" altLang="en-US" sz="1400" kern="1200" dirty="0" smtClean="0">
                  <a:solidFill>
                    <a:srgbClr val="000000"/>
                  </a:solidFill>
                  <a:effectLst/>
                  <a:latin typeface="ＭＳ Ｐゴシック"/>
                  <a:ea typeface="Meiryo UI"/>
                  <a:cs typeface="ＭＳ Ｐゴシック"/>
                </a:rPr>
                <a:t>　　</a:t>
              </a:r>
              <a:r>
                <a:rPr lang="en-US" sz="1400" kern="1200" dirty="0" smtClean="0">
                  <a:solidFill>
                    <a:srgbClr val="000000"/>
                  </a:solidFill>
                  <a:effectLst/>
                  <a:latin typeface="ＭＳ Ｐゴシック"/>
                  <a:ea typeface="Meiryo UI"/>
                  <a:cs typeface="ＭＳ Ｐゴシック"/>
                </a:rPr>
                <a:t>7</a:t>
              </a:r>
              <a:r>
                <a:rPr lang="ja-JP" sz="1400" kern="1200" dirty="0">
                  <a:solidFill>
                    <a:srgbClr val="000000"/>
                  </a:solidFill>
                  <a:effectLst/>
                  <a:latin typeface="ＭＳ Ｐゴシック"/>
                  <a:ea typeface="Meiryo UI"/>
                  <a:cs typeface="ＭＳ Ｐゴシック"/>
                </a:rPr>
                <a:t>月　　　　　　　　　　　　　　　</a:t>
              </a:r>
              <a:r>
                <a:rPr lang="ja-JP" altLang="en-US" sz="1400" kern="1200" dirty="0" smtClean="0">
                  <a:solidFill>
                    <a:srgbClr val="000000"/>
                  </a:solidFill>
                  <a:effectLst/>
                  <a:latin typeface="ＭＳ Ｐゴシック"/>
                  <a:ea typeface="Meiryo UI"/>
                  <a:cs typeface="ＭＳ Ｐゴシック"/>
                </a:rPr>
                <a:t>　　　　　　　　　　　</a:t>
              </a:r>
              <a:r>
                <a:rPr lang="en-US" sz="1400" kern="1200" dirty="0" smtClean="0">
                  <a:solidFill>
                    <a:srgbClr val="000000"/>
                  </a:solidFill>
                  <a:effectLst/>
                  <a:latin typeface="ＭＳ Ｐゴシック"/>
                  <a:ea typeface="Meiryo UI"/>
                  <a:cs typeface="ＭＳ Ｐゴシック"/>
                </a:rPr>
                <a:t>11</a:t>
              </a:r>
              <a:r>
                <a:rPr lang="ja-JP" sz="1400" kern="1200" dirty="0">
                  <a:solidFill>
                    <a:srgbClr val="000000"/>
                  </a:solidFill>
                  <a:effectLst/>
                  <a:latin typeface="ＭＳ Ｐゴシック"/>
                  <a:ea typeface="Meiryo UI"/>
                  <a:cs typeface="ＭＳ Ｐゴシック"/>
                </a:rPr>
                <a:t>月　</a:t>
              </a:r>
              <a:r>
                <a:rPr lang="ja-JP" altLang="en-US" sz="1400" kern="1200" dirty="0" smtClean="0">
                  <a:solidFill>
                    <a:srgbClr val="000000"/>
                  </a:solidFill>
                  <a:effectLst/>
                  <a:latin typeface="ＭＳ Ｐゴシック"/>
                  <a:ea typeface="Meiryo UI"/>
                  <a:cs typeface="ＭＳ Ｐゴシック"/>
                </a:rPr>
                <a:t>　　　　</a:t>
              </a:r>
              <a:r>
                <a:rPr lang="en-US" sz="1400" kern="1200" dirty="0" smtClean="0">
                  <a:solidFill>
                    <a:srgbClr val="000000"/>
                  </a:solidFill>
                  <a:effectLst/>
                  <a:latin typeface="ＭＳ Ｐゴシック"/>
                  <a:ea typeface="Meiryo UI"/>
                  <a:cs typeface="ＭＳ Ｐゴシック"/>
                </a:rPr>
                <a:t>12</a:t>
              </a:r>
              <a:r>
                <a:rPr lang="ja-JP" sz="1400" kern="1200" dirty="0" smtClean="0">
                  <a:solidFill>
                    <a:srgbClr val="000000"/>
                  </a:solidFill>
                  <a:effectLst/>
                  <a:latin typeface="ＭＳ Ｐゴシック"/>
                  <a:ea typeface="Meiryo UI"/>
                  <a:cs typeface="ＭＳ Ｐゴシック"/>
                </a:rPr>
                <a:t>月</a:t>
              </a:r>
              <a:r>
                <a:rPr lang="ja-JP" altLang="en-US" sz="1400" kern="1200" dirty="0" smtClean="0">
                  <a:solidFill>
                    <a:srgbClr val="000000"/>
                  </a:solidFill>
                  <a:effectLst/>
                  <a:latin typeface="ＭＳ Ｐゴシック"/>
                  <a:ea typeface="Meiryo UI"/>
                  <a:cs typeface="ＭＳ Ｐゴシック"/>
                </a:rPr>
                <a:t>　　　　　</a:t>
              </a:r>
              <a:r>
                <a:rPr lang="en-US" altLang="ja-JP" sz="1400" kern="1200" dirty="0" smtClean="0">
                  <a:solidFill>
                    <a:srgbClr val="000000"/>
                  </a:solidFill>
                  <a:effectLst/>
                  <a:latin typeface="ＭＳ Ｐゴシック"/>
                  <a:ea typeface="Meiryo UI"/>
                  <a:cs typeface="ＭＳ Ｐゴシック"/>
                </a:rPr>
                <a:t>1</a:t>
              </a:r>
              <a:r>
                <a:rPr lang="ja-JP" altLang="en-US" sz="1400" kern="1200" dirty="0" smtClean="0">
                  <a:solidFill>
                    <a:srgbClr val="000000"/>
                  </a:solidFill>
                  <a:effectLst/>
                  <a:latin typeface="ＭＳ Ｐゴシック"/>
                  <a:ea typeface="Meiryo UI"/>
                  <a:cs typeface="ＭＳ Ｐゴシック"/>
                </a:rPr>
                <a:t>月</a:t>
              </a:r>
              <a:r>
                <a:rPr lang="en-US" sz="1400" kern="1200" dirty="0" smtClean="0">
                  <a:solidFill>
                    <a:srgbClr val="000000"/>
                  </a:solidFill>
                  <a:effectLst/>
                  <a:latin typeface="ＭＳ Ｐゴシック"/>
                  <a:ea typeface="Meiryo UI"/>
                  <a:cs typeface="ＭＳ Ｐゴシック"/>
                </a:rPr>
                <a:t>     </a:t>
              </a:r>
              <a:r>
                <a:rPr lang="ja-JP" altLang="en-US" sz="1400" kern="1200" dirty="0" smtClean="0">
                  <a:solidFill>
                    <a:srgbClr val="000000"/>
                  </a:solidFill>
                  <a:effectLst/>
                  <a:latin typeface="ＭＳ Ｐゴシック"/>
                  <a:ea typeface="Meiryo UI"/>
                  <a:cs typeface="ＭＳ Ｐゴシック"/>
                </a:rPr>
                <a:t>　　　　　　　　　　　　　　　　　　　２</a:t>
              </a:r>
              <a:r>
                <a:rPr lang="ja-JP" sz="1400" kern="1200" dirty="0" smtClean="0">
                  <a:solidFill>
                    <a:srgbClr val="000000"/>
                  </a:solidFill>
                  <a:effectLst/>
                  <a:latin typeface="ＭＳ Ｐゴシック"/>
                  <a:ea typeface="Meiryo UI"/>
                  <a:cs typeface="ＭＳ Ｐゴシック"/>
                </a:rPr>
                <a:t>月</a:t>
              </a:r>
              <a:r>
                <a:rPr lang="ja-JP" sz="1400" kern="1200" dirty="0">
                  <a:solidFill>
                    <a:srgbClr val="000000"/>
                  </a:solidFill>
                  <a:effectLst/>
                  <a:latin typeface="ＭＳ Ｐゴシック"/>
                  <a:ea typeface="Meiryo UI"/>
                  <a:cs typeface="ＭＳ Ｐゴシック"/>
                </a:rPr>
                <a:t>　</a:t>
              </a:r>
              <a:endParaRPr lang="ja-JP" sz="1200" dirty="0">
                <a:effectLst/>
                <a:latin typeface="ＭＳ Ｐゴシック"/>
                <a:cs typeface="ＭＳ Ｐゴシック"/>
              </a:endParaRPr>
            </a:p>
          </p:txBody>
        </p:sp>
        <p:grpSp>
          <p:nvGrpSpPr>
            <p:cNvPr id="65" name="グループ化 64"/>
            <p:cNvGrpSpPr/>
            <p:nvPr/>
          </p:nvGrpSpPr>
          <p:grpSpPr>
            <a:xfrm>
              <a:off x="108047" y="371166"/>
              <a:ext cx="7832955" cy="1904828"/>
              <a:chOff x="108047" y="371166"/>
              <a:chExt cx="7832955" cy="1904828"/>
            </a:xfrm>
          </p:grpSpPr>
          <p:sp>
            <p:nvSpPr>
              <p:cNvPr id="66" name="ホームベース 65"/>
              <p:cNvSpPr/>
              <p:nvPr/>
            </p:nvSpPr>
            <p:spPr>
              <a:xfrm>
                <a:off x="1919258" y="371166"/>
                <a:ext cx="2144093" cy="1856907"/>
              </a:xfrm>
              <a:prstGeom prst="homePlate">
                <a:avLst>
                  <a:gd name="adj" fmla="val 16402"/>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spcAft>
                    <a:spcPts val="0"/>
                  </a:spcAft>
                </a:pPr>
                <a:r>
                  <a:rPr lang="ja-JP" sz="1200" b="1" kern="1200">
                    <a:solidFill>
                      <a:srgbClr val="FFFFFF"/>
                    </a:solidFill>
                    <a:effectLst/>
                    <a:latin typeface="ＭＳ Ｐゴシック"/>
                    <a:ea typeface="Meiryo UI"/>
                    <a:cs typeface="ＭＳ Ｐゴシック"/>
                  </a:rPr>
                  <a:t>作品公募</a:t>
                </a:r>
                <a:endParaRPr lang="ja-JP" sz="1200">
                  <a:effectLst/>
                  <a:latin typeface="ＭＳ Ｐゴシック"/>
                  <a:cs typeface="ＭＳ Ｐゴシック"/>
                </a:endParaRPr>
              </a:p>
            </p:txBody>
          </p:sp>
          <p:sp>
            <p:nvSpPr>
              <p:cNvPr id="67" name="ホームベース 66"/>
              <p:cNvSpPr/>
              <p:nvPr/>
            </p:nvSpPr>
            <p:spPr>
              <a:xfrm>
                <a:off x="4101562" y="371166"/>
                <a:ext cx="576065" cy="1856907"/>
              </a:xfrm>
              <a:prstGeom prst="homePlate">
                <a:avLst>
                  <a:gd name="adj" fmla="val 51243"/>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spcAft>
                    <a:spcPts val="0"/>
                  </a:spcAft>
                </a:pPr>
                <a:r>
                  <a:rPr lang="ja-JP" sz="1200" b="1" kern="1200">
                    <a:solidFill>
                      <a:srgbClr val="FFFFFF"/>
                    </a:solidFill>
                    <a:effectLst/>
                    <a:latin typeface="ＭＳ Ｐゴシック"/>
                    <a:ea typeface="Meiryo UI"/>
                    <a:cs typeface="ＭＳ Ｐゴシック"/>
                  </a:rPr>
                  <a:t>一次審査</a:t>
                </a:r>
                <a:endParaRPr lang="ja-JP" sz="1200">
                  <a:effectLst/>
                  <a:latin typeface="ＭＳ Ｐゴシック"/>
                  <a:cs typeface="ＭＳ Ｐゴシック"/>
                </a:endParaRPr>
              </a:p>
            </p:txBody>
          </p:sp>
          <p:sp>
            <p:nvSpPr>
              <p:cNvPr id="68" name="ホームベース 67"/>
              <p:cNvSpPr/>
              <p:nvPr/>
            </p:nvSpPr>
            <p:spPr>
              <a:xfrm>
                <a:off x="4691701" y="419090"/>
                <a:ext cx="648071" cy="1856904"/>
              </a:xfrm>
              <a:prstGeom prst="homePlate">
                <a:avLst>
                  <a:gd name="adj" fmla="val 50412"/>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spcAft>
                    <a:spcPts val="0"/>
                  </a:spcAft>
                </a:pPr>
                <a:r>
                  <a:rPr lang="ja-JP" sz="1200" b="1" kern="1200">
                    <a:solidFill>
                      <a:srgbClr val="FFFFFF"/>
                    </a:solidFill>
                    <a:effectLst/>
                    <a:latin typeface="ＭＳ Ｐゴシック"/>
                    <a:ea typeface="Meiryo UI"/>
                    <a:cs typeface="ＭＳ Ｐゴシック"/>
                  </a:rPr>
                  <a:t>二次審査</a:t>
                </a:r>
                <a:endParaRPr lang="ja-JP" sz="1200">
                  <a:effectLst/>
                  <a:latin typeface="ＭＳ Ｐゴシック"/>
                  <a:cs typeface="ＭＳ Ｐゴシック"/>
                </a:endParaRPr>
              </a:p>
            </p:txBody>
          </p:sp>
          <p:sp>
            <p:nvSpPr>
              <p:cNvPr id="69" name="ホームベース 68"/>
              <p:cNvSpPr/>
              <p:nvPr/>
            </p:nvSpPr>
            <p:spPr>
              <a:xfrm>
                <a:off x="5339773" y="391605"/>
                <a:ext cx="1766129" cy="1856906"/>
              </a:xfrm>
              <a:prstGeom prst="homePlate">
                <a:avLst>
                  <a:gd name="adj" fmla="val 31481"/>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spcAft>
                    <a:spcPts val="0"/>
                  </a:spcAft>
                </a:pPr>
                <a:r>
                  <a:rPr lang="ja-JP" sz="1200" b="1" kern="1200" dirty="0">
                    <a:solidFill>
                      <a:srgbClr val="FFFFFF"/>
                    </a:solidFill>
                    <a:effectLst/>
                    <a:latin typeface="ＭＳ Ｐゴシック"/>
                    <a:ea typeface="Meiryo UI"/>
                    <a:cs typeface="ＭＳ Ｐゴシック"/>
                  </a:rPr>
                  <a:t>入選</a:t>
                </a:r>
                <a:r>
                  <a:rPr lang="ja-JP" sz="1200" b="1" kern="1200" dirty="0" smtClean="0">
                    <a:solidFill>
                      <a:srgbClr val="FFFFFF"/>
                    </a:solidFill>
                    <a:effectLst/>
                    <a:latin typeface="ＭＳ Ｐゴシック"/>
                    <a:ea typeface="Meiryo UI"/>
                    <a:cs typeface="ＭＳ Ｐゴシック"/>
                  </a:rPr>
                  <a:t>作品展</a:t>
                </a:r>
                <a:endParaRPr lang="en-US" altLang="ja-JP" sz="1200" b="1" kern="1200" dirty="0" smtClean="0">
                  <a:solidFill>
                    <a:srgbClr val="FFFFFF"/>
                  </a:solidFill>
                  <a:effectLst/>
                  <a:latin typeface="ＭＳ Ｐゴシック"/>
                  <a:ea typeface="Meiryo UI"/>
                  <a:cs typeface="ＭＳ Ｐゴシック"/>
                </a:endParaRPr>
              </a:p>
              <a:p>
                <a:pPr algn="ctr">
                  <a:spcAft>
                    <a:spcPts val="0"/>
                  </a:spcAft>
                </a:pPr>
                <a:r>
                  <a:rPr lang="ja-JP" sz="1200" b="1" kern="1200" dirty="0" smtClean="0">
                    <a:solidFill>
                      <a:srgbClr val="FFFFFF"/>
                    </a:solidFill>
                    <a:effectLst/>
                    <a:latin typeface="ＭＳ Ｐゴシック"/>
                    <a:ea typeface="Meiryo UI"/>
                    <a:cs typeface="ＭＳ Ｐゴシック"/>
                  </a:rPr>
                  <a:t>の</a:t>
                </a:r>
                <a:r>
                  <a:rPr lang="ja-JP" sz="1200" b="1" kern="1200" dirty="0">
                    <a:solidFill>
                      <a:srgbClr val="FFFFFF"/>
                    </a:solidFill>
                    <a:effectLst/>
                    <a:latin typeface="ＭＳ Ｐゴシック"/>
                    <a:ea typeface="Meiryo UI"/>
                    <a:cs typeface="ＭＳ Ｐゴシック"/>
                  </a:rPr>
                  <a:t>周知</a:t>
                </a:r>
                <a:endParaRPr lang="ja-JP" sz="1200" dirty="0">
                  <a:effectLst/>
                  <a:latin typeface="ＭＳ Ｐゴシック"/>
                  <a:cs typeface="ＭＳ Ｐゴシック"/>
                </a:endParaRPr>
              </a:p>
            </p:txBody>
          </p:sp>
          <p:sp>
            <p:nvSpPr>
              <p:cNvPr id="70" name="正方形/長方形 69"/>
              <p:cNvSpPr/>
              <p:nvPr/>
            </p:nvSpPr>
            <p:spPr>
              <a:xfrm>
                <a:off x="7105902" y="417610"/>
                <a:ext cx="835100" cy="1856906"/>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spcAft>
                    <a:spcPts val="0"/>
                  </a:spcAft>
                </a:pPr>
                <a:r>
                  <a:rPr lang="ja-JP" sz="1200" b="1" kern="1200">
                    <a:solidFill>
                      <a:srgbClr val="FFFFFF"/>
                    </a:solidFill>
                    <a:effectLst/>
                    <a:latin typeface="ＭＳ Ｐゴシック"/>
                    <a:ea typeface="Meiryo UI"/>
                    <a:cs typeface="ＭＳ Ｐゴシック"/>
                  </a:rPr>
                  <a:t>（表彰式）</a:t>
                </a:r>
                <a:endParaRPr lang="ja-JP" sz="1200">
                  <a:effectLst/>
                  <a:latin typeface="ＭＳ Ｐゴシック"/>
                  <a:cs typeface="ＭＳ Ｐゴシック"/>
                </a:endParaRPr>
              </a:p>
              <a:p>
                <a:pPr algn="ctr">
                  <a:spcAft>
                    <a:spcPts val="0"/>
                  </a:spcAft>
                </a:pPr>
                <a:r>
                  <a:rPr lang="ja-JP" sz="1200" b="1" kern="1200">
                    <a:solidFill>
                      <a:srgbClr val="FFFFFF"/>
                    </a:solidFill>
                    <a:effectLst/>
                    <a:latin typeface="ＭＳ Ｐゴシック"/>
                    <a:ea typeface="Meiryo UI"/>
                    <a:cs typeface="ＭＳ Ｐゴシック"/>
                  </a:rPr>
                  <a:t>入選作品展</a:t>
                </a:r>
                <a:endParaRPr lang="ja-JP" sz="1200">
                  <a:effectLst/>
                  <a:latin typeface="ＭＳ Ｐゴシック"/>
                  <a:cs typeface="ＭＳ Ｐゴシック"/>
                </a:endParaRPr>
              </a:p>
            </p:txBody>
          </p:sp>
          <p:sp>
            <p:nvSpPr>
              <p:cNvPr id="71" name="ホームベース 70"/>
              <p:cNvSpPr/>
              <p:nvPr/>
            </p:nvSpPr>
            <p:spPr>
              <a:xfrm>
                <a:off x="108047" y="391606"/>
                <a:ext cx="1190064" cy="1856905"/>
              </a:xfrm>
              <a:prstGeom prst="homePlate">
                <a:avLst>
                  <a:gd name="adj" fmla="val 30104"/>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spcAft>
                    <a:spcPts val="0"/>
                  </a:spcAft>
                </a:pPr>
                <a:r>
                  <a:rPr lang="ja-JP" sz="1200" b="1" kern="1200" dirty="0">
                    <a:solidFill>
                      <a:srgbClr val="FFFFFF"/>
                    </a:solidFill>
                    <a:effectLst/>
                    <a:latin typeface="ＭＳ Ｐゴシック"/>
                    <a:ea typeface="Meiryo UI"/>
                    <a:cs typeface="ＭＳ Ｐゴシック"/>
                  </a:rPr>
                  <a:t>関係者調整</a:t>
                </a:r>
                <a:endParaRPr lang="ja-JP" sz="1200" dirty="0">
                  <a:effectLst/>
                  <a:latin typeface="ＭＳ Ｐゴシック"/>
                  <a:cs typeface="ＭＳ Ｐゴシック"/>
                </a:endParaRPr>
              </a:p>
            </p:txBody>
          </p:sp>
          <p:sp>
            <p:nvSpPr>
              <p:cNvPr id="72" name="ホームベース 71"/>
              <p:cNvSpPr/>
              <p:nvPr/>
            </p:nvSpPr>
            <p:spPr>
              <a:xfrm>
                <a:off x="1298111" y="371167"/>
                <a:ext cx="621147" cy="1856906"/>
              </a:xfrm>
              <a:prstGeom prst="homePlate">
                <a:avLst>
                  <a:gd name="adj" fmla="val 35295"/>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lnSpc>
                    <a:spcPts val="1400"/>
                  </a:lnSpc>
                  <a:spcAft>
                    <a:spcPts val="0"/>
                  </a:spcAft>
                </a:pPr>
                <a:r>
                  <a:rPr lang="ja-JP" sz="1050" b="1" kern="1200">
                    <a:solidFill>
                      <a:srgbClr val="FFFFFF"/>
                    </a:solidFill>
                    <a:effectLst/>
                    <a:latin typeface="ＭＳ Ｐゴシック"/>
                    <a:ea typeface="Meiryo UI"/>
                    <a:cs typeface="ＭＳ Ｐゴシック"/>
                  </a:rPr>
                  <a:t>企画部会</a:t>
                </a:r>
                <a:endParaRPr lang="ja-JP" sz="1200">
                  <a:effectLst/>
                  <a:latin typeface="ＭＳ Ｐゴシック"/>
                  <a:cs typeface="ＭＳ Ｐゴシック"/>
                </a:endParaRPr>
              </a:p>
              <a:p>
                <a:pPr algn="ctr">
                  <a:lnSpc>
                    <a:spcPts val="1400"/>
                  </a:lnSpc>
                  <a:spcAft>
                    <a:spcPts val="0"/>
                  </a:spcAft>
                </a:pPr>
                <a:r>
                  <a:rPr lang="ja-JP" sz="1050" b="1" kern="1200">
                    <a:solidFill>
                      <a:srgbClr val="FFFFFF"/>
                    </a:solidFill>
                    <a:effectLst/>
                    <a:latin typeface="ＭＳ Ｐゴシック"/>
                    <a:ea typeface="Meiryo UI"/>
                    <a:cs typeface="ＭＳ Ｐゴシック"/>
                  </a:rPr>
                  <a:t>（実施決定）</a:t>
                </a:r>
                <a:endParaRPr lang="ja-JP" sz="1200">
                  <a:effectLst/>
                  <a:latin typeface="ＭＳ Ｐゴシック"/>
                  <a:cs typeface="ＭＳ Ｐゴシック"/>
                </a:endParaRPr>
              </a:p>
            </p:txBody>
          </p:sp>
        </p:grpSp>
      </p:grpSp>
      <p:sp>
        <p:nvSpPr>
          <p:cNvPr id="52" name="角丸四角形 51"/>
          <p:cNvSpPr/>
          <p:nvPr/>
        </p:nvSpPr>
        <p:spPr>
          <a:xfrm>
            <a:off x="5440473" y="6456784"/>
            <a:ext cx="5298761" cy="888247"/>
          </a:xfrm>
          <a:prstGeom prst="roundRect">
            <a:avLst>
              <a:gd name="adj" fmla="val 7197"/>
            </a:avLst>
          </a:prstGeom>
          <a:solidFill>
            <a:schemeClr val="bg1"/>
          </a:solidFill>
          <a:ln w="15875">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公募作品の</a:t>
            </a:r>
            <a:r>
              <a:rPr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審査員</a:t>
            </a:r>
            <a:endParaRPr lang="en-US" altLang="ja-JP"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建畠 晢（多摩美術大学学長、埼玉県立近代美術館長）</a:t>
            </a:r>
          </a:p>
          <a:p>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○秋元</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雄史（東京藝術大学大学美術館館長、金沢</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21</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世紀美術館館長）</a:t>
            </a:r>
          </a:p>
          <a:p>
            <a:r>
              <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新た</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な</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審査員については現在検討中</a:t>
            </a:r>
            <a:endPar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pic>
        <p:nvPicPr>
          <p:cNvPr id="37" name="図 36"/>
          <p:cNvPicPr/>
          <p:nvPr/>
        </p:nvPicPr>
        <p:blipFill>
          <a:blip r:embed="rId4">
            <a:extLst>
              <a:ext uri="{28A0092B-C50C-407E-A947-70E740481C1C}">
                <a14:useLocalDpi xmlns:a14="http://schemas.microsoft.com/office/drawing/2010/main" val="0"/>
              </a:ext>
            </a:extLst>
          </a:blip>
          <a:srcRect/>
          <a:stretch>
            <a:fillRect/>
          </a:stretch>
        </p:blipFill>
        <p:spPr bwMode="auto">
          <a:xfrm>
            <a:off x="5418299" y="3828615"/>
            <a:ext cx="707615" cy="1418050"/>
          </a:xfrm>
          <a:prstGeom prst="rect">
            <a:avLst/>
          </a:prstGeom>
          <a:noFill/>
          <a:ln>
            <a:noFill/>
          </a:ln>
        </p:spPr>
      </p:pic>
      <p:sp>
        <p:nvSpPr>
          <p:cNvPr id="55" name="角丸四角形 54"/>
          <p:cNvSpPr/>
          <p:nvPr/>
        </p:nvSpPr>
        <p:spPr>
          <a:xfrm>
            <a:off x="10156767" y="4979856"/>
            <a:ext cx="2304256" cy="1344224"/>
          </a:xfrm>
          <a:prstGeom prst="roundRect">
            <a:avLst>
              <a:gd name="adj" fmla="val 7197"/>
            </a:avLst>
          </a:prstGeom>
          <a:solidFill>
            <a:schemeClr val="bg1"/>
          </a:solidFill>
          <a:ln w="15875">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a:t>
            </a:r>
            <a:r>
              <a:rPr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年度予算（当初）</a:t>
            </a:r>
            <a:endParaRPr lang="en-US" altLang="ja-JP"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○アートを活かした障がい者の就労支援事業　</a:t>
            </a:r>
            <a:r>
              <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501</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万円（特定財源）</a:t>
            </a:r>
            <a:endPar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障がい</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者アート公募展開催事業</a:t>
            </a:r>
            <a:endPar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190</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万</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円（国庫２分の１）</a:t>
            </a:r>
            <a:endPar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8" name="角丸四角形 57"/>
          <p:cNvSpPr/>
          <p:nvPr/>
        </p:nvSpPr>
        <p:spPr>
          <a:xfrm>
            <a:off x="10586479" y="4318876"/>
            <a:ext cx="1738708" cy="571266"/>
          </a:xfrm>
          <a:prstGeom prst="roundRect">
            <a:avLst>
              <a:gd name="adj" fmla="val 7197"/>
            </a:avLst>
          </a:prstGeom>
          <a:solidFill>
            <a:schemeClr val="bg1"/>
          </a:solidFill>
          <a:ln w="15875">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a:t>
            </a:r>
            <a:r>
              <a:rPr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年度交付決定額</a:t>
            </a:r>
            <a:endParaRPr lang="en-US" altLang="ja-JP"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500</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万円</a:t>
            </a:r>
            <a:endPar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722193684"/>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2258</TotalTime>
  <Words>188</Words>
  <Application>Microsoft Office PowerPoint</Application>
  <PresentationFormat>A3 297x420 mm</PresentationFormat>
  <Paragraphs>96</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Company>大阪府庁</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大阪府庁</dc:creator>
  <cp:lastModifiedBy>HOSTNAME</cp:lastModifiedBy>
  <cp:revision>233</cp:revision>
  <cp:lastPrinted>2016-06-09T05:35:51Z</cp:lastPrinted>
  <dcterms:created xsi:type="dcterms:W3CDTF">2014-05-08T07:03:20Z</dcterms:created>
  <dcterms:modified xsi:type="dcterms:W3CDTF">2016-06-13T05:07:44Z</dcterms:modified>
</cp:coreProperties>
</file>