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76" r:id="rId2"/>
    <p:sldId id="269" r:id="rId3"/>
    <p:sldId id="275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5DED-0CC4-4548-84D6-62BAB3C9A805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0A0D-DA47-4918-9DD4-DC8012A97B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55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9268-B53C-45CD-9DD1-F48A58E49E7A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5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B9DB-D4CD-4BFC-B86F-71A357FADC5C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91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8A98-E9EA-49F0-A09A-427B988040A7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5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EB0-EC60-418C-9DFE-B3CBC380226E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85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7DF3-8675-4CC5-A324-5C7D8D71FC67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3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2EC-6C98-4993-B305-57425FC7C0AC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98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D44-1899-4DAD-8F4C-69FCBEA2F143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8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1E29-5D34-4070-A9B5-15015D25BF5F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3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7577-9BD7-4BBF-88D9-9F4E5E62ACE0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77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BCBA-36C8-4AF1-8053-EC1EE7C27996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1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06E-4D70-4408-8928-7F76ED94C9AB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7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8063-6C79-485F-A478-8BE0E34F1632}" type="datetime1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3EE3-B229-466E-A5A2-49B241ECF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61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/>
          <p:cNvSpPr txBox="1">
            <a:spLocks/>
          </p:cNvSpPr>
          <p:nvPr/>
        </p:nvSpPr>
        <p:spPr>
          <a:xfrm>
            <a:off x="180740" y="517354"/>
            <a:ext cx="8760461" cy="62240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■大阪府の広報活動実績</a:t>
            </a:r>
            <a:endParaRPr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府政だより（府内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302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万戸発行）：２回掲載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府政記者会（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社加盟）リリース：３回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大阪府ウェブサイト（トップページ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435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万アクセス／年）へのプロジェクトページ掲載：通年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FACEbook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（ファン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5,124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人）も</a:t>
            </a:r>
            <a:r>
              <a:rPr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ずやん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Twitter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（フォロワー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6,725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人）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メルマガ（登録者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28,651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人）での情報発信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チラシ（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20,000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部）ポスター（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部）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DM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部）図録（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3,000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部）作成・配布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Passo2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月号（福祉事業所向け広報誌）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6,000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部発行、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4,268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配布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59741" y="6492875"/>
            <a:ext cx="399098" cy="365125"/>
          </a:xfrm>
        </p:spPr>
        <p:txBody>
          <a:bodyPr/>
          <a:lstStyle/>
          <a:p>
            <a:fld id="{F55F3EE3-B229-466E-A5A2-49B241ECFE0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-13856" y="711"/>
            <a:ext cx="3505736" cy="50059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u="heavy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第４回公募展の広報成果①</a:t>
            </a:r>
            <a:endParaRPr lang="en-US" altLang="ja-JP" sz="1800" b="1" u="heavy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86" y="2755084"/>
            <a:ext cx="5121999" cy="41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990649" y="6498401"/>
            <a:ext cx="1002462" cy="31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altLang="ja-JP" sz="900" b="1" kern="100" dirty="0" err="1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Passo</a:t>
            </a:r>
            <a:r>
              <a:rPr lang="en-US" altLang="ja-JP" sz="9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</a:t>
            </a:r>
            <a:r>
              <a:rPr lang="ja-JP" altLang="en-US" sz="9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月号</a:t>
            </a:r>
            <a:endParaRPr lang="ja-JP" sz="9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092280" y="2490684"/>
            <a:ext cx="1259632" cy="31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ja-JP" altLang="en-US" sz="9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府政だより </a:t>
            </a:r>
            <a:r>
              <a:rPr lang="en-US" altLang="ja-JP" sz="9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9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月号</a:t>
            </a:r>
            <a:endParaRPr lang="ja-JP" sz="9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5753"/>
            <a:ext cx="1776913" cy="20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952328" cy="34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083269" y="2995446"/>
            <a:ext cx="1224136" cy="31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altLang="ja-JP" sz="9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Facebook</a:t>
            </a:r>
            <a:r>
              <a:rPr lang="ja-JP" altLang="en-US" sz="9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の発信</a:t>
            </a:r>
            <a:endParaRPr lang="ja-JP" sz="9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32440" y="711"/>
            <a:ext cx="61156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9512" y="501308"/>
            <a:ext cx="8856984" cy="63566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■マスメディアへの露出（公募展関係）</a:t>
            </a:r>
            <a:endParaRPr lang="en-US" altLang="ja-JP" sz="1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ほか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NHK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データ放送関西おでかけガイド	（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H27.2.25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3.8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読売テレビ「ニュース</a:t>
            </a:r>
            <a:r>
              <a: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ten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」特集「日本の作品海外でも高評価 障害者アートを世界へ」</a:t>
            </a:r>
            <a:r>
              <a: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H27.3.30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4" y="3253134"/>
            <a:ext cx="3637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97" y="2914520"/>
            <a:ext cx="5127499" cy="34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8556"/>
            <a:ext cx="6625640" cy="196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056969" y="660435"/>
            <a:ext cx="1748183" cy="31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altLang="ja-JP" sz="9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H27.2.25</a:t>
            </a:r>
            <a:r>
              <a:rPr lang="ja-JP" altLang="en-US" sz="9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（夕）毎日新聞</a:t>
            </a:r>
            <a:endParaRPr 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-13856" y="711"/>
            <a:ext cx="3505736" cy="50059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u="heavy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第４回公募展の広報成果②</a:t>
            </a:r>
            <a:endParaRPr lang="en-US" altLang="ja-JP" sz="1800" b="1" u="heavy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1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207988" y="494616"/>
            <a:ext cx="8828508" cy="59394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■マスメディアへの露出（作品販売支援関係）</a:t>
            </a: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06680" y="6486797"/>
            <a:ext cx="683568" cy="365125"/>
          </a:xfrm>
        </p:spPr>
        <p:txBody>
          <a:bodyPr/>
          <a:lstStyle/>
          <a:p>
            <a:fld id="{F55F3EE3-B229-466E-A5A2-49B241ECFE0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5" y="3279437"/>
            <a:ext cx="1677546" cy="354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836712"/>
            <a:ext cx="36374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71" y="116632"/>
            <a:ext cx="3726029" cy="66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-13856" y="711"/>
            <a:ext cx="3505736" cy="50059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u="heavy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第４回公募展の広報成果③</a:t>
            </a:r>
            <a:endParaRPr lang="en-US" altLang="ja-JP" sz="1800" b="1" u="heavy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5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70</Words>
  <Application>Microsoft Office PowerPoint</Application>
  <PresentationFormat>画面に合わせる (4:3)</PresentationFormat>
  <Paragraphs>49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HOSTNAME</cp:lastModifiedBy>
  <cp:revision>114</cp:revision>
  <cp:lastPrinted>2015-06-29T01:47:44Z</cp:lastPrinted>
  <dcterms:created xsi:type="dcterms:W3CDTF">2014-05-08T07:03:20Z</dcterms:created>
  <dcterms:modified xsi:type="dcterms:W3CDTF">2015-06-29T01:48:27Z</dcterms:modified>
</cp:coreProperties>
</file>