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
  </p:notesMasterIdLst>
  <p:handoutMasterIdLst>
    <p:handoutMasterId r:id="rId4"/>
  </p:handoutMasterIdLst>
  <p:sldIdLst>
    <p:sldId id="258" r:id="rId2"/>
  </p:sldIdLst>
  <p:sldSz cx="12801600" cy="9601200" type="A3"/>
  <p:notesSz cx="6807200" cy="9939338"/>
  <p:defaultTextStyle>
    <a:defPPr>
      <a:defRPr lang="ja-JP"/>
    </a:defPPr>
    <a:lvl1pPr marL="0" algn="l" defTabSz="1280006" rtl="0" eaLnBrk="1" latinLnBrk="0" hangingPunct="1">
      <a:defRPr kumimoji="1" sz="2500" kern="1200">
        <a:solidFill>
          <a:schemeClr val="tx1"/>
        </a:solidFill>
        <a:latin typeface="+mn-lt"/>
        <a:ea typeface="+mn-ea"/>
        <a:cs typeface="+mn-cs"/>
      </a:defRPr>
    </a:lvl1pPr>
    <a:lvl2pPr marL="640003" algn="l" defTabSz="1280006" rtl="0" eaLnBrk="1" latinLnBrk="0" hangingPunct="1">
      <a:defRPr kumimoji="1" sz="2500" kern="1200">
        <a:solidFill>
          <a:schemeClr val="tx1"/>
        </a:solidFill>
        <a:latin typeface="+mn-lt"/>
        <a:ea typeface="+mn-ea"/>
        <a:cs typeface="+mn-cs"/>
      </a:defRPr>
    </a:lvl2pPr>
    <a:lvl3pPr marL="1280006" algn="l" defTabSz="1280006" rtl="0" eaLnBrk="1" latinLnBrk="0" hangingPunct="1">
      <a:defRPr kumimoji="1" sz="2500" kern="1200">
        <a:solidFill>
          <a:schemeClr val="tx1"/>
        </a:solidFill>
        <a:latin typeface="+mn-lt"/>
        <a:ea typeface="+mn-ea"/>
        <a:cs typeface="+mn-cs"/>
      </a:defRPr>
    </a:lvl3pPr>
    <a:lvl4pPr marL="1920009" algn="l" defTabSz="1280006" rtl="0" eaLnBrk="1" latinLnBrk="0" hangingPunct="1">
      <a:defRPr kumimoji="1" sz="2500" kern="1200">
        <a:solidFill>
          <a:schemeClr val="tx1"/>
        </a:solidFill>
        <a:latin typeface="+mn-lt"/>
        <a:ea typeface="+mn-ea"/>
        <a:cs typeface="+mn-cs"/>
      </a:defRPr>
    </a:lvl4pPr>
    <a:lvl5pPr marL="2560013" algn="l" defTabSz="1280006" rtl="0" eaLnBrk="1" latinLnBrk="0" hangingPunct="1">
      <a:defRPr kumimoji="1" sz="2500" kern="1200">
        <a:solidFill>
          <a:schemeClr val="tx1"/>
        </a:solidFill>
        <a:latin typeface="+mn-lt"/>
        <a:ea typeface="+mn-ea"/>
        <a:cs typeface="+mn-cs"/>
      </a:defRPr>
    </a:lvl5pPr>
    <a:lvl6pPr marL="3200016" algn="l" defTabSz="1280006" rtl="0" eaLnBrk="1" latinLnBrk="0" hangingPunct="1">
      <a:defRPr kumimoji="1" sz="2500" kern="1200">
        <a:solidFill>
          <a:schemeClr val="tx1"/>
        </a:solidFill>
        <a:latin typeface="+mn-lt"/>
        <a:ea typeface="+mn-ea"/>
        <a:cs typeface="+mn-cs"/>
      </a:defRPr>
    </a:lvl6pPr>
    <a:lvl7pPr marL="3840019" algn="l" defTabSz="1280006" rtl="0" eaLnBrk="1" latinLnBrk="0" hangingPunct="1">
      <a:defRPr kumimoji="1" sz="2500" kern="1200">
        <a:solidFill>
          <a:schemeClr val="tx1"/>
        </a:solidFill>
        <a:latin typeface="+mn-lt"/>
        <a:ea typeface="+mn-ea"/>
        <a:cs typeface="+mn-cs"/>
      </a:defRPr>
    </a:lvl7pPr>
    <a:lvl8pPr marL="4480022" algn="l" defTabSz="1280006" rtl="0" eaLnBrk="1" latinLnBrk="0" hangingPunct="1">
      <a:defRPr kumimoji="1" sz="2500" kern="1200">
        <a:solidFill>
          <a:schemeClr val="tx1"/>
        </a:solidFill>
        <a:latin typeface="+mn-lt"/>
        <a:ea typeface="+mn-ea"/>
        <a:cs typeface="+mn-cs"/>
      </a:defRPr>
    </a:lvl8pPr>
    <a:lvl9pPr marL="5120025" algn="l" defTabSz="1280006"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372" y="1434"/>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1"/>
            <a:ext cx="2949787" cy="496967"/>
          </a:xfrm>
          <a:prstGeom prst="rect">
            <a:avLst/>
          </a:prstGeom>
        </p:spPr>
        <p:txBody>
          <a:bodyPr vert="horz" lIns="91440" tIns="45720" rIns="91440" bIns="45720" rtlCol="0"/>
          <a:lstStyle>
            <a:lvl1pPr algn="r">
              <a:defRPr sz="1200"/>
            </a:lvl1pPr>
          </a:lstStyle>
          <a:p>
            <a:fld id="{7257457E-9E33-4693-AFB1-E8A641E24E9C}" type="datetimeFigureOut">
              <a:rPr kumimoji="1" lang="ja-JP" altLang="en-US" smtClean="0"/>
              <a:t>2014/8/25</a:t>
            </a:fld>
            <a:endParaRPr kumimoji="1" lang="ja-JP" altLang="en-US"/>
          </a:p>
        </p:txBody>
      </p:sp>
      <p:sp>
        <p:nvSpPr>
          <p:cNvPr id="4" name="フッター プレースホルダー 3"/>
          <p:cNvSpPr>
            <a:spLocks noGrp="1"/>
          </p:cNvSpPr>
          <p:nvPr>
            <p:ph type="ftr" sz="quarter" idx="2"/>
          </p:nvPr>
        </p:nvSpPr>
        <p:spPr>
          <a:xfrm>
            <a:off x="1"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6"/>
            <a:ext cx="2949787" cy="496967"/>
          </a:xfrm>
          <a:prstGeom prst="rect">
            <a:avLst/>
          </a:prstGeom>
        </p:spPr>
        <p:txBody>
          <a:bodyPr vert="horz" lIns="91440" tIns="45720" rIns="91440" bIns="45720" rtlCol="0" anchor="b"/>
          <a:lstStyle>
            <a:lvl1pPr algn="r">
              <a:defRPr sz="1200"/>
            </a:lvl1pPr>
          </a:lstStyle>
          <a:p>
            <a:fld id="{E769144D-1C15-4648-807D-AB08CACDBE78}" type="slidenum">
              <a:rPr kumimoji="1" lang="ja-JP" altLang="en-US" smtClean="0"/>
              <a:t>‹#›</a:t>
            </a:fld>
            <a:endParaRPr kumimoji="1" lang="ja-JP" altLang="en-US"/>
          </a:p>
        </p:txBody>
      </p:sp>
    </p:spTree>
    <p:extLst>
      <p:ext uri="{BB962C8B-B14F-4D97-AF65-F5344CB8AC3E}">
        <p14:creationId xmlns:p14="http://schemas.microsoft.com/office/powerpoint/2010/main" val="3139398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40" tIns="45720" rIns="91440" bIns="45720" rtlCol="0"/>
          <a:lstStyle>
            <a:lvl1pPr algn="r">
              <a:defRPr sz="1200"/>
            </a:lvl1pPr>
          </a:lstStyle>
          <a:p>
            <a:fld id="{071D5DED-0CC4-4548-84D6-62BAB3C9A805}" type="datetimeFigureOut">
              <a:rPr kumimoji="1" lang="ja-JP" altLang="en-US" smtClean="0"/>
              <a:t>2014/8/25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6"/>
            <a:ext cx="2949787" cy="496967"/>
          </a:xfrm>
          <a:prstGeom prst="rect">
            <a:avLst/>
          </a:prstGeom>
        </p:spPr>
        <p:txBody>
          <a:bodyPr vert="horz" lIns="91440" tIns="45720" rIns="91440" bIns="45720" rtlCol="0" anchor="b"/>
          <a:lstStyle>
            <a:lvl1pPr algn="r">
              <a:defRPr sz="1200"/>
            </a:lvl1pPr>
          </a:lstStyle>
          <a:p>
            <a:fld id="{4EA10A0D-DA47-4918-9DD4-DC8012A97B0B}" type="slidenum">
              <a:rPr kumimoji="1" lang="ja-JP" altLang="en-US" smtClean="0"/>
              <a:t>‹#›</a:t>
            </a:fld>
            <a:endParaRPr kumimoji="1" lang="ja-JP" altLang="en-US"/>
          </a:p>
        </p:txBody>
      </p:sp>
    </p:spTree>
    <p:extLst>
      <p:ext uri="{BB962C8B-B14F-4D97-AF65-F5344CB8AC3E}">
        <p14:creationId xmlns:p14="http://schemas.microsoft.com/office/powerpoint/2010/main" val="3621557611"/>
      </p:ext>
    </p:extLst>
  </p:cSld>
  <p:clrMap bg1="lt1" tx1="dk1" bg2="lt2" tx2="dk2" accent1="accent1" accent2="accent2" accent3="accent3" accent4="accent4" accent5="accent5" accent6="accent6" hlink="hlink" folHlink="folHlink"/>
  <p:notesStyle>
    <a:lvl1pPr marL="0" algn="l" defTabSz="1280006" rtl="0" eaLnBrk="1" latinLnBrk="0" hangingPunct="1">
      <a:defRPr kumimoji="1" sz="1700" kern="1200">
        <a:solidFill>
          <a:schemeClr val="tx1"/>
        </a:solidFill>
        <a:latin typeface="+mn-lt"/>
        <a:ea typeface="+mn-ea"/>
        <a:cs typeface="+mn-cs"/>
      </a:defRPr>
    </a:lvl1pPr>
    <a:lvl2pPr marL="640003" algn="l" defTabSz="1280006" rtl="0" eaLnBrk="1" latinLnBrk="0" hangingPunct="1">
      <a:defRPr kumimoji="1" sz="1700" kern="1200">
        <a:solidFill>
          <a:schemeClr val="tx1"/>
        </a:solidFill>
        <a:latin typeface="+mn-lt"/>
        <a:ea typeface="+mn-ea"/>
        <a:cs typeface="+mn-cs"/>
      </a:defRPr>
    </a:lvl2pPr>
    <a:lvl3pPr marL="1280006" algn="l" defTabSz="1280006" rtl="0" eaLnBrk="1" latinLnBrk="0" hangingPunct="1">
      <a:defRPr kumimoji="1" sz="1700" kern="1200">
        <a:solidFill>
          <a:schemeClr val="tx1"/>
        </a:solidFill>
        <a:latin typeface="+mn-lt"/>
        <a:ea typeface="+mn-ea"/>
        <a:cs typeface="+mn-cs"/>
      </a:defRPr>
    </a:lvl3pPr>
    <a:lvl4pPr marL="1920009" algn="l" defTabSz="1280006" rtl="0" eaLnBrk="1" latinLnBrk="0" hangingPunct="1">
      <a:defRPr kumimoji="1" sz="1700" kern="1200">
        <a:solidFill>
          <a:schemeClr val="tx1"/>
        </a:solidFill>
        <a:latin typeface="+mn-lt"/>
        <a:ea typeface="+mn-ea"/>
        <a:cs typeface="+mn-cs"/>
      </a:defRPr>
    </a:lvl4pPr>
    <a:lvl5pPr marL="2560013" algn="l" defTabSz="1280006" rtl="0" eaLnBrk="1" latinLnBrk="0" hangingPunct="1">
      <a:defRPr kumimoji="1" sz="1700" kern="1200">
        <a:solidFill>
          <a:schemeClr val="tx1"/>
        </a:solidFill>
        <a:latin typeface="+mn-lt"/>
        <a:ea typeface="+mn-ea"/>
        <a:cs typeface="+mn-cs"/>
      </a:defRPr>
    </a:lvl5pPr>
    <a:lvl6pPr marL="3200016" algn="l" defTabSz="1280006" rtl="0" eaLnBrk="1" latinLnBrk="0" hangingPunct="1">
      <a:defRPr kumimoji="1" sz="1700" kern="1200">
        <a:solidFill>
          <a:schemeClr val="tx1"/>
        </a:solidFill>
        <a:latin typeface="+mn-lt"/>
        <a:ea typeface="+mn-ea"/>
        <a:cs typeface="+mn-cs"/>
      </a:defRPr>
    </a:lvl6pPr>
    <a:lvl7pPr marL="3840019" algn="l" defTabSz="1280006" rtl="0" eaLnBrk="1" latinLnBrk="0" hangingPunct="1">
      <a:defRPr kumimoji="1" sz="1700" kern="1200">
        <a:solidFill>
          <a:schemeClr val="tx1"/>
        </a:solidFill>
        <a:latin typeface="+mn-lt"/>
        <a:ea typeface="+mn-ea"/>
        <a:cs typeface="+mn-cs"/>
      </a:defRPr>
    </a:lvl7pPr>
    <a:lvl8pPr marL="4480022" algn="l" defTabSz="1280006" rtl="0" eaLnBrk="1" latinLnBrk="0" hangingPunct="1">
      <a:defRPr kumimoji="1" sz="1700" kern="1200">
        <a:solidFill>
          <a:schemeClr val="tx1"/>
        </a:solidFill>
        <a:latin typeface="+mn-lt"/>
        <a:ea typeface="+mn-ea"/>
        <a:cs typeface="+mn-cs"/>
      </a:defRPr>
    </a:lvl8pPr>
    <a:lvl9pPr marL="5120025" algn="l" defTabSz="1280006"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EA10A0D-DA47-4918-9DD4-DC8012A97B0B}" type="slidenum">
              <a:rPr kumimoji="1" lang="ja-JP" altLang="en-US" smtClean="0"/>
              <a:t>1</a:t>
            </a:fld>
            <a:endParaRPr kumimoji="1" lang="ja-JP" altLang="en-US"/>
          </a:p>
        </p:txBody>
      </p:sp>
    </p:spTree>
    <p:extLst>
      <p:ext uri="{BB962C8B-B14F-4D97-AF65-F5344CB8AC3E}">
        <p14:creationId xmlns:p14="http://schemas.microsoft.com/office/powerpoint/2010/main" val="483233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601"/>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39772" indent="0" algn="ctr">
              <a:buNone/>
              <a:defRPr>
                <a:solidFill>
                  <a:schemeClr val="tx1">
                    <a:tint val="75000"/>
                  </a:schemeClr>
                </a:solidFill>
              </a:defRPr>
            </a:lvl2pPr>
            <a:lvl3pPr marL="1279544" indent="0" algn="ctr">
              <a:buNone/>
              <a:defRPr>
                <a:solidFill>
                  <a:schemeClr val="tx1">
                    <a:tint val="75000"/>
                  </a:schemeClr>
                </a:solidFill>
              </a:defRPr>
            </a:lvl3pPr>
            <a:lvl4pPr marL="1919316" indent="0" algn="ctr">
              <a:buNone/>
              <a:defRPr>
                <a:solidFill>
                  <a:schemeClr val="tx1">
                    <a:tint val="75000"/>
                  </a:schemeClr>
                </a:solidFill>
              </a:defRPr>
            </a:lvl4pPr>
            <a:lvl5pPr marL="2559089" indent="0" algn="ctr">
              <a:buNone/>
              <a:defRPr>
                <a:solidFill>
                  <a:schemeClr val="tx1">
                    <a:tint val="75000"/>
                  </a:schemeClr>
                </a:solidFill>
              </a:defRPr>
            </a:lvl5pPr>
            <a:lvl6pPr marL="3198861" indent="0" algn="ctr">
              <a:buNone/>
              <a:defRPr>
                <a:solidFill>
                  <a:schemeClr val="tx1">
                    <a:tint val="75000"/>
                  </a:schemeClr>
                </a:solidFill>
              </a:defRPr>
            </a:lvl6pPr>
            <a:lvl7pPr marL="3838638" indent="0" algn="ctr">
              <a:buNone/>
              <a:defRPr>
                <a:solidFill>
                  <a:schemeClr val="tx1">
                    <a:tint val="75000"/>
                  </a:schemeClr>
                </a:solidFill>
              </a:defRPr>
            </a:lvl7pPr>
            <a:lvl8pPr marL="4478410" indent="0" algn="ctr">
              <a:buNone/>
              <a:defRPr>
                <a:solidFill>
                  <a:schemeClr val="tx1">
                    <a:tint val="75000"/>
                  </a:schemeClr>
                </a:solidFill>
              </a:defRPr>
            </a:lvl8pPr>
            <a:lvl9pPr marL="511818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CBD9268-B53C-45CD-9DD1-F48A58E49E7A}" type="datetime1">
              <a:rPr kumimoji="1" lang="ja-JP" altLang="en-US" smtClean="0"/>
              <a:t>2014/8/25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38233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846B9DB-D4CD-4BFC-B86F-71A357FADC5C}" type="datetime1">
              <a:rPr kumimoji="1" lang="ja-JP" altLang="en-US" smtClean="0"/>
              <a:t>2014/8/25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1764795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65"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BAE8A98-E9EA-49F0-A09A-427B988040A7}" type="datetime1">
              <a:rPr kumimoji="1" lang="ja-JP" altLang="en-US" smtClean="0"/>
              <a:t>2014/8/25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917841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7236EB0-EC60-418C-9DFE-B3CBC380226E}" type="datetime1">
              <a:rPr kumimoji="1" lang="ja-JP" altLang="en-US" smtClean="0"/>
              <a:t>2014/8/25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1505894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6"/>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400"/>
            <a:ext cx="10881360" cy="2100262"/>
          </a:xfrm>
        </p:spPr>
        <p:txBody>
          <a:bodyPr anchor="b"/>
          <a:lstStyle>
            <a:lvl1pPr marL="0" indent="0">
              <a:buNone/>
              <a:defRPr sz="2800">
                <a:solidFill>
                  <a:schemeClr val="tx1">
                    <a:tint val="75000"/>
                  </a:schemeClr>
                </a:solidFill>
              </a:defRPr>
            </a:lvl1pPr>
            <a:lvl2pPr marL="639772" indent="0">
              <a:buNone/>
              <a:defRPr sz="2500">
                <a:solidFill>
                  <a:schemeClr val="tx1">
                    <a:tint val="75000"/>
                  </a:schemeClr>
                </a:solidFill>
              </a:defRPr>
            </a:lvl2pPr>
            <a:lvl3pPr marL="1279544" indent="0">
              <a:buNone/>
              <a:defRPr sz="2200">
                <a:solidFill>
                  <a:schemeClr val="tx1">
                    <a:tint val="75000"/>
                  </a:schemeClr>
                </a:solidFill>
              </a:defRPr>
            </a:lvl3pPr>
            <a:lvl4pPr marL="1919316" indent="0">
              <a:buNone/>
              <a:defRPr sz="2000">
                <a:solidFill>
                  <a:schemeClr val="tx1">
                    <a:tint val="75000"/>
                  </a:schemeClr>
                </a:solidFill>
              </a:defRPr>
            </a:lvl4pPr>
            <a:lvl5pPr marL="2559089" indent="0">
              <a:buNone/>
              <a:defRPr sz="2000">
                <a:solidFill>
                  <a:schemeClr val="tx1">
                    <a:tint val="75000"/>
                  </a:schemeClr>
                </a:solidFill>
              </a:defRPr>
            </a:lvl5pPr>
            <a:lvl6pPr marL="3198861" indent="0">
              <a:buNone/>
              <a:defRPr sz="2000">
                <a:solidFill>
                  <a:schemeClr val="tx1">
                    <a:tint val="75000"/>
                  </a:schemeClr>
                </a:solidFill>
              </a:defRPr>
            </a:lvl6pPr>
            <a:lvl7pPr marL="3838638" indent="0">
              <a:buNone/>
              <a:defRPr sz="2000">
                <a:solidFill>
                  <a:schemeClr val="tx1">
                    <a:tint val="75000"/>
                  </a:schemeClr>
                </a:solidFill>
              </a:defRPr>
            </a:lvl7pPr>
            <a:lvl8pPr marL="4478410" indent="0">
              <a:buNone/>
              <a:defRPr sz="2000">
                <a:solidFill>
                  <a:schemeClr val="tx1">
                    <a:tint val="75000"/>
                  </a:schemeClr>
                </a:solidFill>
              </a:defRPr>
            </a:lvl8pPr>
            <a:lvl9pPr marL="5118182"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4957DF3-8675-4CC5-A324-5C7D8D71FC67}" type="datetime1">
              <a:rPr kumimoji="1" lang="ja-JP" altLang="en-US" smtClean="0"/>
              <a:t>2014/8/25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938013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70"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E8FC2EC-6C98-4993-B305-57425FC7C0AC}" type="datetime1">
              <a:rPr kumimoji="1" lang="ja-JP" altLang="en-US" smtClean="0"/>
              <a:t>2014/8/25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548196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39772" indent="0">
              <a:buNone/>
              <a:defRPr sz="2800" b="1"/>
            </a:lvl2pPr>
            <a:lvl3pPr marL="1279544" indent="0">
              <a:buNone/>
              <a:defRPr sz="2500" b="1"/>
            </a:lvl3pPr>
            <a:lvl4pPr marL="1919316" indent="0">
              <a:buNone/>
              <a:defRPr sz="2200" b="1"/>
            </a:lvl4pPr>
            <a:lvl5pPr marL="2559089" indent="0">
              <a:buNone/>
              <a:defRPr sz="2200" b="1"/>
            </a:lvl5pPr>
            <a:lvl6pPr marL="3198861" indent="0">
              <a:buNone/>
              <a:defRPr sz="2200" b="1"/>
            </a:lvl6pPr>
            <a:lvl7pPr marL="3838638" indent="0">
              <a:buNone/>
              <a:defRPr sz="2200" b="1"/>
            </a:lvl7pPr>
            <a:lvl8pPr marL="4478410" indent="0">
              <a:buNone/>
              <a:defRPr sz="2200" b="1"/>
            </a:lvl8pPr>
            <a:lvl9pPr marL="5118182"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41" y="2149158"/>
            <a:ext cx="5658485" cy="895667"/>
          </a:xfrm>
        </p:spPr>
        <p:txBody>
          <a:bodyPr anchor="b"/>
          <a:lstStyle>
            <a:lvl1pPr marL="0" indent="0">
              <a:buNone/>
              <a:defRPr sz="3400" b="1"/>
            </a:lvl1pPr>
            <a:lvl2pPr marL="639772" indent="0">
              <a:buNone/>
              <a:defRPr sz="2800" b="1"/>
            </a:lvl2pPr>
            <a:lvl3pPr marL="1279544" indent="0">
              <a:buNone/>
              <a:defRPr sz="2500" b="1"/>
            </a:lvl3pPr>
            <a:lvl4pPr marL="1919316" indent="0">
              <a:buNone/>
              <a:defRPr sz="2200" b="1"/>
            </a:lvl4pPr>
            <a:lvl5pPr marL="2559089" indent="0">
              <a:buNone/>
              <a:defRPr sz="2200" b="1"/>
            </a:lvl5pPr>
            <a:lvl6pPr marL="3198861" indent="0">
              <a:buNone/>
              <a:defRPr sz="2200" b="1"/>
            </a:lvl6pPr>
            <a:lvl7pPr marL="3838638" indent="0">
              <a:buNone/>
              <a:defRPr sz="2200" b="1"/>
            </a:lvl7pPr>
            <a:lvl8pPr marL="4478410" indent="0">
              <a:buNone/>
              <a:defRPr sz="2200" b="1"/>
            </a:lvl8pPr>
            <a:lvl9pPr marL="5118182"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41"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1421D44-1899-4DAD-8F4C-69FCBEA2F143}" type="datetime1">
              <a:rPr kumimoji="1" lang="ja-JP" altLang="en-US" smtClean="0"/>
              <a:t>2014/8/25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3008213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45B1E29-5D34-4070-A9B5-15015D25BF5F}" type="datetime1">
              <a:rPr kumimoji="1" lang="ja-JP" altLang="en-US" smtClean="0"/>
              <a:t>2014/8/25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1311919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1A87577-9BD7-4BBF-88D9-9F4E5E62ACE0}" type="datetime1">
              <a:rPr kumimoji="1" lang="ja-JP" altLang="en-US" smtClean="0"/>
              <a:t>2014/8/25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757385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2"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2"/>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2" y="2009142"/>
            <a:ext cx="4211638" cy="6567488"/>
          </a:xfrm>
        </p:spPr>
        <p:txBody>
          <a:bodyPr/>
          <a:lstStyle>
            <a:lvl1pPr marL="0" indent="0">
              <a:buNone/>
              <a:defRPr sz="2000"/>
            </a:lvl1pPr>
            <a:lvl2pPr marL="639772" indent="0">
              <a:buNone/>
              <a:defRPr sz="1700"/>
            </a:lvl2pPr>
            <a:lvl3pPr marL="1279544" indent="0">
              <a:buNone/>
              <a:defRPr sz="1400"/>
            </a:lvl3pPr>
            <a:lvl4pPr marL="1919316" indent="0">
              <a:buNone/>
              <a:defRPr sz="1300"/>
            </a:lvl4pPr>
            <a:lvl5pPr marL="2559089" indent="0">
              <a:buNone/>
              <a:defRPr sz="1300"/>
            </a:lvl5pPr>
            <a:lvl6pPr marL="3198861" indent="0">
              <a:buNone/>
              <a:defRPr sz="1300"/>
            </a:lvl6pPr>
            <a:lvl7pPr marL="3838638" indent="0">
              <a:buNone/>
              <a:defRPr sz="1300"/>
            </a:lvl7pPr>
            <a:lvl8pPr marL="4478410" indent="0">
              <a:buNone/>
              <a:defRPr sz="1300"/>
            </a:lvl8pPr>
            <a:lvl9pPr marL="5118182"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4C7BCBA-36C8-4AF1-8053-EC1EE7C27996}" type="datetime1">
              <a:rPr kumimoji="1" lang="ja-JP" altLang="en-US" smtClean="0"/>
              <a:t>2014/8/25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3338882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39772" indent="0">
              <a:buNone/>
              <a:defRPr sz="3900"/>
            </a:lvl2pPr>
            <a:lvl3pPr marL="1279544" indent="0">
              <a:buNone/>
              <a:defRPr sz="3400"/>
            </a:lvl3pPr>
            <a:lvl4pPr marL="1919316" indent="0">
              <a:buNone/>
              <a:defRPr sz="2800"/>
            </a:lvl4pPr>
            <a:lvl5pPr marL="2559089" indent="0">
              <a:buNone/>
              <a:defRPr sz="2800"/>
            </a:lvl5pPr>
            <a:lvl6pPr marL="3198861" indent="0">
              <a:buNone/>
              <a:defRPr sz="2800"/>
            </a:lvl6pPr>
            <a:lvl7pPr marL="3838638" indent="0">
              <a:buNone/>
              <a:defRPr sz="2800"/>
            </a:lvl7pPr>
            <a:lvl8pPr marL="4478410" indent="0">
              <a:buNone/>
              <a:defRPr sz="2800"/>
            </a:lvl8pPr>
            <a:lvl9pPr marL="5118182"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39772" indent="0">
              <a:buNone/>
              <a:defRPr sz="1700"/>
            </a:lvl2pPr>
            <a:lvl3pPr marL="1279544" indent="0">
              <a:buNone/>
              <a:defRPr sz="1400"/>
            </a:lvl3pPr>
            <a:lvl4pPr marL="1919316" indent="0">
              <a:buNone/>
              <a:defRPr sz="1300"/>
            </a:lvl4pPr>
            <a:lvl5pPr marL="2559089" indent="0">
              <a:buNone/>
              <a:defRPr sz="1300"/>
            </a:lvl5pPr>
            <a:lvl6pPr marL="3198861" indent="0">
              <a:buNone/>
              <a:defRPr sz="1300"/>
            </a:lvl6pPr>
            <a:lvl7pPr marL="3838638" indent="0">
              <a:buNone/>
              <a:defRPr sz="1300"/>
            </a:lvl7pPr>
            <a:lvl8pPr marL="4478410" indent="0">
              <a:buNone/>
              <a:defRPr sz="1300"/>
            </a:lvl8pPr>
            <a:lvl9pPr marL="5118182"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F90606E-4D70-4408-8928-7F76ED94C9AB}" type="datetime1">
              <a:rPr kumimoji="1" lang="ja-JP" altLang="en-US" smtClean="0"/>
              <a:t>2014/8/25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1397920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7954" tIns="63980" rIns="127954" bIns="6398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2"/>
            <a:ext cx="11521440" cy="6336348"/>
          </a:xfrm>
          <a:prstGeom prst="rect">
            <a:avLst/>
          </a:prstGeom>
        </p:spPr>
        <p:txBody>
          <a:bodyPr vert="horz" lIns="127954" tIns="63980" rIns="127954" bIns="6398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6"/>
            <a:ext cx="2987040" cy="511175"/>
          </a:xfrm>
          <a:prstGeom prst="rect">
            <a:avLst/>
          </a:prstGeom>
        </p:spPr>
        <p:txBody>
          <a:bodyPr vert="horz" lIns="127954" tIns="63980" rIns="127954" bIns="63980" rtlCol="0" anchor="ctr"/>
          <a:lstStyle>
            <a:lvl1pPr algn="l">
              <a:defRPr sz="1700">
                <a:solidFill>
                  <a:schemeClr val="tx1">
                    <a:tint val="75000"/>
                  </a:schemeClr>
                </a:solidFill>
              </a:defRPr>
            </a:lvl1pPr>
          </a:lstStyle>
          <a:p>
            <a:fld id="{BBF98063-6C79-485F-A478-8BE0E34F1632}" type="datetime1">
              <a:rPr kumimoji="1" lang="ja-JP" altLang="en-US" smtClean="0"/>
              <a:t>2014/8/25</a:t>
            </a:fld>
            <a:endParaRPr kumimoji="1" lang="ja-JP" altLang="en-US"/>
          </a:p>
        </p:txBody>
      </p:sp>
      <p:sp>
        <p:nvSpPr>
          <p:cNvPr id="5" name="フッター プレースホルダー 4"/>
          <p:cNvSpPr>
            <a:spLocks noGrp="1"/>
          </p:cNvSpPr>
          <p:nvPr>
            <p:ph type="ftr" sz="quarter" idx="3"/>
          </p:nvPr>
        </p:nvSpPr>
        <p:spPr>
          <a:xfrm>
            <a:off x="4373880" y="8898896"/>
            <a:ext cx="4053840" cy="511175"/>
          </a:xfrm>
          <a:prstGeom prst="rect">
            <a:avLst/>
          </a:prstGeom>
        </p:spPr>
        <p:txBody>
          <a:bodyPr vert="horz" lIns="127954" tIns="63980" rIns="127954" bIns="63980"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6"/>
            <a:ext cx="2987040" cy="511175"/>
          </a:xfrm>
          <a:prstGeom prst="rect">
            <a:avLst/>
          </a:prstGeom>
        </p:spPr>
        <p:txBody>
          <a:bodyPr vert="horz" lIns="127954" tIns="63980" rIns="127954" bIns="63980" rtlCol="0" anchor="ctr"/>
          <a:lstStyle>
            <a:lvl1pPr algn="r">
              <a:defRPr sz="1700">
                <a:solidFill>
                  <a:schemeClr val="tx1">
                    <a:tint val="75000"/>
                  </a:schemeClr>
                </a:solidFill>
              </a:defRPr>
            </a:lvl1pPr>
          </a:lstStyle>
          <a:p>
            <a:fld id="{F55F3EE3-B229-466E-A5A2-49B241ECFE0E}" type="slidenum">
              <a:rPr kumimoji="1" lang="ja-JP" altLang="en-US" smtClean="0"/>
              <a:t>‹#›</a:t>
            </a:fld>
            <a:endParaRPr kumimoji="1" lang="ja-JP" altLang="en-US"/>
          </a:p>
        </p:txBody>
      </p:sp>
    </p:spTree>
    <p:extLst>
      <p:ext uri="{BB962C8B-B14F-4D97-AF65-F5344CB8AC3E}">
        <p14:creationId xmlns:p14="http://schemas.microsoft.com/office/powerpoint/2010/main" val="2326843438"/>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ftr="0" dt="0"/>
  <p:txStyles>
    <p:titleStyle>
      <a:lvl1pPr algn="ctr" defTabSz="1279544" rtl="0" eaLnBrk="1" latinLnBrk="0" hangingPunct="1">
        <a:spcBef>
          <a:spcPct val="0"/>
        </a:spcBef>
        <a:buNone/>
        <a:defRPr kumimoji="1" sz="6200" kern="1200">
          <a:solidFill>
            <a:schemeClr val="tx1"/>
          </a:solidFill>
          <a:latin typeface="+mj-lt"/>
          <a:ea typeface="+mj-ea"/>
          <a:cs typeface="+mj-cs"/>
        </a:defRPr>
      </a:lvl1pPr>
    </p:titleStyle>
    <p:bodyStyle>
      <a:lvl1pPr marL="479830" indent="-479830" algn="l" defTabSz="1279544"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39632" indent="-399855" algn="l" defTabSz="1279544"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599433" indent="-319886" algn="l" defTabSz="1279544"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39205" indent="-319886" algn="l" defTabSz="1279544"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78977" indent="-319886" algn="l" defTabSz="1279544"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18750" indent="-319886" algn="l" defTabSz="1279544"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58522" indent="-319886" algn="l" defTabSz="1279544"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798296" indent="-319886" algn="l" defTabSz="1279544"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38070" indent="-319886" algn="l" defTabSz="1279544"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79544" rtl="0" eaLnBrk="1" latinLnBrk="0" hangingPunct="1">
        <a:defRPr kumimoji="1" sz="2500" kern="1200">
          <a:solidFill>
            <a:schemeClr val="tx1"/>
          </a:solidFill>
          <a:latin typeface="+mn-lt"/>
          <a:ea typeface="+mn-ea"/>
          <a:cs typeface="+mn-cs"/>
        </a:defRPr>
      </a:lvl1pPr>
      <a:lvl2pPr marL="639772" algn="l" defTabSz="1279544" rtl="0" eaLnBrk="1" latinLnBrk="0" hangingPunct="1">
        <a:defRPr kumimoji="1" sz="2500" kern="1200">
          <a:solidFill>
            <a:schemeClr val="tx1"/>
          </a:solidFill>
          <a:latin typeface="+mn-lt"/>
          <a:ea typeface="+mn-ea"/>
          <a:cs typeface="+mn-cs"/>
        </a:defRPr>
      </a:lvl2pPr>
      <a:lvl3pPr marL="1279544" algn="l" defTabSz="1279544" rtl="0" eaLnBrk="1" latinLnBrk="0" hangingPunct="1">
        <a:defRPr kumimoji="1" sz="2500" kern="1200">
          <a:solidFill>
            <a:schemeClr val="tx1"/>
          </a:solidFill>
          <a:latin typeface="+mn-lt"/>
          <a:ea typeface="+mn-ea"/>
          <a:cs typeface="+mn-cs"/>
        </a:defRPr>
      </a:lvl3pPr>
      <a:lvl4pPr marL="1919316" algn="l" defTabSz="1279544" rtl="0" eaLnBrk="1" latinLnBrk="0" hangingPunct="1">
        <a:defRPr kumimoji="1" sz="2500" kern="1200">
          <a:solidFill>
            <a:schemeClr val="tx1"/>
          </a:solidFill>
          <a:latin typeface="+mn-lt"/>
          <a:ea typeface="+mn-ea"/>
          <a:cs typeface="+mn-cs"/>
        </a:defRPr>
      </a:lvl4pPr>
      <a:lvl5pPr marL="2559089" algn="l" defTabSz="1279544" rtl="0" eaLnBrk="1" latinLnBrk="0" hangingPunct="1">
        <a:defRPr kumimoji="1" sz="2500" kern="1200">
          <a:solidFill>
            <a:schemeClr val="tx1"/>
          </a:solidFill>
          <a:latin typeface="+mn-lt"/>
          <a:ea typeface="+mn-ea"/>
          <a:cs typeface="+mn-cs"/>
        </a:defRPr>
      </a:lvl5pPr>
      <a:lvl6pPr marL="3198861" algn="l" defTabSz="1279544" rtl="0" eaLnBrk="1" latinLnBrk="0" hangingPunct="1">
        <a:defRPr kumimoji="1" sz="2500" kern="1200">
          <a:solidFill>
            <a:schemeClr val="tx1"/>
          </a:solidFill>
          <a:latin typeface="+mn-lt"/>
          <a:ea typeface="+mn-ea"/>
          <a:cs typeface="+mn-cs"/>
        </a:defRPr>
      </a:lvl6pPr>
      <a:lvl7pPr marL="3838638" algn="l" defTabSz="1279544" rtl="0" eaLnBrk="1" latinLnBrk="0" hangingPunct="1">
        <a:defRPr kumimoji="1" sz="2500" kern="1200">
          <a:solidFill>
            <a:schemeClr val="tx1"/>
          </a:solidFill>
          <a:latin typeface="+mn-lt"/>
          <a:ea typeface="+mn-ea"/>
          <a:cs typeface="+mn-cs"/>
        </a:defRPr>
      </a:lvl7pPr>
      <a:lvl8pPr marL="4478410" algn="l" defTabSz="1279544" rtl="0" eaLnBrk="1" latinLnBrk="0" hangingPunct="1">
        <a:defRPr kumimoji="1" sz="2500" kern="1200">
          <a:solidFill>
            <a:schemeClr val="tx1"/>
          </a:solidFill>
          <a:latin typeface="+mn-lt"/>
          <a:ea typeface="+mn-ea"/>
          <a:cs typeface="+mn-cs"/>
        </a:defRPr>
      </a:lvl8pPr>
      <a:lvl9pPr marL="5118182" algn="l" defTabSz="1279544"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92568" y="1968042"/>
            <a:ext cx="2178933" cy="2021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サブタイトル 2"/>
          <p:cNvSpPr txBox="1">
            <a:spLocks/>
          </p:cNvSpPr>
          <p:nvPr/>
        </p:nvSpPr>
        <p:spPr>
          <a:xfrm>
            <a:off x="-19398" y="13777"/>
            <a:ext cx="12820997" cy="466343"/>
          </a:xfrm>
          <a:prstGeom prst="rect">
            <a:avLst/>
          </a:prstGeom>
          <a:noFill/>
        </p:spPr>
        <p:txBody>
          <a:bodyPr vert="horz" lIns="128001" tIns="64001" rIns="128001" bIns="64001" rtlCol="0" anchor="ctr" anchorCtr="0">
            <a:noAutofit/>
          </a:bodyPr>
          <a:lstStyle>
            <a:lvl1pPr marL="0" indent="0" algn="l" defTabSz="914400" rtl="0" eaLnBrk="1" latinLnBrk="0" hangingPunct="1">
              <a:spcBef>
                <a:spcPct val="20000"/>
              </a:spcBef>
              <a:spcAft>
                <a:spcPts val="600"/>
              </a:spcAft>
              <a:buFont typeface="Arial" pitchFamily="34" charset="0"/>
              <a:buNone/>
              <a:defRPr kumimoji="1" sz="2000" b="0" kern="1200" cap="all" spc="120" baseline="0">
                <a:solidFill>
                  <a:schemeClr val="tx2"/>
                </a:solidFill>
                <a:latin typeface="+mj-lt"/>
                <a:ea typeface="+mn-ea"/>
                <a:cs typeface="+mn-cs"/>
              </a:defRPr>
            </a:lvl1pPr>
            <a:lvl2pPr marL="457200" indent="0" algn="ctr" defTabSz="914400" rtl="0" eaLnBrk="1" latinLnBrk="0" hangingPunct="1">
              <a:spcBef>
                <a:spcPct val="20000"/>
              </a:spcBef>
              <a:buClr>
                <a:schemeClr val="tx2"/>
              </a:buClr>
              <a:buFont typeface="Arial" pitchFamily="34" charset="0"/>
              <a:buNone/>
              <a:defRPr kumimoji="1"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buClr>
              <a:buFont typeface="Arial" pitchFamily="34" charset="0"/>
              <a:buNone/>
              <a:defRPr kumimoji="1"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tx2"/>
              </a:buClr>
              <a:buFont typeface="Arial" pitchFamily="34" charset="0"/>
              <a:buNone/>
              <a:defRPr kumimoji="1"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tx2"/>
              </a:buClr>
              <a:buFont typeface="Arial" pitchFamily="34" charset="0"/>
              <a:buNone/>
              <a:defRPr kumimoji="1" sz="18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2"/>
              </a:buClr>
              <a:buFont typeface="Arial" pitchFamily="34" charset="0"/>
              <a:buNone/>
              <a:defRPr kumimoji="1"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tx2"/>
              </a:buClr>
              <a:buFont typeface="Arial" pitchFamily="34" charset="0"/>
              <a:buNone/>
              <a:defRPr kumimoji="1"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2"/>
              </a:buClr>
              <a:buFont typeface="Arial" pitchFamily="34" charset="0"/>
              <a:buNone/>
              <a:defRPr kumimoji="1"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2"/>
              </a:buClr>
              <a:buFont typeface="Arial" pitchFamily="34" charset="0"/>
              <a:buNone/>
              <a:defRPr kumimoji="1" sz="1600" kern="1200">
                <a:solidFill>
                  <a:schemeClr val="tx1">
                    <a:tint val="75000"/>
                  </a:schemeClr>
                </a:solidFill>
                <a:latin typeface="+mn-lt"/>
                <a:ea typeface="+mn-ea"/>
                <a:cs typeface="+mn-cs"/>
              </a:defRPr>
            </a:lvl9pPr>
          </a:lstStyle>
          <a:p>
            <a:r>
              <a:rPr lang="ja-JP" altLang="ja-JP"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アートを</a:t>
            </a:r>
            <a:r>
              <a:rPr lang="ja-JP" altLang="ja-JP"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活かした</a:t>
            </a:r>
            <a:r>
              <a:rPr lang="ja-JP" altLang="en-US" sz="2400" b="1"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a:t>
            </a:r>
            <a:r>
              <a:rPr lang="ja-JP" altLang="ja-JP"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a:t>
            </a:r>
            <a:r>
              <a:rPr lang="ja-JP" altLang="ja-JP"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r>
              <a:rPr lang="ja-JP" altLang="ja-JP"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の再構築について</a:t>
            </a:r>
            <a:endParaRPr lang="ja-JP" altLang="ja-JP" sz="2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64096" y="6096744"/>
            <a:ext cx="3960440" cy="3384374"/>
          </a:xfrm>
          <a:prstGeom prst="roundRect">
            <a:avLst>
              <a:gd name="adj" fmla="val 5923"/>
            </a:avLst>
          </a:prstGeom>
          <a:solidFill>
            <a:schemeClr val="accent1">
              <a:lumMod val="20000"/>
              <a:lumOff val="80000"/>
            </a:schemeClr>
          </a:solidFill>
          <a:ln w="158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今後の推進方向</a:t>
            </a:r>
            <a:endPar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600" b="1" dirty="0" smtClean="0">
              <a:solidFill>
                <a:schemeClr val="tx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推進方向①</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「市場化」に</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おける二つの方向性を明確化</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⇒市場参入支援（作品そのものの販売）だけでなく、</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作品の芸術性を活かした商品化を</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推進方向②　関連部局・事業と連携し社会</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参加と就労</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両面</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にアプローチ</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⇒各段階に応じた支援策を結び付け、社会</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自己</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実現から収入</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を得ることまで</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、創作活動</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の多様化を</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実現</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推進方向③　各段階の</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施策ターゲット・内容に</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応じて</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最適</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な財源を</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確保</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市場化 ⇒ 団体・企業寄附のみによらず、幅広い層から</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民間資金を獲得</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商品化支援に</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ついては</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、工賃向上計画と連携</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公募展 ⇒ 基幹事業と位置づけ、地域生活支援事業</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64097" y="460006"/>
            <a:ext cx="12601399" cy="1244250"/>
          </a:xfrm>
          <a:prstGeom prst="roundRect">
            <a:avLst/>
          </a:prstGeom>
          <a:solidFill>
            <a:schemeClr val="accent1">
              <a:lumMod val="20000"/>
              <a:lumOff val="80000"/>
            </a:schemeClr>
          </a:solidFill>
          <a:ln w="158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基本方針　</a:t>
            </a:r>
            <a:r>
              <a:rPr kumimoji="1"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アート</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を活かした</a:t>
            </a:r>
            <a:r>
              <a:rPr lang="ja-JP" altLang="en-US" sz="1600" b="1"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者の就労</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支援に関する提言（</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H20</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者の創造性豊かな作品を発掘し、芸術的な評価に基づいて収入を得ることにより、就労の支援にもつながる仕組みを構築する</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アート市場</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にアプローチするため</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、埋もれた才能を発掘して、</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現代美術関係者の審査で評価</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し、多く</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の人に作品を見て</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もらえる機会</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設ける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調査・発掘、評価、啓発</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⇒本事業における就労支援とは、作品創作活動の成果によって収入を得ることを目的とした様々な形態を含み、アーティストとしての自立に向けた支援をはじめ、作品のグッズ化等、幅広く収入を得ることに</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資するものをいう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就労支援</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者の社会参加や自己実現を図るために、創作活動の裾野を拡大し、生きがいづくりに資する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裾野拡大</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9" name="正方形/長方形 18"/>
          <p:cNvSpPr/>
          <p:nvPr/>
        </p:nvSpPr>
        <p:spPr>
          <a:xfrm>
            <a:off x="8307074" y="2377643"/>
            <a:ext cx="964427" cy="2271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「市場化」</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8316095" y="2978601"/>
            <a:ext cx="1065356" cy="2400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披露・評価</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8337973" y="3594024"/>
            <a:ext cx="964427" cy="1880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創作</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64096" y="1766524"/>
            <a:ext cx="3960440" cy="3968458"/>
          </a:xfrm>
          <a:prstGeom prst="roundRect">
            <a:avLst>
              <a:gd name="adj" fmla="val 7197"/>
            </a:avLst>
          </a:prstGeom>
          <a:solidFill>
            <a:schemeClr val="accent1">
              <a:lumMod val="20000"/>
              <a:lumOff val="80000"/>
            </a:schemeClr>
          </a:solidFill>
          <a:ln w="158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　</a:t>
            </a:r>
            <a:r>
              <a:rPr kumimoji="1"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これまでの取組み</a:t>
            </a:r>
            <a:r>
              <a:rPr lang="en-US"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第</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回公募展</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【3,970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千円（国交付金）</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調査研究・ｼﾝﾎﾟｼﾞｳﾑ</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【3,058</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千円（国交付金）</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企画展</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【2,110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千円（寄附金）</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調査研究</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【850</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千円（寄附金）</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H23</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企画展</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【2,969</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千円（国交付金）</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第</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回公募展</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【3,997</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千円（国交付金）</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第</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回公募展</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【4,756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千円（寄附金ほか）</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シンポジウム</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【315</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千円（寄附金）</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第</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回公募展（予定）</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課題</a:t>
            </a:r>
            <a:endPar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公募展から</a:t>
            </a: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市場につながる就労支援の仕組みの不足</a:t>
            </a:r>
            <a:endParaRPr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入選</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を契機に作品売買</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二次</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利用に</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結び付いた事例もあるが、</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アーティスト</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市場認知</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されるに</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至ったケースはない</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創作活動の裾野拡大に資する取組みの不足</a:t>
            </a:r>
            <a:endParaRPr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○福祉施設における創作活動実態調査は行っているものの、</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必要な支援・施策の検討に至っていない</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不安定な財源</a:t>
            </a:r>
            <a:endParaRPr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○寄附収入</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のみを財源とする不安定</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な実施体制（</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H25</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9972282" y="2179376"/>
            <a:ext cx="2693211" cy="11655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広義の新たな職域の開拓</a:t>
            </a: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現代</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アートとして高く評価された作品の</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販売支援や、作品の芸術性を活かした商品化（二次利用）支援により、新た</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な収入への途を</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拓き、又は、福祉的就労における工賃向上に結び付ける</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円/楕円 14"/>
          <p:cNvSpPr/>
          <p:nvPr/>
        </p:nvSpPr>
        <p:spPr>
          <a:xfrm>
            <a:off x="9723660" y="1778285"/>
            <a:ext cx="2659639" cy="64807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28001" tIns="64001" rIns="128001" bIns="64001" rtlCol="0" anchor="ctr"/>
          <a:lstStyle/>
          <a:p>
            <a:pPr algn="ctr"/>
            <a:r>
              <a:rPr lang="ja-JP" altLang="en-US" sz="1800" b="1" dirty="0">
                <a:latin typeface="Meiryo UI" panose="020B0604030504040204" pitchFamily="50" charset="-128"/>
                <a:ea typeface="Meiryo UI" panose="020B0604030504040204" pitchFamily="50" charset="-128"/>
                <a:cs typeface="Meiryo UI" panose="020B0604030504040204" pitchFamily="50" charset="-128"/>
              </a:rPr>
              <a:t>就労</a:t>
            </a:r>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支援の側面</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170479" y="2825244"/>
            <a:ext cx="2518354" cy="117523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者の</a:t>
            </a:r>
            <a:r>
              <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QOL</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の向上</a:t>
            </a: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作品</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発表の</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機会の創出が、創作活動への意欲を高め、ひいて</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社会参加の促進、コミュニケーション</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の向上や社会における自己実現に</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つながる</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角丸四角形 2"/>
          <p:cNvSpPr/>
          <p:nvPr/>
        </p:nvSpPr>
        <p:spPr>
          <a:xfrm>
            <a:off x="4551024" y="1833762"/>
            <a:ext cx="3336652" cy="691229"/>
          </a:xfrm>
          <a:prstGeom prst="roundRect">
            <a:avLst/>
          </a:prstGeom>
          <a:gradFill flip="none" rotWithShape="1">
            <a:gsLst>
              <a:gs pos="0">
                <a:schemeClr val="accent1">
                  <a:tint val="44500"/>
                  <a:satMod val="160000"/>
                  <a:alpha val="80000"/>
                </a:schemeClr>
              </a:gs>
              <a:gs pos="100000">
                <a:schemeClr val="accent1">
                  <a:tint val="23500"/>
                  <a:satMod val="160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「山高ければ裾広し」</a:t>
            </a:r>
          </a:p>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現代アートの新星を発掘する</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」という高い目標</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を設定すること</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で両側面の好循環を生み出す</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2" name="図 11"/>
          <p:cNvPicPr/>
          <p:nvPr/>
        </p:nvPicPr>
        <p:blipFill>
          <a:blip r:embed="rId4">
            <a:extLst>
              <a:ext uri="{28A0092B-C50C-407E-A947-70E740481C1C}">
                <a14:useLocalDpi xmlns:a14="http://schemas.microsoft.com/office/drawing/2010/main" val="0"/>
              </a:ext>
            </a:extLst>
          </a:blip>
          <a:srcRect/>
          <a:stretch>
            <a:fillRect/>
          </a:stretch>
        </p:blipFill>
        <p:spPr bwMode="auto">
          <a:xfrm>
            <a:off x="6832847" y="2491194"/>
            <a:ext cx="504056" cy="1254268"/>
          </a:xfrm>
          <a:prstGeom prst="rect">
            <a:avLst/>
          </a:prstGeom>
          <a:noFill/>
          <a:ln>
            <a:noFill/>
          </a:ln>
        </p:spPr>
      </p:pic>
      <p:sp>
        <p:nvSpPr>
          <p:cNvPr id="4" name="正方形/長方形 3"/>
          <p:cNvSpPr/>
          <p:nvPr/>
        </p:nvSpPr>
        <p:spPr>
          <a:xfrm>
            <a:off x="10505256" y="336105"/>
            <a:ext cx="2016224" cy="432048"/>
          </a:xfrm>
          <a:prstGeom prst="rect">
            <a:avLst/>
          </a:prstGeom>
          <a:solidFill>
            <a:schemeClr val="bg1"/>
          </a:solidFill>
          <a:ln w="158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用語について別紙資料</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参照</a:t>
            </a:r>
            <a:endPar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調整中・提案中の項目</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サブタイトル 2"/>
          <p:cNvSpPr txBox="1">
            <a:spLocks/>
          </p:cNvSpPr>
          <p:nvPr/>
        </p:nvSpPr>
        <p:spPr>
          <a:xfrm>
            <a:off x="8525595" y="1833762"/>
            <a:ext cx="1039690" cy="268559"/>
          </a:xfrm>
          <a:prstGeom prst="rect">
            <a:avLst/>
          </a:prstGeom>
          <a:noFill/>
        </p:spPr>
        <p:txBody>
          <a:bodyPr vert="horz" lIns="128001" tIns="64001" rIns="128001" bIns="64001" rtlCol="0" anchor="ctr" anchorCtr="0">
            <a:noAutofit/>
          </a:bodyPr>
          <a:lstStyle>
            <a:lvl1pPr marL="0" indent="0" algn="l" defTabSz="914400" rtl="0" eaLnBrk="1" latinLnBrk="0" hangingPunct="1">
              <a:spcBef>
                <a:spcPct val="20000"/>
              </a:spcBef>
              <a:spcAft>
                <a:spcPts val="600"/>
              </a:spcAft>
              <a:buFont typeface="Arial" pitchFamily="34" charset="0"/>
              <a:buNone/>
              <a:defRPr kumimoji="1" sz="2000" b="0" kern="1200" cap="all" spc="120" baseline="0">
                <a:solidFill>
                  <a:schemeClr val="tx2"/>
                </a:solidFill>
                <a:latin typeface="+mj-lt"/>
                <a:ea typeface="+mn-ea"/>
                <a:cs typeface="+mn-cs"/>
              </a:defRPr>
            </a:lvl1pPr>
            <a:lvl2pPr marL="457200" indent="0" algn="ctr" defTabSz="914400" rtl="0" eaLnBrk="1" latinLnBrk="0" hangingPunct="1">
              <a:spcBef>
                <a:spcPct val="20000"/>
              </a:spcBef>
              <a:buClr>
                <a:schemeClr val="tx2"/>
              </a:buClr>
              <a:buFont typeface="Arial" pitchFamily="34" charset="0"/>
              <a:buNone/>
              <a:defRPr kumimoji="1"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buClr>
              <a:buFont typeface="Arial" pitchFamily="34" charset="0"/>
              <a:buNone/>
              <a:defRPr kumimoji="1"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tx2"/>
              </a:buClr>
              <a:buFont typeface="Arial" pitchFamily="34" charset="0"/>
              <a:buNone/>
              <a:defRPr kumimoji="1"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tx2"/>
              </a:buClr>
              <a:buFont typeface="Arial" pitchFamily="34" charset="0"/>
              <a:buNone/>
              <a:defRPr kumimoji="1" sz="18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2"/>
              </a:buClr>
              <a:buFont typeface="Arial" pitchFamily="34" charset="0"/>
              <a:buNone/>
              <a:defRPr kumimoji="1"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tx2"/>
              </a:buClr>
              <a:buFont typeface="Arial" pitchFamily="34" charset="0"/>
              <a:buNone/>
              <a:defRPr kumimoji="1"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2"/>
              </a:buClr>
              <a:buFont typeface="Arial" pitchFamily="34" charset="0"/>
              <a:buNone/>
              <a:defRPr kumimoji="1"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2"/>
              </a:buClr>
              <a:buFont typeface="Arial" pitchFamily="34" charset="0"/>
              <a:buNone/>
              <a:defRPr kumimoji="1" sz="1600" kern="1200">
                <a:solidFill>
                  <a:schemeClr val="tx1">
                    <a:tint val="75000"/>
                  </a:schemeClr>
                </a:solidFill>
                <a:latin typeface="+mn-lt"/>
                <a:ea typeface="+mn-ea"/>
                <a:cs typeface="+mn-cs"/>
              </a:defRPr>
            </a:lvl9pPr>
          </a:lstStyle>
          <a:p>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イメージ</a:t>
            </a:r>
            <a:endParaRPr lang="ja-JP" altLang="ja-JP"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円/楕円 13"/>
          <p:cNvSpPr/>
          <p:nvPr/>
        </p:nvSpPr>
        <p:spPr>
          <a:xfrm>
            <a:off x="4090685" y="2470341"/>
            <a:ext cx="2312867" cy="67366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128001" tIns="64001" rIns="128001" bIns="64001" rtlCol="0" anchor="ctr"/>
          <a:lstStyle/>
          <a:p>
            <a:pPr algn="ctr"/>
            <a:r>
              <a:rPr kumimoji="1" lang="ja-JP" altLang="en-US" sz="1800" b="1" dirty="0" smtClean="0">
                <a:latin typeface="Meiryo UI" panose="020B0604030504040204" pitchFamily="50" charset="-128"/>
                <a:ea typeface="Meiryo UI" panose="020B0604030504040204" pitchFamily="50" charset="-128"/>
                <a:cs typeface="Meiryo UI" panose="020B0604030504040204" pitchFamily="50" charset="-128"/>
              </a:rPr>
              <a:t>社会参加支援の側面</a:t>
            </a:r>
            <a:endParaRPr kumimoji="1"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下矢印 4"/>
          <p:cNvSpPr/>
          <p:nvPr/>
        </p:nvSpPr>
        <p:spPr>
          <a:xfrm>
            <a:off x="488413" y="5511663"/>
            <a:ext cx="3327830" cy="886315"/>
          </a:xfrm>
          <a:prstGeom prst="downArrow">
            <a:avLst>
              <a:gd name="adj1" fmla="val 73556"/>
              <a:gd name="adj2" fmla="val 48454"/>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パッケージでの事業展開へ転換</a:t>
            </a:r>
            <a:endParaRPr kumimoji="1"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安定的</a:t>
            </a:r>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な財源の確保</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角丸四角形 29"/>
          <p:cNvSpPr/>
          <p:nvPr/>
        </p:nvSpPr>
        <p:spPr>
          <a:xfrm>
            <a:off x="4222657" y="6096744"/>
            <a:ext cx="3925830" cy="3393981"/>
          </a:xfrm>
          <a:prstGeom prst="roundRect">
            <a:avLst>
              <a:gd name="adj" fmla="val 5923"/>
            </a:avLst>
          </a:prstGeom>
          <a:solidFill>
            <a:schemeClr val="accent1">
              <a:lumMod val="20000"/>
              <a:lumOff val="80000"/>
            </a:schemeClr>
          </a:solidFill>
          <a:ln w="15875">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○事業全体の再構築に向けた検討</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庁内連絡</a:t>
            </a:r>
            <a:r>
              <a:rPr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会議</a:t>
            </a: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の設置</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実施済）</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別紙資料</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参照</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①「市場化」に向けた検討・実証調査</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アート市場調査</a:t>
            </a:r>
            <a:endParaRPr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アート市場動向調査、及び、福祉事業所における商品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制作の実態調査を実施</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新たな手法による民間資金獲得の実証調査および</a:t>
            </a:r>
            <a:endParaRPr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アートフェア出品による実態調査</a:t>
            </a:r>
            <a:endParaRPr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クラウドファンディング（</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）による資金獲得の可能性に</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ついて実証調査</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資金が獲得できた場合は、過去の公募展入選作品を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アートフェアに出品</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年度以降の本格実施に向けてパイロット実施）</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②披露・評価の場の提供</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公募展の継続実施（第</a:t>
            </a:r>
            <a:r>
              <a:rPr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回公募展の開催）</a:t>
            </a:r>
            <a:endParaRPr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8949697" y="3989161"/>
            <a:ext cx="3715795" cy="2611640"/>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①「市場化」</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現代アート市場への参入支援＜新規＞</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クラウドファンディング（</a:t>
            </a: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）、寄附</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金を活用</a:t>
            </a:r>
            <a:r>
              <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○アートフェアへの出品支援</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○公募展入選作の海外発信支援</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ビッグ・アイ　アートプロジェクトとの連携（＊）</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⇒民間の資金・ノウハウを活用した就労支援の展開</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作品の商品化促進＜新規＞</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工賃向上計画支援</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の連携</a:t>
            </a:r>
            <a:r>
              <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⇒アート作品の二次利用</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と福祉事業所で制作した</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製品の高付加価値化</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結び付ける</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大阪府が率先して二次利用を促進＜新規＞</a:t>
            </a:r>
            <a:endParaRPr lang="en-US" altLang="ja-JP"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既存予算で対応</a:t>
            </a:r>
            <a:r>
              <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8949696" y="6688736"/>
            <a:ext cx="3715795" cy="1440161"/>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②披露する・評価を受ける（公募展等）</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公募展の実施＜継続＞</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地域生活支援事業（</a:t>
            </a:r>
            <a:r>
              <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）を活用</a:t>
            </a:r>
            <a:r>
              <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○第</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回公募展を実施し、作品発表の機会を創出</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市場に繋ぐべき価値ある作品を発掘する</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⇒社会参加から就労への</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橋渡し（市場参入</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登竜</a:t>
            </a:r>
            <a:endPar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門）と</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なる基幹事業と</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して位置づけ</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8949701" y="8256984"/>
            <a:ext cx="3715795" cy="1233741"/>
          </a:xfrm>
          <a:prstGeom prst="rect">
            <a:avLst/>
          </a:prstGeom>
          <a:solidFill>
            <a:schemeClr val="bg1"/>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③創作する（裾野の拡大）</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4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支援学校における創作活動支援（＊）</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○支援学校への公募展の周知によるアートを活かした</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就労支援の促進・啓発</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○支援学校における芸術活動の実態調査</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○支援学校でのグッズ製作の検討</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3" name="図 12"/>
          <p:cNvPicPr/>
          <p:nvPr/>
        </p:nvPicPr>
        <p:blipFill>
          <a:blip r:embed="rId5">
            <a:extLst>
              <a:ext uri="{28A0092B-C50C-407E-A947-70E740481C1C}">
                <a14:useLocalDpi xmlns:a14="http://schemas.microsoft.com/office/drawing/2010/main" val="0"/>
              </a:ext>
            </a:extLst>
          </a:blip>
          <a:srcRect/>
          <a:stretch>
            <a:fillRect/>
          </a:stretch>
        </p:blipFill>
        <p:spPr bwMode="auto">
          <a:xfrm rot="10800000">
            <a:off x="9302400" y="2483898"/>
            <a:ext cx="467597" cy="1266855"/>
          </a:xfrm>
          <a:prstGeom prst="rect">
            <a:avLst/>
          </a:prstGeom>
          <a:noFill/>
          <a:ln>
            <a:noFill/>
          </a:ln>
        </p:spPr>
      </p:pic>
      <p:sp>
        <p:nvSpPr>
          <p:cNvPr id="23" name="右矢印 22"/>
          <p:cNvSpPr/>
          <p:nvPr/>
        </p:nvSpPr>
        <p:spPr>
          <a:xfrm>
            <a:off x="3816243" y="6199126"/>
            <a:ext cx="732763" cy="3179609"/>
          </a:xfrm>
          <a:prstGeom prst="rightArrow">
            <a:avLst>
              <a:gd name="adj1" fmla="val 74672"/>
              <a:gd name="adj2" fmla="val 5693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年度の取組み</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右矢印 33"/>
          <p:cNvSpPr/>
          <p:nvPr/>
        </p:nvSpPr>
        <p:spPr>
          <a:xfrm>
            <a:off x="8098366" y="5969256"/>
            <a:ext cx="1014454" cy="3648955"/>
          </a:xfrm>
          <a:prstGeom prst="rightArrow">
            <a:avLst>
              <a:gd name="adj1" fmla="val 85035"/>
              <a:gd name="adj2" fmla="val 52503"/>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26</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年度の成果をふまえた見直しあり</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年度からの展開（現時点</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案）</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四角形吹き出し 34"/>
          <p:cNvSpPr/>
          <p:nvPr/>
        </p:nvSpPr>
        <p:spPr>
          <a:xfrm>
            <a:off x="4836548" y="4144136"/>
            <a:ext cx="3992599" cy="1744720"/>
          </a:xfrm>
          <a:prstGeom prst="wedgeRectCallout">
            <a:avLst>
              <a:gd name="adj1" fmla="val 10492"/>
              <a:gd name="adj2" fmla="val 104467"/>
            </a:avLst>
          </a:prstGeom>
          <a:solidFill>
            <a:schemeClr val="bg1"/>
          </a:solid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市場参入支援については段階的な目標を</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設定</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STEP</a:t>
            </a: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a:t>
            </a:r>
            <a:r>
              <a:rPr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過去の入選作品の販売</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市場参入ルートづくり</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（公募展入選作品の販売）</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「市場化」の仕組みづくり</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（中間支援、販売ルートの一般化）</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⇒将来的に</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３（販売ルート、コーディネート能力を備えた</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中間支援機能の</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確立</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）へ到達することを目標にしつつ、</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当面は</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STEP</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１～２の実現を目指す</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サブタイトル 2"/>
          <p:cNvSpPr txBox="1">
            <a:spLocks/>
          </p:cNvSpPr>
          <p:nvPr/>
        </p:nvSpPr>
        <p:spPr>
          <a:xfrm>
            <a:off x="10781146" y="40538"/>
            <a:ext cx="1129750" cy="219110"/>
          </a:xfrm>
          <a:prstGeom prst="rect">
            <a:avLst/>
          </a:prstGeom>
          <a:noFill/>
        </p:spPr>
        <p:txBody>
          <a:bodyPr vert="horz" lIns="128001" tIns="64001" rIns="128001" bIns="64001" rtlCol="0" anchor="ctr" anchorCtr="0">
            <a:noAutofit/>
          </a:bodyPr>
          <a:lstStyle>
            <a:lvl1pPr marL="0" indent="0" algn="l" defTabSz="914400" rtl="0" eaLnBrk="1" latinLnBrk="0" hangingPunct="1">
              <a:spcBef>
                <a:spcPct val="20000"/>
              </a:spcBef>
              <a:spcAft>
                <a:spcPts val="600"/>
              </a:spcAft>
              <a:buFont typeface="Arial" pitchFamily="34" charset="0"/>
              <a:buNone/>
              <a:defRPr kumimoji="1" sz="2000" b="0" kern="1200" cap="all" spc="120" baseline="0">
                <a:solidFill>
                  <a:schemeClr val="tx2"/>
                </a:solidFill>
                <a:latin typeface="+mj-lt"/>
                <a:ea typeface="+mn-ea"/>
                <a:cs typeface="+mn-cs"/>
              </a:defRPr>
            </a:lvl1pPr>
            <a:lvl2pPr marL="457200" indent="0" algn="ctr" defTabSz="914400" rtl="0" eaLnBrk="1" latinLnBrk="0" hangingPunct="1">
              <a:spcBef>
                <a:spcPct val="20000"/>
              </a:spcBef>
              <a:buClr>
                <a:schemeClr val="tx2"/>
              </a:buClr>
              <a:buFont typeface="Arial" pitchFamily="34" charset="0"/>
              <a:buNone/>
              <a:defRPr kumimoji="1"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buClr>
              <a:buFont typeface="Arial" pitchFamily="34" charset="0"/>
              <a:buNone/>
              <a:defRPr kumimoji="1"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tx2"/>
              </a:buClr>
              <a:buFont typeface="Arial" pitchFamily="34" charset="0"/>
              <a:buNone/>
              <a:defRPr kumimoji="1"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tx2"/>
              </a:buClr>
              <a:buFont typeface="Arial" pitchFamily="34" charset="0"/>
              <a:buNone/>
              <a:defRPr kumimoji="1" sz="18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2"/>
              </a:buClr>
              <a:buFont typeface="Arial" pitchFamily="34" charset="0"/>
              <a:buNone/>
              <a:defRPr kumimoji="1"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tx2"/>
              </a:buClr>
              <a:buFont typeface="Arial" pitchFamily="34" charset="0"/>
              <a:buNone/>
              <a:defRPr kumimoji="1"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2"/>
              </a:buClr>
              <a:buFont typeface="Arial" pitchFamily="34" charset="0"/>
              <a:buNone/>
              <a:defRPr kumimoji="1"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2"/>
              </a:buClr>
              <a:buFont typeface="Arial" pitchFamily="34" charset="0"/>
              <a:buNone/>
              <a:defRPr kumimoji="1" sz="1600" kern="1200">
                <a:solidFill>
                  <a:schemeClr val="tx1">
                    <a:tint val="75000"/>
                  </a:schemeClr>
                </a:solidFill>
                <a:latin typeface="+mn-lt"/>
                <a:ea typeface="+mn-ea"/>
                <a:cs typeface="+mn-cs"/>
              </a:defRPr>
            </a:lvl9pPr>
          </a:lstStyle>
          <a:p>
            <a:pPr algn="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H26.7.30</a:t>
            </a:r>
            <a:endParaRPr lang="ja-JP"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サブタイトル 2"/>
          <p:cNvSpPr txBox="1">
            <a:spLocks/>
          </p:cNvSpPr>
          <p:nvPr/>
        </p:nvSpPr>
        <p:spPr>
          <a:xfrm>
            <a:off x="11910896" y="40538"/>
            <a:ext cx="845514" cy="206410"/>
          </a:xfrm>
          <a:prstGeom prst="rect">
            <a:avLst/>
          </a:prstGeom>
          <a:solidFill>
            <a:schemeClr val="tx1"/>
          </a:solidFill>
        </p:spPr>
        <p:txBody>
          <a:bodyPr vert="horz" lIns="128001" tIns="64001" rIns="128001" bIns="64001" rtlCol="0" anchor="ctr" anchorCtr="0">
            <a:noAutofit/>
          </a:bodyPr>
          <a:lstStyle>
            <a:lvl1pPr marL="0" indent="0" algn="l" defTabSz="914400" rtl="0" eaLnBrk="1" latinLnBrk="0" hangingPunct="1">
              <a:spcBef>
                <a:spcPct val="20000"/>
              </a:spcBef>
              <a:spcAft>
                <a:spcPts val="600"/>
              </a:spcAft>
              <a:buFont typeface="Arial" pitchFamily="34" charset="0"/>
              <a:buNone/>
              <a:defRPr kumimoji="1" sz="2000" b="0" kern="1200" cap="all" spc="120" baseline="0">
                <a:solidFill>
                  <a:schemeClr val="tx2"/>
                </a:solidFill>
                <a:latin typeface="+mj-lt"/>
                <a:ea typeface="+mn-ea"/>
                <a:cs typeface="+mn-cs"/>
              </a:defRPr>
            </a:lvl1pPr>
            <a:lvl2pPr marL="457200" indent="0" algn="ctr" defTabSz="914400" rtl="0" eaLnBrk="1" latinLnBrk="0" hangingPunct="1">
              <a:spcBef>
                <a:spcPct val="20000"/>
              </a:spcBef>
              <a:buClr>
                <a:schemeClr val="tx2"/>
              </a:buClr>
              <a:buFont typeface="Arial" pitchFamily="34" charset="0"/>
              <a:buNone/>
              <a:defRPr kumimoji="1"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buClr>
              <a:buFont typeface="Arial" pitchFamily="34" charset="0"/>
              <a:buNone/>
              <a:defRPr kumimoji="1"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tx2"/>
              </a:buClr>
              <a:buFont typeface="Arial" pitchFamily="34" charset="0"/>
              <a:buNone/>
              <a:defRPr kumimoji="1"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tx2"/>
              </a:buClr>
              <a:buFont typeface="Arial" pitchFamily="34" charset="0"/>
              <a:buNone/>
              <a:defRPr kumimoji="1" sz="18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2"/>
              </a:buClr>
              <a:buFont typeface="Arial" pitchFamily="34" charset="0"/>
              <a:buNone/>
              <a:defRPr kumimoji="1"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tx2"/>
              </a:buClr>
              <a:buFont typeface="Arial" pitchFamily="34" charset="0"/>
              <a:buNone/>
              <a:defRPr kumimoji="1"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2"/>
              </a:buClr>
              <a:buFont typeface="Arial" pitchFamily="34" charset="0"/>
              <a:buNone/>
              <a:defRPr kumimoji="1"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2"/>
              </a:buClr>
              <a:buFont typeface="Arial" pitchFamily="34" charset="0"/>
              <a:buNone/>
              <a:defRPr kumimoji="1" sz="1600" kern="1200">
                <a:solidFill>
                  <a:schemeClr val="tx1">
                    <a:tint val="75000"/>
                  </a:schemeClr>
                </a:solidFill>
                <a:latin typeface="+mn-lt"/>
                <a:ea typeface="+mn-ea"/>
                <a:cs typeface="+mn-cs"/>
              </a:defRPr>
            </a:lvl9pPr>
          </a:lstStyle>
          <a:p>
            <a:pPr algn="ct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資料３</a:t>
            </a:r>
            <a:endParaRPr lang="ja-JP" altLang="ja-JP"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868038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1403</TotalTime>
  <Words>224</Words>
  <Application>Microsoft Office PowerPoint</Application>
  <PresentationFormat>A3 297x420 mm</PresentationFormat>
  <Paragraphs>125</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大阪府庁</cp:lastModifiedBy>
  <cp:revision>149</cp:revision>
  <cp:lastPrinted>2014-07-29T06:11:54Z</cp:lastPrinted>
  <dcterms:created xsi:type="dcterms:W3CDTF">2014-05-08T07:03:20Z</dcterms:created>
  <dcterms:modified xsi:type="dcterms:W3CDTF">2014-08-25T06:30:41Z</dcterms:modified>
</cp:coreProperties>
</file>