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3" r:id="rId1"/>
  </p:sldMasterIdLst>
  <p:notesMasterIdLst>
    <p:notesMasterId r:id="rId14"/>
  </p:notesMasterIdLst>
  <p:sldIdLst>
    <p:sldId id="298" r:id="rId2"/>
    <p:sldId id="299" r:id="rId3"/>
    <p:sldId id="427" r:id="rId4"/>
    <p:sldId id="302" r:id="rId5"/>
    <p:sldId id="303" r:id="rId6"/>
    <p:sldId id="304" r:id="rId7"/>
    <p:sldId id="305" r:id="rId8"/>
    <p:sldId id="430" r:id="rId9"/>
    <p:sldId id="428" r:id="rId10"/>
    <p:sldId id="429" r:id="rId11"/>
    <p:sldId id="370" r:id="rId12"/>
    <p:sldId id="308" r:id="rId13"/>
  </p:sldIdLst>
  <p:sldSz cx="13004800" cy="9753600"/>
  <p:notesSz cx="6807200" cy="9939338"/>
  <p:defaultTextStyle>
    <a:defPPr>
      <a:defRPr lang="en-US"/>
    </a:defPPr>
    <a:lvl1pPr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1pPr>
    <a:lvl2pPr marL="4572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2pPr>
    <a:lvl3pPr marL="9144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3pPr>
    <a:lvl4pPr marL="13716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4pPr>
    <a:lvl5pPr marL="18288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5pPr>
    <a:lvl6pPr marL="22860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6pPr>
    <a:lvl7pPr marL="27432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7pPr>
    <a:lvl8pPr marL="32004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8pPr>
    <a:lvl9pPr marL="36576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9pPr>
  </p:defaultTextStyle>
  <p:extLst>
    <p:ext uri="{EFAFB233-063F-42B5-8137-9DF3F51BA10A}">
      <p15:sldGuideLst xmlns:p15="http://schemas.microsoft.com/office/powerpoint/2012/main">
        <p15:guide id="1" orient="horz" pos="1847">
          <p15:clr>
            <a:srgbClr val="A4A3A4"/>
          </p15:clr>
        </p15:guide>
        <p15:guide id="2" orient="horz" pos="1348">
          <p15:clr>
            <a:srgbClr val="A4A3A4"/>
          </p15:clr>
        </p15:guide>
        <p15:guide id="3" orient="horz" pos="2573">
          <p15:clr>
            <a:srgbClr val="A4A3A4"/>
          </p15:clr>
        </p15:guide>
        <p15:guide id="4" orient="horz" pos="577">
          <p15:clr>
            <a:srgbClr val="A4A3A4"/>
          </p15:clr>
        </p15:guide>
        <p15:guide id="5" orient="horz" pos="214">
          <p15:clr>
            <a:srgbClr val="A4A3A4"/>
          </p15:clr>
        </p15:guide>
        <p15:guide id="6" orient="horz" pos="169">
          <p15:clr>
            <a:srgbClr val="A4A3A4"/>
          </p15:clr>
        </p15:guide>
        <p15:guide id="7" orient="horz" pos="623">
          <p15:clr>
            <a:srgbClr val="A4A3A4"/>
          </p15:clr>
        </p15:guide>
        <p15:guide id="8" pos="2100">
          <p15:clr>
            <a:srgbClr val="A4A3A4"/>
          </p15:clr>
        </p15:guide>
        <p15:guide id="9" pos="195">
          <p15:clr>
            <a:srgbClr val="A4A3A4"/>
          </p15:clr>
        </p15:guide>
        <p15:guide id="10" pos="7997">
          <p15:clr>
            <a:srgbClr val="A4A3A4"/>
          </p15:clr>
        </p15:guide>
        <p15:guide id="11" pos="4414">
          <p15:clr>
            <a:srgbClr val="A4A3A4"/>
          </p15:clr>
        </p15:guide>
        <p15:guide id="12" pos="8042">
          <p15:clr>
            <a:srgbClr val="A4A3A4"/>
          </p15:clr>
        </p15:guide>
        <p15:guide id="13" pos="7589">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0451"/>
    <a:srgbClr val="4B4B4B"/>
    <a:srgbClr val="FF7900"/>
    <a:srgbClr val="5BBBB7"/>
    <a:srgbClr val="FDC82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88" autoAdjust="0"/>
    <p:restoredTop sz="92765" autoAdjust="0"/>
  </p:normalViewPr>
  <p:slideViewPr>
    <p:cSldViewPr>
      <p:cViewPr varScale="1">
        <p:scale>
          <a:sx n="53" d="100"/>
          <a:sy n="53" d="100"/>
        </p:scale>
        <p:origin x="1212" y="66"/>
      </p:cViewPr>
      <p:guideLst>
        <p:guide orient="horz" pos="1847"/>
        <p:guide orient="horz" pos="1348"/>
        <p:guide orient="horz" pos="2573"/>
        <p:guide orient="horz" pos="577"/>
        <p:guide orient="horz" pos="214"/>
        <p:guide orient="horz" pos="169"/>
        <p:guide orient="horz" pos="623"/>
        <p:guide pos="2100"/>
        <p:guide pos="195"/>
        <p:guide pos="7997"/>
        <p:guide pos="4414"/>
        <p:guide pos="8042"/>
        <p:guide pos="75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28"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atin typeface="ヒラギノ角ゴ Pro W3" pitchFamily="-84" charset="-128"/>
              </a:defRPr>
            </a:lvl1pPr>
          </a:lstStyle>
          <a:p>
            <a:pPr>
              <a:defRPr/>
            </a:pPr>
            <a:endParaRPr lang="en-US" altLang="ja-JP"/>
          </a:p>
        </p:txBody>
      </p:sp>
      <p:sp>
        <p:nvSpPr>
          <p:cNvPr id="67587"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ヒラギノ角ゴ Pro W3" pitchFamily="-84" charset="-128"/>
              </a:defRPr>
            </a:lvl1pPr>
          </a:lstStyle>
          <a:p>
            <a:pPr>
              <a:defRPr/>
            </a:pPr>
            <a:fld id="{F764664A-183A-4BE9-AD5F-CC13D0B1C432}" type="datetimeFigureOut">
              <a:rPr lang="ja-JP" altLang="en-US"/>
              <a:pPr>
                <a:defRPr/>
              </a:pPr>
              <a:t>2020/3/25</a:t>
            </a:fld>
            <a:endParaRPr lang="en-US" altLang="ja-JP"/>
          </a:p>
        </p:txBody>
      </p:sp>
      <p:sp>
        <p:nvSpPr>
          <p:cNvPr id="1126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7590"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atin typeface="ヒラギノ角ゴ Pro W3" pitchFamily="-84" charset="-128"/>
              </a:defRPr>
            </a:lvl1pPr>
          </a:lstStyle>
          <a:p>
            <a:pPr>
              <a:defRPr/>
            </a:pPr>
            <a:endParaRPr lang="en-US" altLang="ja-JP"/>
          </a:p>
        </p:txBody>
      </p:sp>
      <p:sp>
        <p:nvSpPr>
          <p:cNvPr id="67591"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ヒラギノ角ゴ Pro W3" pitchFamily="-84" charset="-128"/>
              </a:defRPr>
            </a:lvl1pPr>
          </a:lstStyle>
          <a:p>
            <a:pPr>
              <a:defRPr/>
            </a:pPr>
            <a:fld id="{5D921E8D-1C91-4C16-B0ED-225779B84C80}" type="slidenum">
              <a:rPr lang="ja-JP" altLang="en-US"/>
              <a:pPr>
                <a:defRPr/>
              </a:pPr>
              <a:t>‹#›</a:t>
            </a:fld>
            <a:endParaRPr lang="en-US" altLang="ja-JP"/>
          </a:p>
        </p:txBody>
      </p:sp>
    </p:spTree>
    <p:extLst>
      <p:ext uri="{BB962C8B-B14F-4D97-AF65-F5344CB8AC3E}">
        <p14:creationId xmlns:p14="http://schemas.microsoft.com/office/powerpoint/2010/main" val="360352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54450" y="9440863"/>
            <a:ext cx="29527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4" tIns="46064" rIns="92124" bIns="46064" anchor="b"/>
          <a:lstStyle>
            <a:lvl1pPr algn="l" defTabSz="922338" eaLnBrk="0" hangingPunct="0">
              <a:spcBef>
                <a:spcPct val="30000"/>
              </a:spcBef>
              <a:defRPr kumimoji="1" sz="1200">
                <a:solidFill>
                  <a:schemeClr val="tx1"/>
                </a:solidFill>
                <a:latin typeface="Calibri" pitchFamily="34" charset="0"/>
              </a:defRPr>
            </a:lvl1pPr>
            <a:lvl2pPr marL="742950" indent="-285750" algn="l" defTabSz="922338" eaLnBrk="0" hangingPunct="0">
              <a:spcBef>
                <a:spcPct val="30000"/>
              </a:spcBef>
              <a:defRPr kumimoji="1" sz="1200">
                <a:solidFill>
                  <a:schemeClr val="tx1"/>
                </a:solidFill>
                <a:latin typeface="Calibri" pitchFamily="34" charset="0"/>
              </a:defRPr>
            </a:lvl2pPr>
            <a:lvl3pPr marL="1143000" indent="-228600" algn="l" defTabSz="922338" eaLnBrk="0" hangingPunct="0">
              <a:spcBef>
                <a:spcPct val="30000"/>
              </a:spcBef>
              <a:defRPr kumimoji="1" sz="1200">
                <a:solidFill>
                  <a:schemeClr val="tx1"/>
                </a:solidFill>
                <a:latin typeface="Calibri" pitchFamily="34" charset="0"/>
              </a:defRPr>
            </a:lvl3pPr>
            <a:lvl4pPr marL="1600200" indent="-228600" algn="l" defTabSz="922338" eaLnBrk="0" hangingPunct="0">
              <a:spcBef>
                <a:spcPct val="30000"/>
              </a:spcBef>
              <a:defRPr kumimoji="1" sz="1200">
                <a:solidFill>
                  <a:schemeClr val="tx1"/>
                </a:solidFill>
                <a:latin typeface="Calibri" pitchFamily="34" charset="0"/>
              </a:defRPr>
            </a:lvl4pPr>
            <a:lvl5pPr marL="2057400" indent="-228600" algn="l" defTabSz="922338" eaLnBrk="0" hangingPunct="0">
              <a:spcBef>
                <a:spcPct val="30000"/>
              </a:spcBef>
              <a:defRPr kumimoji="1" sz="1200">
                <a:solidFill>
                  <a:schemeClr val="tx1"/>
                </a:solidFill>
                <a:latin typeface="Calibri" pitchFamily="34" charset="0"/>
              </a:defRPr>
            </a:lvl5pPr>
            <a:lvl6pPr marL="2514600" indent="-228600" defTabSz="922338" eaLnBrk="0" fontAlgn="base" hangingPunct="0">
              <a:spcBef>
                <a:spcPct val="30000"/>
              </a:spcBef>
              <a:spcAft>
                <a:spcPct val="0"/>
              </a:spcAft>
              <a:defRPr kumimoji="1" sz="1200">
                <a:solidFill>
                  <a:schemeClr val="tx1"/>
                </a:solidFill>
                <a:latin typeface="Calibri" pitchFamily="34" charset="0"/>
              </a:defRPr>
            </a:lvl6pPr>
            <a:lvl7pPr marL="2971800" indent="-228600" defTabSz="922338" eaLnBrk="0" fontAlgn="base" hangingPunct="0">
              <a:spcBef>
                <a:spcPct val="30000"/>
              </a:spcBef>
              <a:spcAft>
                <a:spcPct val="0"/>
              </a:spcAft>
              <a:defRPr kumimoji="1" sz="1200">
                <a:solidFill>
                  <a:schemeClr val="tx1"/>
                </a:solidFill>
                <a:latin typeface="Calibri" pitchFamily="34" charset="0"/>
              </a:defRPr>
            </a:lvl7pPr>
            <a:lvl8pPr marL="3429000" indent="-228600" defTabSz="922338" eaLnBrk="0" fontAlgn="base" hangingPunct="0">
              <a:spcBef>
                <a:spcPct val="30000"/>
              </a:spcBef>
              <a:spcAft>
                <a:spcPct val="0"/>
              </a:spcAft>
              <a:defRPr kumimoji="1" sz="1200">
                <a:solidFill>
                  <a:schemeClr val="tx1"/>
                </a:solidFill>
                <a:latin typeface="Calibri" pitchFamily="34" charset="0"/>
              </a:defRPr>
            </a:lvl8pPr>
            <a:lvl9pPr marL="3886200" indent="-228600" defTabSz="9223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82F36008-E536-47B7-AE7D-6585585EA4BA}" type="slidenum">
              <a:rPr kumimoji="0" lang="en-US" altLang="ja-JP">
                <a:solidFill>
                  <a:srgbClr val="000000"/>
                </a:solidFill>
                <a:latin typeface="Tahoma" pitchFamily="34" charset="0"/>
                <a:ea typeface="ＭＳ Ｐゴシック" pitchFamily="50" charset="-128"/>
              </a:rPr>
              <a:pPr algn="r" eaLnBrk="1" hangingPunct="1">
                <a:spcBef>
                  <a:spcPct val="0"/>
                </a:spcBef>
              </a:pPr>
              <a:t>1</a:t>
            </a:fld>
            <a:endParaRPr kumimoji="0" lang="en-US" altLang="ja-JP">
              <a:solidFill>
                <a:srgbClr val="000000"/>
              </a:solidFill>
              <a:latin typeface="Tahoma" pitchFamily="34" charset="0"/>
              <a:ea typeface="ＭＳ Ｐゴシック" pitchFamily="50" charset="-128"/>
            </a:endParaRPr>
          </a:p>
        </p:txBody>
      </p:sp>
      <p:sp>
        <p:nvSpPr>
          <p:cNvPr id="224259" name="Rectangle 2"/>
          <p:cNvSpPr>
            <a:spLocks noGrp="1" noRot="1" noChangeAspect="1" noChangeArrowheads="1" noTextEdit="1"/>
          </p:cNvSpPr>
          <p:nvPr>
            <p:ph type="sldImg"/>
          </p:nvPr>
        </p:nvSpPr>
        <p:spPr>
          <a:xfrm>
            <a:off x="919163" y="741363"/>
            <a:ext cx="4973637" cy="3730625"/>
          </a:xfrm>
          <a:ln/>
        </p:spPr>
      </p:sp>
      <p:sp>
        <p:nvSpPr>
          <p:cNvPr id="224260" name="Rectangle 3"/>
          <p:cNvSpPr>
            <a:spLocks noGrp="1" noChangeArrowheads="1"/>
          </p:cNvSpPr>
          <p:nvPr>
            <p:ph type="body" idx="1"/>
          </p:nvPr>
        </p:nvSpPr>
        <p:spPr>
          <a:xfrm>
            <a:off x="908050" y="4721225"/>
            <a:ext cx="49911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4" tIns="46064" rIns="92124" bIns="46064"/>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854450" y="9440863"/>
            <a:ext cx="29527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4" tIns="46064" rIns="92124" bIns="46064" anchor="b"/>
          <a:lstStyle>
            <a:lvl1pPr algn="l" defTabSz="922338" eaLnBrk="0" hangingPunct="0">
              <a:spcBef>
                <a:spcPct val="30000"/>
              </a:spcBef>
              <a:defRPr kumimoji="1" sz="1200">
                <a:solidFill>
                  <a:schemeClr val="tx1"/>
                </a:solidFill>
                <a:latin typeface="Calibri" pitchFamily="34" charset="0"/>
              </a:defRPr>
            </a:lvl1pPr>
            <a:lvl2pPr marL="742950" indent="-285750" algn="l" defTabSz="922338" eaLnBrk="0" hangingPunct="0">
              <a:spcBef>
                <a:spcPct val="30000"/>
              </a:spcBef>
              <a:defRPr kumimoji="1" sz="1200">
                <a:solidFill>
                  <a:schemeClr val="tx1"/>
                </a:solidFill>
                <a:latin typeface="Calibri" pitchFamily="34" charset="0"/>
              </a:defRPr>
            </a:lvl2pPr>
            <a:lvl3pPr marL="1143000" indent="-228600" algn="l" defTabSz="922338" eaLnBrk="0" hangingPunct="0">
              <a:spcBef>
                <a:spcPct val="30000"/>
              </a:spcBef>
              <a:defRPr kumimoji="1" sz="1200">
                <a:solidFill>
                  <a:schemeClr val="tx1"/>
                </a:solidFill>
                <a:latin typeface="Calibri" pitchFamily="34" charset="0"/>
              </a:defRPr>
            </a:lvl3pPr>
            <a:lvl4pPr marL="1600200" indent="-228600" algn="l" defTabSz="922338" eaLnBrk="0" hangingPunct="0">
              <a:spcBef>
                <a:spcPct val="30000"/>
              </a:spcBef>
              <a:defRPr kumimoji="1" sz="1200">
                <a:solidFill>
                  <a:schemeClr val="tx1"/>
                </a:solidFill>
                <a:latin typeface="Calibri" pitchFamily="34" charset="0"/>
              </a:defRPr>
            </a:lvl4pPr>
            <a:lvl5pPr marL="2057400" indent="-228600" algn="l" defTabSz="922338" eaLnBrk="0" hangingPunct="0">
              <a:spcBef>
                <a:spcPct val="30000"/>
              </a:spcBef>
              <a:defRPr kumimoji="1" sz="1200">
                <a:solidFill>
                  <a:schemeClr val="tx1"/>
                </a:solidFill>
                <a:latin typeface="Calibri" pitchFamily="34" charset="0"/>
              </a:defRPr>
            </a:lvl5pPr>
            <a:lvl6pPr marL="2514600" indent="-228600" defTabSz="922338" eaLnBrk="0" fontAlgn="base" hangingPunct="0">
              <a:spcBef>
                <a:spcPct val="30000"/>
              </a:spcBef>
              <a:spcAft>
                <a:spcPct val="0"/>
              </a:spcAft>
              <a:defRPr kumimoji="1" sz="1200">
                <a:solidFill>
                  <a:schemeClr val="tx1"/>
                </a:solidFill>
                <a:latin typeface="Calibri" pitchFamily="34" charset="0"/>
              </a:defRPr>
            </a:lvl6pPr>
            <a:lvl7pPr marL="2971800" indent="-228600" defTabSz="922338" eaLnBrk="0" fontAlgn="base" hangingPunct="0">
              <a:spcBef>
                <a:spcPct val="30000"/>
              </a:spcBef>
              <a:spcAft>
                <a:spcPct val="0"/>
              </a:spcAft>
              <a:defRPr kumimoji="1" sz="1200">
                <a:solidFill>
                  <a:schemeClr val="tx1"/>
                </a:solidFill>
                <a:latin typeface="Calibri" pitchFamily="34" charset="0"/>
              </a:defRPr>
            </a:lvl7pPr>
            <a:lvl8pPr marL="3429000" indent="-228600" defTabSz="922338" eaLnBrk="0" fontAlgn="base" hangingPunct="0">
              <a:spcBef>
                <a:spcPct val="30000"/>
              </a:spcBef>
              <a:spcAft>
                <a:spcPct val="0"/>
              </a:spcAft>
              <a:defRPr kumimoji="1" sz="1200">
                <a:solidFill>
                  <a:schemeClr val="tx1"/>
                </a:solidFill>
                <a:latin typeface="Calibri" pitchFamily="34" charset="0"/>
              </a:defRPr>
            </a:lvl8pPr>
            <a:lvl9pPr marL="3886200" indent="-228600" defTabSz="9223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DCFDCF9E-ACAF-4BE2-AFE7-4B0B309DE13A}" type="slidenum">
              <a:rPr lang="en-US" altLang="ja-JP">
                <a:solidFill>
                  <a:srgbClr val="000000"/>
                </a:solidFill>
                <a:latin typeface="Tahoma" pitchFamily="34" charset="0"/>
                <a:ea typeface="ＭＳ Ｐゴシック" pitchFamily="50" charset="-128"/>
              </a:rPr>
              <a:pPr algn="r" eaLnBrk="1" hangingPunct="1">
                <a:spcBef>
                  <a:spcPct val="0"/>
                </a:spcBef>
              </a:pPr>
              <a:t>2</a:t>
            </a:fld>
            <a:endParaRPr lang="en-US" altLang="ja-JP">
              <a:solidFill>
                <a:srgbClr val="000000"/>
              </a:solidFill>
              <a:latin typeface="Tahoma" pitchFamily="34" charset="0"/>
              <a:ea typeface="ＭＳ Ｐゴシック" pitchFamily="50" charset="-128"/>
            </a:endParaRPr>
          </a:p>
        </p:txBody>
      </p:sp>
      <p:sp>
        <p:nvSpPr>
          <p:cNvPr id="225283" name="Rectangle 2"/>
          <p:cNvSpPr>
            <a:spLocks noGrp="1" noRot="1" noChangeAspect="1" noChangeArrowheads="1" noTextEdit="1"/>
          </p:cNvSpPr>
          <p:nvPr>
            <p:ph type="sldImg"/>
          </p:nvPr>
        </p:nvSpPr>
        <p:spPr>
          <a:xfrm>
            <a:off x="919163" y="741363"/>
            <a:ext cx="4973637" cy="3730625"/>
          </a:xfrm>
          <a:ln/>
        </p:spPr>
      </p:sp>
      <p:sp>
        <p:nvSpPr>
          <p:cNvPr id="225284" name="Rectangle 3"/>
          <p:cNvSpPr>
            <a:spLocks noGrp="1" noChangeArrowheads="1"/>
          </p:cNvSpPr>
          <p:nvPr>
            <p:ph type="body" idx="1"/>
          </p:nvPr>
        </p:nvSpPr>
        <p:spPr>
          <a:xfrm>
            <a:off x="908050" y="4721225"/>
            <a:ext cx="49911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4" tIns="46064" rIns="92124" bIns="46064"/>
          <a:lstStyle/>
          <a:p>
            <a:pPr eaLnBrk="1" hangingPunct="1"/>
            <a:r>
              <a:rPr lang="ja-JP" altLang="en-US" smtClean="0">
                <a:solidFill>
                  <a:schemeClr val="tx2"/>
                </a:solidFill>
                <a:latin typeface="HGPｺﾞｼｯｸE" pitchFamily="50" charset="-128"/>
              </a:rPr>
              <a:t>消費者センターに「中学</a:t>
            </a:r>
            <a:r>
              <a:rPr lang="en-US" altLang="ja-JP" smtClean="0">
                <a:solidFill>
                  <a:schemeClr val="tx2"/>
                </a:solidFill>
                <a:latin typeface="HGPｺﾞｼｯｸE" pitchFamily="50" charset="-128"/>
              </a:rPr>
              <a:t>1</a:t>
            </a:r>
            <a:r>
              <a:rPr lang="ja-JP" altLang="en-US" smtClean="0">
                <a:solidFill>
                  <a:schemeClr val="tx2"/>
                </a:solidFill>
                <a:latin typeface="HGPｺﾞｼｯｸE" pitchFamily="50" charset="-128"/>
              </a:rPr>
              <a:t>年の息子がスマートフォンから無断で有料のゲームを使い、８０万円の請求が来た」という相談が実際にあった。</a:t>
            </a:r>
            <a:endParaRPr lang="en-US" altLang="ja-JP" smtClean="0">
              <a:solidFill>
                <a:schemeClr val="tx2"/>
              </a:solidFill>
              <a:latin typeface="HGPｺﾞｼｯｸE" pitchFamily="50" charset="-128"/>
            </a:endParaRPr>
          </a:p>
          <a:p>
            <a:pPr eaLnBrk="1" hangingPunct="1"/>
            <a:r>
              <a:rPr lang="ja-JP" altLang="en-US" smtClean="0">
                <a:solidFill>
                  <a:schemeClr val="tx2"/>
                </a:solidFill>
                <a:latin typeface="HGPｺﾞｼｯｸE" pitchFamily="50" charset="-128"/>
              </a:rPr>
              <a:t>父親がクレジットカードを登録。少年はそれを利用してゲームに参加、お金をつぎこんでいた。現実のお金を使っている感覚がなかったというが、実際はお金が掛っていることを理解して課金しているｹｰｽが多い。</a:t>
            </a:r>
            <a:endParaRPr lang="en-US" altLang="ja-JP" smtClean="0">
              <a:solidFill>
                <a:schemeClr val="tx2"/>
              </a:solidFill>
              <a:latin typeface="HGPｺﾞｼｯｸE"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ー 1"/>
          <p:cNvSpPr>
            <a:spLocks noGrp="1" noRot="1" noChangeAspect="1" noTextEdit="1"/>
          </p:cNvSpPr>
          <p:nvPr>
            <p:ph type="sldImg"/>
          </p:nvPr>
        </p:nvSpPr>
        <p:spPr>
          <a:ln/>
        </p:spPr>
      </p:sp>
      <p:sp>
        <p:nvSpPr>
          <p:cNvPr id="22630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226308" name="スライド番号プレースホルダー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algn="l" eaLnBrk="0" hangingPunct="0">
              <a:spcBef>
                <a:spcPct val="30000"/>
              </a:spcBef>
              <a:defRPr kumimoji="1" sz="1200">
                <a:solidFill>
                  <a:schemeClr val="tx1"/>
                </a:solidFill>
                <a:latin typeface="Calibri" pitchFamily="34" charset="0"/>
              </a:defRPr>
            </a:lvl1pPr>
            <a:lvl2pPr marL="733425" indent="-280988" algn="l" eaLnBrk="0" hangingPunct="0">
              <a:spcBef>
                <a:spcPct val="30000"/>
              </a:spcBef>
              <a:defRPr kumimoji="1" sz="1200">
                <a:solidFill>
                  <a:schemeClr val="tx1"/>
                </a:solidFill>
                <a:latin typeface="Calibri" pitchFamily="34" charset="0"/>
              </a:defRPr>
            </a:lvl2pPr>
            <a:lvl3pPr marL="1130300" indent="-223838" algn="l" eaLnBrk="0" hangingPunct="0">
              <a:spcBef>
                <a:spcPct val="30000"/>
              </a:spcBef>
              <a:defRPr kumimoji="1" sz="1200">
                <a:solidFill>
                  <a:schemeClr val="tx1"/>
                </a:solidFill>
                <a:latin typeface="Calibri" pitchFamily="34" charset="0"/>
              </a:defRPr>
            </a:lvl3pPr>
            <a:lvl4pPr marL="1582738" indent="-223838" algn="l" eaLnBrk="0" hangingPunct="0">
              <a:spcBef>
                <a:spcPct val="30000"/>
              </a:spcBef>
              <a:defRPr kumimoji="1" sz="1200">
                <a:solidFill>
                  <a:schemeClr val="tx1"/>
                </a:solidFill>
                <a:latin typeface="Calibri" pitchFamily="34" charset="0"/>
              </a:defRPr>
            </a:lvl4pPr>
            <a:lvl5pPr marL="2035175" indent="-223838" algn="l" eaLnBrk="0" hangingPunct="0">
              <a:spcBef>
                <a:spcPct val="30000"/>
              </a:spcBef>
              <a:defRPr kumimoji="1" sz="1200">
                <a:solidFill>
                  <a:schemeClr val="tx1"/>
                </a:solidFill>
                <a:latin typeface="Calibri" pitchFamily="34" charset="0"/>
              </a:defRPr>
            </a:lvl5pPr>
            <a:lvl6pPr marL="2492375" indent="-223838" eaLnBrk="0" fontAlgn="base" hangingPunct="0">
              <a:spcBef>
                <a:spcPct val="30000"/>
              </a:spcBef>
              <a:spcAft>
                <a:spcPct val="0"/>
              </a:spcAft>
              <a:defRPr kumimoji="1" sz="1200">
                <a:solidFill>
                  <a:schemeClr val="tx1"/>
                </a:solidFill>
                <a:latin typeface="Calibri" pitchFamily="34" charset="0"/>
              </a:defRPr>
            </a:lvl6pPr>
            <a:lvl7pPr marL="2949575" indent="-223838" eaLnBrk="0" fontAlgn="base" hangingPunct="0">
              <a:spcBef>
                <a:spcPct val="30000"/>
              </a:spcBef>
              <a:spcAft>
                <a:spcPct val="0"/>
              </a:spcAft>
              <a:defRPr kumimoji="1" sz="1200">
                <a:solidFill>
                  <a:schemeClr val="tx1"/>
                </a:solidFill>
                <a:latin typeface="Calibri" pitchFamily="34" charset="0"/>
              </a:defRPr>
            </a:lvl7pPr>
            <a:lvl8pPr marL="3406775" indent="-223838" eaLnBrk="0" fontAlgn="base" hangingPunct="0">
              <a:spcBef>
                <a:spcPct val="30000"/>
              </a:spcBef>
              <a:spcAft>
                <a:spcPct val="0"/>
              </a:spcAft>
              <a:defRPr kumimoji="1" sz="1200">
                <a:solidFill>
                  <a:schemeClr val="tx1"/>
                </a:solidFill>
                <a:latin typeface="Calibri" pitchFamily="34" charset="0"/>
              </a:defRPr>
            </a:lvl8pPr>
            <a:lvl9pPr marL="3863975" indent="-223838"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430F9D21-339B-44EE-A583-D2A898B71A61}" type="slidenum">
              <a:rPr kumimoji="0" lang="ja-JP" altLang="en-US">
                <a:solidFill>
                  <a:srgbClr val="000000"/>
                </a:solidFill>
                <a:latin typeface="ヒラギノ角ゴ Pro W3" pitchFamily="-84" charset="-128"/>
              </a:rPr>
              <a:pPr algn="r">
                <a:spcBef>
                  <a:spcPct val="0"/>
                </a:spcBef>
              </a:pPr>
              <a:t>4</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スライド イメージ プレースホルダー 1"/>
          <p:cNvSpPr>
            <a:spLocks noGrp="1" noRot="1" noChangeAspect="1" noTextEdit="1"/>
          </p:cNvSpPr>
          <p:nvPr>
            <p:ph type="sldImg"/>
          </p:nvPr>
        </p:nvSpPr>
        <p:spPr>
          <a:xfrm>
            <a:off x="917575" y="744538"/>
            <a:ext cx="4972050" cy="3730625"/>
          </a:xfrm>
          <a:ln/>
        </p:spPr>
      </p:sp>
      <p:sp>
        <p:nvSpPr>
          <p:cNvPr id="227331" name="ノート プレースホルダー 2"/>
          <p:cNvSpPr>
            <a:spLocks noGrp="1"/>
          </p:cNvSpPr>
          <p:nvPr>
            <p:ph type="body" idx="1"/>
          </p:nvPr>
        </p:nvSpPr>
        <p:spPr>
          <a:xfrm>
            <a:off x="908050" y="4721225"/>
            <a:ext cx="4991100"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4" tIns="46064" rIns="92124" bIns="46064"/>
          <a:lstStyle/>
          <a:p>
            <a:pPr eaLnBrk="1" hangingPunct="1"/>
            <a:r>
              <a:rPr lang="ja-JP" altLang="en-US" smtClean="0"/>
              <a:t>お金の使い過ぎ</a:t>
            </a:r>
            <a:endParaRPr lang="en-US" altLang="ja-JP" smtClean="0"/>
          </a:p>
          <a:p>
            <a:pPr eaLnBrk="1" hangingPunct="1"/>
            <a:r>
              <a:rPr lang="ja-JP" altLang="en-US" smtClean="0"/>
              <a:t>時間の使い過ぎ　→健康にもよくない</a:t>
            </a:r>
            <a:endParaRPr lang="en-US" altLang="ja-JP" smtClean="0"/>
          </a:p>
          <a:p>
            <a:pPr eaLnBrk="1" hangingPunct="1"/>
            <a:r>
              <a:rPr lang="ja-JP" altLang="en-US" smtClean="0"/>
              <a:t>ゲーム側でスタミナや疲労度といった形で長時間連続でゲームができないようなシステムも実装されています。</a:t>
            </a:r>
            <a:endParaRPr lang="en-US" altLang="ja-JP" smtClean="0"/>
          </a:p>
          <a:p>
            <a:pPr eaLnBrk="1" hangingPunct="1"/>
            <a:r>
              <a:rPr lang="ja-JP" altLang="en-US" smtClean="0"/>
              <a:t>家族で話し合うことが大切！</a:t>
            </a:r>
          </a:p>
        </p:txBody>
      </p:sp>
      <p:sp>
        <p:nvSpPr>
          <p:cNvPr id="227332" name="スライド番号プレースホルダー 3"/>
          <p:cNvSpPr txBox="1">
            <a:spLocks noGrp="1"/>
          </p:cNvSpPr>
          <p:nvPr/>
        </p:nvSpPr>
        <p:spPr bwMode="auto">
          <a:xfrm>
            <a:off x="3854450" y="9440863"/>
            <a:ext cx="29527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4" tIns="46064" rIns="92124" bIns="46064" anchor="b"/>
          <a:lstStyle>
            <a:lvl1pPr algn="l" defTabSz="922338" eaLnBrk="0" hangingPunct="0">
              <a:spcBef>
                <a:spcPct val="30000"/>
              </a:spcBef>
              <a:defRPr kumimoji="1" sz="1200">
                <a:solidFill>
                  <a:schemeClr val="tx1"/>
                </a:solidFill>
                <a:latin typeface="Calibri" pitchFamily="34" charset="0"/>
              </a:defRPr>
            </a:lvl1pPr>
            <a:lvl2pPr marL="742950" indent="-285750" algn="l" defTabSz="922338" eaLnBrk="0" hangingPunct="0">
              <a:spcBef>
                <a:spcPct val="30000"/>
              </a:spcBef>
              <a:defRPr kumimoji="1" sz="1200">
                <a:solidFill>
                  <a:schemeClr val="tx1"/>
                </a:solidFill>
                <a:latin typeface="Calibri" pitchFamily="34" charset="0"/>
              </a:defRPr>
            </a:lvl2pPr>
            <a:lvl3pPr marL="1143000" indent="-228600" algn="l" defTabSz="922338" eaLnBrk="0" hangingPunct="0">
              <a:spcBef>
                <a:spcPct val="30000"/>
              </a:spcBef>
              <a:defRPr kumimoji="1" sz="1200">
                <a:solidFill>
                  <a:schemeClr val="tx1"/>
                </a:solidFill>
                <a:latin typeface="Calibri" pitchFamily="34" charset="0"/>
              </a:defRPr>
            </a:lvl3pPr>
            <a:lvl4pPr marL="1600200" indent="-228600" algn="l" defTabSz="922338" eaLnBrk="0" hangingPunct="0">
              <a:spcBef>
                <a:spcPct val="30000"/>
              </a:spcBef>
              <a:defRPr kumimoji="1" sz="1200">
                <a:solidFill>
                  <a:schemeClr val="tx1"/>
                </a:solidFill>
                <a:latin typeface="Calibri" pitchFamily="34" charset="0"/>
              </a:defRPr>
            </a:lvl4pPr>
            <a:lvl5pPr marL="2057400" indent="-228600" algn="l" defTabSz="922338" eaLnBrk="0" hangingPunct="0">
              <a:spcBef>
                <a:spcPct val="30000"/>
              </a:spcBef>
              <a:defRPr kumimoji="1" sz="1200">
                <a:solidFill>
                  <a:schemeClr val="tx1"/>
                </a:solidFill>
                <a:latin typeface="Calibri" pitchFamily="34" charset="0"/>
              </a:defRPr>
            </a:lvl5pPr>
            <a:lvl6pPr marL="2514600" indent="-228600" defTabSz="922338" eaLnBrk="0" fontAlgn="base" hangingPunct="0">
              <a:spcBef>
                <a:spcPct val="30000"/>
              </a:spcBef>
              <a:spcAft>
                <a:spcPct val="0"/>
              </a:spcAft>
              <a:defRPr kumimoji="1" sz="1200">
                <a:solidFill>
                  <a:schemeClr val="tx1"/>
                </a:solidFill>
                <a:latin typeface="Calibri" pitchFamily="34" charset="0"/>
              </a:defRPr>
            </a:lvl6pPr>
            <a:lvl7pPr marL="2971800" indent="-228600" defTabSz="922338" eaLnBrk="0" fontAlgn="base" hangingPunct="0">
              <a:spcBef>
                <a:spcPct val="30000"/>
              </a:spcBef>
              <a:spcAft>
                <a:spcPct val="0"/>
              </a:spcAft>
              <a:defRPr kumimoji="1" sz="1200">
                <a:solidFill>
                  <a:schemeClr val="tx1"/>
                </a:solidFill>
                <a:latin typeface="Calibri" pitchFamily="34" charset="0"/>
              </a:defRPr>
            </a:lvl7pPr>
            <a:lvl8pPr marL="3429000" indent="-228600" defTabSz="922338" eaLnBrk="0" fontAlgn="base" hangingPunct="0">
              <a:spcBef>
                <a:spcPct val="30000"/>
              </a:spcBef>
              <a:spcAft>
                <a:spcPct val="0"/>
              </a:spcAft>
              <a:defRPr kumimoji="1" sz="1200">
                <a:solidFill>
                  <a:schemeClr val="tx1"/>
                </a:solidFill>
                <a:latin typeface="Calibri" pitchFamily="34" charset="0"/>
              </a:defRPr>
            </a:lvl8pPr>
            <a:lvl9pPr marL="3886200" indent="-228600" defTabSz="9223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57CB53CD-B2FF-4143-A8B6-779E761C1117}" type="slidenum">
              <a:rPr lang="en-US" altLang="ja-JP">
                <a:solidFill>
                  <a:srgbClr val="000000"/>
                </a:solidFill>
                <a:latin typeface="Tahoma" pitchFamily="34" charset="0"/>
                <a:ea typeface="ＭＳ Ｐゴシック" pitchFamily="50" charset="-128"/>
              </a:rPr>
              <a:pPr algn="r" eaLnBrk="1" hangingPunct="1">
                <a:spcBef>
                  <a:spcPct val="0"/>
                </a:spcBef>
              </a:pPr>
              <a:t>6</a:t>
            </a:fld>
            <a:endParaRPr lang="en-US" altLang="ja-JP">
              <a:solidFill>
                <a:srgbClr val="000000"/>
              </a:solidFill>
              <a:latin typeface="Tahoma" pitchFamily="34" charset="0"/>
              <a:ea typeface="ＭＳ Ｐゴシック"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スライド イメージ プレースホルダー 1"/>
          <p:cNvSpPr>
            <a:spLocks noGrp="1" noRot="1" noChangeAspect="1" noTextEdit="1"/>
          </p:cNvSpPr>
          <p:nvPr>
            <p:ph type="sldImg"/>
          </p:nvPr>
        </p:nvSpPr>
        <p:spPr>
          <a:ln/>
        </p:spPr>
      </p:sp>
      <p:sp>
        <p:nvSpPr>
          <p:cNvPr id="19968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これは実際にあった事件です。</a:t>
            </a:r>
            <a:endParaRPr lang="en-US" altLang="ja-JP" smtClean="0"/>
          </a:p>
          <a:p>
            <a:r>
              <a:rPr lang="ja-JP" altLang="en-US" smtClean="0"/>
              <a:t>ゲームで使えるお金をあげるからといって、ネット上で知り合った数人のＩＤとパスワードを聞き出した中学生</a:t>
            </a:r>
            <a:r>
              <a:rPr lang="en-US" altLang="ja-JP" smtClean="0"/>
              <a:t>2</a:t>
            </a:r>
            <a:r>
              <a:rPr lang="ja-JP" altLang="en-US" smtClean="0"/>
              <a:t>名が書類送検されました。</a:t>
            </a:r>
            <a:endParaRPr lang="en-US" altLang="ja-JP" smtClean="0"/>
          </a:p>
          <a:p>
            <a:endParaRPr lang="ja-JP" altLang="en-US" smtClean="0"/>
          </a:p>
        </p:txBody>
      </p:sp>
      <p:sp>
        <p:nvSpPr>
          <p:cNvPr id="19968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a:spcBef>
                <a:spcPct val="0"/>
              </a:spcBef>
            </a:pPr>
            <a:fld id="{E08F4FC7-2EC6-4FFB-AC66-B4CA05D0735B}" type="slidenum">
              <a:rPr kumimoji="0" lang="ja-JP" altLang="en-US" smtClean="0">
                <a:solidFill>
                  <a:srgbClr val="000000"/>
                </a:solidFill>
                <a:latin typeface="ヒラギノ角ゴ Pro W3" pitchFamily="-84" charset="-128"/>
              </a:rPr>
              <a:pPr algn="r">
                <a:spcBef>
                  <a:spcPct val="0"/>
                </a:spcBef>
              </a:pPr>
              <a:t>11</a:t>
            </a:fld>
            <a:endParaRPr kumimoji="0" lang="en-US" altLang="ja-JP" smtClean="0">
              <a:solidFill>
                <a:srgbClr val="000000"/>
              </a:solidFill>
              <a:latin typeface="ヒラギノ角ゴ Pro W3"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ー 1"/>
          <p:cNvSpPr>
            <a:spLocks noGrp="1" noRot="1" noChangeAspect="1" noTextEdit="1"/>
          </p:cNvSpPr>
          <p:nvPr>
            <p:ph type="sldImg"/>
          </p:nvPr>
        </p:nvSpPr>
        <p:spPr>
          <a:xfrm>
            <a:off x="915988" y="744538"/>
            <a:ext cx="4975225" cy="3730625"/>
          </a:xfrm>
          <a:ln/>
        </p:spPr>
      </p:sp>
      <p:sp>
        <p:nvSpPr>
          <p:cNvPr id="230403" name="ノート プレースホルダー 2"/>
          <p:cNvSpPr>
            <a:spLocks noGrp="1"/>
          </p:cNvSpPr>
          <p:nvPr>
            <p:ph type="body" idx="1"/>
          </p:nvPr>
        </p:nvSpPr>
        <p:spPr>
          <a:xfrm>
            <a:off x="908050" y="4721225"/>
            <a:ext cx="4991100"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4" tIns="46064" rIns="92124" bIns="46064"/>
          <a:lstStyle/>
          <a:p>
            <a:r>
              <a:rPr lang="ja-JP" altLang="en-US" smtClean="0"/>
              <a:t>人に教えない　ライン</a:t>
            </a:r>
            <a:r>
              <a:rPr lang="en-US" altLang="ja-JP" smtClean="0"/>
              <a:t>ID</a:t>
            </a:r>
            <a:r>
              <a:rPr lang="ja-JP" altLang="en-US" smtClean="0"/>
              <a:t>も</a:t>
            </a:r>
            <a:endParaRPr lang="en-US" altLang="ja-JP" smtClean="0"/>
          </a:p>
          <a:p>
            <a:r>
              <a:rPr lang="ja-JP" altLang="en-US" smtClean="0"/>
              <a:t>聞かない　→法律違反になっちゃうよ</a:t>
            </a:r>
            <a:endParaRPr lang="en-US" altLang="ja-JP" smtClean="0"/>
          </a:p>
          <a:p>
            <a:r>
              <a:rPr lang="ja-JP" altLang="en-US" smtClean="0"/>
              <a:t>友達の</a:t>
            </a:r>
            <a:r>
              <a:rPr lang="en-US" altLang="ja-JP" smtClean="0"/>
              <a:t>ID</a:t>
            </a:r>
            <a:r>
              <a:rPr lang="ja-JP" altLang="en-US" smtClean="0"/>
              <a:t>やパスワードを使ってオンラインゲームやブログなどに勝手にアクセスしたら、不正アクセス禁止法などでれっきとした犯罪者になりますよ～</a:t>
            </a:r>
            <a:endParaRPr lang="en-US" altLang="ja-JP" smtClean="0"/>
          </a:p>
          <a:p>
            <a:r>
              <a:rPr lang="ja-JP" altLang="en-US" smtClean="0"/>
              <a:t>加害者の子供の責任能力の有無によっては保護者の監督責任をとられることも。・・・親を悲しませないようにね。</a:t>
            </a:r>
            <a:endParaRPr lang="en-US" altLang="ja-JP" smtClean="0"/>
          </a:p>
        </p:txBody>
      </p:sp>
      <p:sp>
        <p:nvSpPr>
          <p:cNvPr id="230404" name="スライド番号プレースホルダー 3"/>
          <p:cNvSpPr txBox="1">
            <a:spLocks noGrp="1"/>
          </p:cNvSpPr>
          <p:nvPr/>
        </p:nvSpPr>
        <p:spPr bwMode="auto">
          <a:xfrm>
            <a:off x="3854450" y="9440863"/>
            <a:ext cx="29527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4" tIns="46064" rIns="92124" bIns="46064" anchor="b"/>
          <a:lstStyle>
            <a:lvl1pPr algn="l" defTabSz="922338" eaLnBrk="0" hangingPunct="0">
              <a:spcBef>
                <a:spcPct val="30000"/>
              </a:spcBef>
              <a:defRPr kumimoji="1" sz="1200">
                <a:solidFill>
                  <a:schemeClr val="tx1"/>
                </a:solidFill>
                <a:latin typeface="Calibri" pitchFamily="34" charset="0"/>
              </a:defRPr>
            </a:lvl1pPr>
            <a:lvl2pPr marL="742950" indent="-285750" algn="l" defTabSz="922338" eaLnBrk="0" hangingPunct="0">
              <a:spcBef>
                <a:spcPct val="30000"/>
              </a:spcBef>
              <a:defRPr kumimoji="1" sz="1200">
                <a:solidFill>
                  <a:schemeClr val="tx1"/>
                </a:solidFill>
                <a:latin typeface="Calibri" pitchFamily="34" charset="0"/>
              </a:defRPr>
            </a:lvl2pPr>
            <a:lvl3pPr marL="1143000" indent="-228600" algn="l" defTabSz="922338" eaLnBrk="0" hangingPunct="0">
              <a:spcBef>
                <a:spcPct val="30000"/>
              </a:spcBef>
              <a:defRPr kumimoji="1" sz="1200">
                <a:solidFill>
                  <a:schemeClr val="tx1"/>
                </a:solidFill>
                <a:latin typeface="Calibri" pitchFamily="34" charset="0"/>
              </a:defRPr>
            </a:lvl3pPr>
            <a:lvl4pPr marL="1600200" indent="-228600" algn="l" defTabSz="922338" eaLnBrk="0" hangingPunct="0">
              <a:spcBef>
                <a:spcPct val="30000"/>
              </a:spcBef>
              <a:defRPr kumimoji="1" sz="1200">
                <a:solidFill>
                  <a:schemeClr val="tx1"/>
                </a:solidFill>
                <a:latin typeface="Calibri" pitchFamily="34" charset="0"/>
              </a:defRPr>
            </a:lvl4pPr>
            <a:lvl5pPr marL="2057400" indent="-228600" algn="l" defTabSz="922338" eaLnBrk="0" hangingPunct="0">
              <a:spcBef>
                <a:spcPct val="30000"/>
              </a:spcBef>
              <a:defRPr kumimoji="1" sz="1200">
                <a:solidFill>
                  <a:schemeClr val="tx1"/>
                </a:solidFill>
                <a:latin typeface="Calibri" pitchFamily="34" charset="0"/>
              </a:defRPr>
            </a:lvl5pPr>
            <a:lvl6pPr marL="2514600" indent="-228600" defTabSz="922338" eaLnBrk="0" fontAlgn="base" hangingPunct="0">
              <a:spcBef>
                <a:spcPct val="30000"/>
              </a:spcBef>
              <a:spcAft>
                <a:spcPct val="0"/>
              </a:spcAft>
              <a:defRPr kumimoji="1" sz="1200">
                <a:solidFill>
                  <a:schemeClr val="tx1"/>
                </a:solidFill>
                <a:latin typeface="Calibri" pitchFamily="34" charset="0"/>
              </a:defRPr>
            </a:lvl6pPr>
            <a:lvl7pPr marL="2971800" indent="-228600" defTabSz="922338" eaLnBrk="0" fontAlgn="base" hangingPunct="0">
              <a:spcBef>
                <a:spcPct val="30000"/>
              </a:spcBef>
              <a:spcAft>
                <a:spcPct val="0"/>
              </a:spcAft>
              <a:defRPr kumimoji="1" sz="1200">
                <a:solidFill>
                  <a:schemeClr val="tx1"/>
                </a:solidFill>
                <a:latin typeface="Calibri" pitchFamily="34" charset="0"/>
              </a:defRPr>
            </a:lvl7pPr>
            <a:lvl8pPr marL="3429000" indent="-228600" defTabSz="922338" eaLnBrk="0" fontAlgn="base" hangingPunct="0">
              <a:spcBef>
                <a:spcPct val="30000"/>
              </a:spcBef>
              <a:spcAft>
                <a:spcPct val="0"/>
              </a:spcAft>
              <a:defRPr kumimoji="1" sz="1200">
                <a:solidFill>
                  <a:schemeClr val="tx1"/>
                </a:solidFill>
                <a:latin typeface="Calibri" pitchFamily="34" charset="0"/>
              </a:defRPr>
            </a:lvl8pPr>
            <a:lvl9pPr marL="3886200" indent="-228600" defTabSz="9223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F166E351-D3C3-46C4-B458-486FF6B59634}" type="slidenum">
              <a:rPr lang="en-US" altLang="ja-JP">
                <a:solidFill>
                  <a:srgbClr val="000000"/>
                </a:solidFill>
                <a:latin typeface="Tahoma" pitchFamily="34" charset="0"/>
                <a:ea typeface="ＭＳ Ｐゴシック" pitchFamily="50" charset="-128"/>
              </a:rPr>
              <a:pPr algn="r" eaLnBrk="1" hangingPunct="1">
                <a:spcBef>
                  <a:spcPct val="0"/>
                </a:spcBef>
              </a:pPr>
              <a:t>12</a:t>
            </a:fld>
            <a:endParaRPr lang="en-US" altLang="ja-JP">
              <a:solidFill>
                <a:srgbClr val="000000"/>
              </a:solidFill>
              <a:latin typeface="Tahoma" pitchFamily="34" charset="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8683" name="タイトル プレースホルダー 5"/>
          <p:cNvSpPr>
            <a:spLocks noGrp="1"/>
          </p:cNvSpPr>
          <p:nvPr>
            <p:ph type="ctrTitle"/>
          </p:nvPr>
        </p:nvSpPr>
        <p:spPr>
          <a:xfrm>
            <a:off x="6789738" y="3363913"/>
            <a:ext cx="5761037" cy="2339975"/>
          </a:xfrm>
        </p:spPr>
        <p:txBody>
          <a:bodyPr lIns="0" anchor="t"/>
          <a:lstStyle>
            <a:lvl1pPr>
              <a:defRPr sz="4400" smtClean="0"/>
            </a:lvl1pPr>
          </a:lstStyle>
          <a:p>
            <a:pPr lvl="0"/>
            <a:r>
              <a:rPr lang="ja-JP" altLang="en-US" noProof="0" smtClean="0">
                <a:sym typeface="ヒラギノ角ゴ Pro W3" pitchFamily="-84" charset="-128"/>
              </a:rPr>
              <a:t>マスター タイトルの書式設定</a:t>
            </a:r>
            <a:endParaRPr lang="ja-JP" altLang="en-US" noProof="0" dirty="0" smtClean="0">
              <a:sym typeface="ヒラギノ角ゴ Pro W3" pitchFamily="-84" charset="-128"/>
            </a:endParaRPr>
          </a:p>
        </p:txBody>
      </p:sp>
      <p:sp>
        <p:nvSpPr>
          <p:cNvPr id="28684" name="テキスト プレースホルダー 6"/>
          <p:cNvSpPr>
            <a:spLocks noGrp="1"/>
          </p:cNvSpPr>
          <p:nvPr>
            <p:ph type="subTitle" idx="1"/>
          </p:nvPr>
        </p:nvSpPr>
        <p:spPr>
          <a:xfrm>
            <a:off x="6789738" y="2355850"/>
            <a:ext cx="5761037" cy="935038"/>
          </a:xfrm>
        </p:spPr>
        <p:txBody>
          <a:bodyPr anchor="b"/>
          <a:lstStyle>
            <a:lvl1pPr marL="0" indent="0">
              <a:buFont typeface="Wingdings" pitchFamily="2" charset="2"/>
              <a:buNone/>
              <a:defRPr b="1" smtClean="0"/>
            </a:lvl1pPr>
          </a:lstStyle>
          <a:p>
            <a:pPr lvl="0"/>
            <a:r>
              <a:rPr lang="ja-JP" altLang="en-US" noProof="0" smtClean="0">
                <a:sym typeface="ヒラギノ角ゴ Pro W3" pitchFamily="-84" charset="-128"/>
              </a:rPr>
              <a:t>マスター サブタイトルの書式設定</a:t>
            </a:r>
            <a:endParaRPr lang="ja-JP" altLang="en-US" noProof="0" dirty="0" smtClean="0">
              <a:sym typeface="ヒラギノ角ゴ Pro W3" pitchFamily="-84" charset="-128"/>
            </a:endParaRPr>
          </a:p>
        </p:txBody>
      </p:sp>
      <p:sp>
        <p:nvSpPr>
          <p:cNvPr id="13" name="Text Box 11"/>
          <p:cNvSpPr txBox="1">
            <a:spLocks noGrp="1" noChangeArrowheads="1"/>
          </p:cNvSpPr>
          <p:nvPr>
            <p:ph type="sldNum" sz="quarter" idx="10"/>
          </p:nvPr>
        </p:nvSpPr>
        <p:spPr/>
        <p:txBody>
          <a:bodyPr/>
          <a:lstStyle>
            <a:lvl1pPr algn="r" eaLnBrk="1" hangingPunct="1">
              <a:defRPr sz="1200" b="1">
                <a:solidFill>
                  <a:schemeClr val="tx1"/>
                </a:solidFill>
                <a:latin typeface="+mn-lt"/>
                <a:ea typeface="+mn-ea"/>
                <a:cs typeface="メイリオ" pitchFamily="50" charset="-128"/>
                <a:sym typeface="Helvetica Neue" pitchFamily="-84" charset="0"/>
              </a:defRPr>
            </a:lvl1pPr>
            <a:lvl2pPr marL="742950" indent="-28575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2pPr>
            <a:lvl3pPr marL="11430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3pPr>
            <a:lvl4pPr marL="16002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4pPr>
            <a:lvl5pPr marL="20574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9pPr>
          </a:lstStyle>
          <a:p>
            <a:pPr>
              <a:defRPr/>
            </a:pPr>
            <a:fld id="{90037492-5462-4A3D-96C2-70D97B918056}" type="slidenum">
              <a:rPr lang="ja-JP" altLang="en-US"/>
              <a:pPr>
                <a:defRPr/>
              </a:pPr>
              <a:t>‹#›</a:t>
            </a:fld>
            <a:endParaRPr lang="en-US" altLang="ja-JP"/>
          </a:p>
        </p:txBody>
      </p:sp>
    </p:spTree>
    <p:extLst>
      <p:ext uri="{BB962C8B-B14F-4D97-AF65-F5344CB8AC3E}">
        <p14:creationId xmlns:p14="http://schemas.microsoft.com/office/powerpoint/2010/main" val="1437928189"/>
      </p:ext>
    </p:extLst>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09563" y="1276350"/>
            <a:ext cx="12385675" cy="74168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11"/>
          <p:cNvSpPr txBox="1">
            <a:spLocks noGrp="1" noChangeArrowheads="1"/>
          </p:cNvSpPr>
          <p:nvPr>
            <p:ph type="sldNum" sz="quarter" idx="10"/>
          </p:nvPr>
        </p:nvSpPr>
        <p:spPr>
          <a:ln/>
        </p:spPr>
        <p:txBody>
          <a:bodyPr/>
          <a:lstStyle>
            <a:lvl1pPr>
              <a:defRPr/>
            </a:lvl1pPr>
          </a:lstStyle>
          <a:p>
            <a:pPr>
              <a:defRPr/>
            </a:pPr>
            <a:fld id="{05F1D4B9-D632-44F9-B503-6D85CE1F6978}" type="slidenum">
              <a:rPr lang="ja-JP" altLang="en-US"/>
              <a:pPr>
                <a:defRPr/>
              </a:pPr>
              <a:t>‹#›</a:t>
            </a:fld>
            <a:endParaRPr lang="en-US" altLang="ja-JP"/>
          </a:p>
        </p:txBody>
      </p:sp>
    </p:spTree>
    <p:extLst>
      <p:ext uri="{BB962C8B-B14F-4D97-AF65-F5344CB8AC3E}">
        <p14:creationId xmlns:p14="http://schemas.microsoft.com/office/powerpoint/2010/main" val="30282457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99613" y="323850"/>
            <a:ext cx="3095625" cy="83693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09563" y="323850"/>
            <a:ext cx="9137650" cy="83693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Text Box 11"/>
          <p:cNvSpPr txBox="1">
            <a:spLocks noGrp="1" noChangeArrowheads="1"/>
          </p:cNvSpPr>
          <p:nvPr>
            <p:ph type="sldNum" sz="quarter" idx="10"/>
          </p:nvPr>
        </p:nvSpPr>
        <p:spPr>
          <a:ln/>
        </p:spPr>
        <p:txBody>
          <a:bodyPr/>
          <a:lstStyle>
            <a:lvl1pPr>
              <a:defRPr/>
            </a:lvl1pPr>
          </a:lstStyle>
          <a:p>
            <a:pPr>
              <a:defRPr/>
            </a:pPr>
            <a:fld id="{A203B234-FB8B-41CF-9C55-AA6206BBC19A}" type="slidenum">
              <a:rPr lang="ja-JP" altLang="en-US"/>
              <a:pPr>
                <a:defRPr/>
              </a:pPr>
              <a:t>‹#›</a:t>
            </a:fld>
            <a:endParaRPr lang="en-US" altLang="ja-JP"/>
          </a:p>
        </p:txBody>
      </p:sp>
    </p:spTree>
    <p:extLst>
      <p:ext uri="{BB962C8B-B14F-4D97-AF65-F5344CB8AC3E}">
        <p14:creationId xmlns:p14="http://schemas.microsoft.com/office/powerpoint/2010/main" val="19842429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noAutofit/>
          </a:bodyPr>
          <a:lstStyle>
            <a:lvl1pPr>
              <a:defRPr sz="3200"/>
            </a:lvl1p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a:xfrm>
            <a:off x="309563" y="1276350"/>
            <a:ext cx="12385675" cy="7416800"/>
          </a:xfrm>
          <a:prstGeom prst="rect">
            <a:avLst/>
          </a:prstGeom>
        </p:spPr>
        <p:txBody>
          <a:bodyPr/>
          <a:lstStyle>
            <a:lvl1pPr marL="571500" indent="-571500">
              <a:spcBef>
                <a:spcPts val="1200"/>
              </a:spcBef>
              <a:buClr>
                <a:schemeClr val="bg2"/>
              </a:buClr>
              <a:buFont typeface="Wingdings" pitchFamily="2" charset="2"/>
              <a:buChar char="n"/>
              <a:defRPr/>
            </a:lvl1pPr>
            <a:lvl2pPr>
              <a:spcBef>
                <a:spcPts val="1200"/>
              </a:spcBef>
              <a:buClr>
                <a:schemeClr val="bg2"/>
              </a:buClr>
              <a:defRPr/>
            </a:lvl2pPr>
            <a:lvl3pPr>
              <a:spcBef>
                <a:spcPts val="1200"/>
              </a:spcBef>
              <a:defRPr/>
            </a:lvl3pPr>
            <a:lvl4pPr>
              <a:spcBef>
                <a:spcPts val="1200"/>
              </a:spcBef>
              <a:defRPr/>
            </a:lvl4pPr>
            <a:lvl5pPr>
              <a:spcBef>
                <a:spcPts val="1200"/>
              </a:spcBef>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Text Box 11"/>
          <p:cNvSpPr txBox="1">
            <a:spLocks noGrp="1" noChangeArrowheads="1"/>
          </p:cNvSpPr>
          <p:nvPr>
            <p:ph type="sldNum" sz="quarter" idx="10"/>
          </p:nvPr>
        </p:nvSpPr>
        <p:spPr>
          <a:ln/>
        </p:spPr>
        <p:txBody>
          <a:bodyPr/>
          <a:lstStyle>
            <a:lvl1pPr>
              <a:defRPr/>
            </a:lvl1pPr>
          </a:lstStyle>
          <a:p>
            <a:pPr>
              <a:defRPr/>
            </a:pPr>
            <a:fld id="{0510FA36-19C3-4144-A7B0-92A6B119E7F0}" type="slidenum">
              <a:rPr lang="ja-JP" altLang="en-US"/>
              <a:pPr>
                <a:defRPr/>
              </a:pPr>
              <a:t>‹#›</a:t>
            </a:fld>
            <a:endParaRPr lang="en-US" altLang="ja-JP"/>
          </a:p>
        </p:txBody>
      </p:sp>
    </p:spTree>
    <p:extLst>
      <p:ext uri="{BB962C8B-B14F-4D97-AF65-F5344CB8AC3E}">
        <p14:creationId xmlns:p14="http://schemas.microsoft.com/office/powerpoint/2010/main" val="32991012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a:prstGeom prst="rect">
            <a:avLst/>
          </a:prstGeo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Text Box 11"/>
          <p:cNvSpPr txBox="1">
            <a:spLocks noGrp="1" noChangeArrowheads="1"/>
          </p:cNvSpPr>
          <p:nvPr>
            <p:ph type="sldNum" sz="quarter" idx="10"/>
          </p:nvPr>
        </p:nvSpPr>
        <p:spPr>
          <a:ln/>
        </p:spPr>
        <p:txBody>
          <a:bodyPr/>
          <a:lstStyle>
            <a:lvl1pPr>
              <a:defRPr/>
            </a:lvl1pPr>
          </a:lstStyle>
          <a:p>
            <a:pPr>
              <a:defRPr/>
            </a:pPr>
            <a:fld id="{2E7C051A-5C05-40DC-94E7-93E264CDAC14}" type="slidenum">
              <a:rPr lang="ja-JP" altLang="en-US"/>
              <a:pPr>
                <a:defRPr/>
              </a:pPr>
              <a:t>‹#›</a:t>
            </a:fld>
            <a:endParaRPr lang="en-US" altLang="ja-JP"/>
          </a:p>
        </p:txBody>
      </p:sp>
    </p:spTree>
    <p:extLst>
      <p:ext uri="{BB962C8B-B14F-4D97-AF65-F5344CB8AC3E}">
        <p14:creationId xmlns:p14="http://schemas.microsoft.com/office/powerpoint/2010/main" val="13901659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09563" y="1276350"/>
            <a:ext cx="6116637" cy="741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1276350"/>
            <a:ext cx="6116638" cy="741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Text Box 11"/>
          <p:cNvSpPr txBox="1">
            <a:spLocks noGrp="1" noChangeArrowheads="1"/>
          </p:cNvSpPr>
          <p:nvPr>
            <p:ph type="sldNum" sz="quarter" idx="10"/>
          </p:nvPr>
        </p:nvSpPr>
        <p:spPr>
          <a:ln/>
        </p:spPr>
        <p:txBody>
          <a:bodyPr/>
          <a:lstStyle>
            <a:lvl1pPr>
              <a:defRPr/>
            </a:lvl1pPr>
          </a:lstStyle>
          <a:p>
            <a:pPr>
              <a:defRPr/>
            </a:pPr>
            <a:fld id="{6C12BF88-346B-40FF-861F-1E17FC794AA6}" type="slidenum">
              <a:rPr lang="ja-JP" altLang="en-US"/>
              <a:pPr>
                <a:defRPr/>
              </a:pPr>
              <a:t>‹#›</a:t>
            </a:fld>
            <a:endParaRPr lang="en-US" altLang="ja-JP"/>
          </a:p>
        </p:txBody>
      </p:sp>
    </p:spTree>
    <p:extLst>
      <p:ext uri="{BB962C8B-B14F-4D97-AF65-F5344CB8AC3E}">
        <p14:creationId xmlns:p14="http://schemas.microsoft.com/office/powerpoint/2010/main" val="21116339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Text Box 11"/>
          <p:cNvSpPr txBox="1">
            <a:spLocks noGrp="1" noChangeArrowheads="1"/>
          </p:cNvSpPr>
          <p:nvPr>
            <p:ph type="sldNum" sz="quarter" idx="10"/>
          </p:nvPr>
        </p:nvSpPr>
        <p:spPr>
          <a:ln/>
        </p:spPr>
        <p:txBody>
          <a:bodyPr/>
          <a:lstStyle>
            <a:lvl1pPr>
              <a:defRPr/>
            </a:lvl1pPr>
          </a:lstStyle>
          <a:p>
            <a:pPr>
              <a:defRPr/>
            </a:pPr>
            <a:fld id="{4D7CCA0B-38EC-4857-BDEA-4C5780F3D5CC}" type="slidenum">
              <a:rPr lang="ja-JP" altLang="en-US"/>
              <a:pPr>
                <a:defRPr/>
              </a:pPr>
              <a:t>‹#›</a:t>
            </a:fld>
            <a:endParaRPr lang="en-US" altLang="ja-JP"/>
          </a:p>
        </p:txBody>
      </p:sp>
    </p:spTree>
    <p:extLst>
      <p:ext uri="{BB962C8B-B14F-4D97-AF65-F5344CB8AC3E}">
        <p14:creationId xmlns:p14="http://schemas.microsoft.com/office/powerpoint/2010/main" val="1392845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smtClean="0"/>
              <a:t>マスター タイトルの書式設定</a:t>
            </a:r>
            <a:endParaRPr lang="ja-JP" altLang="en-US"/>
          </a:p>
        </p:txBody>
      </p:sp>
      <p:sp>
        <p:nvSpPr>
          <p:cNvPr id="3" name="Text Box 11"/>
          <p:cNvSpPr txBox="1">
            <a:spLocks noGrp="1" noChangeArrowheads="1"/>
          </p:cNvSpPr>
          <p:nvPr>
            <p:ph type="sldNum" sz="quarter" idx="10"/>
          </p:nvPr>
        </p:nvSpPr>
        <p:spPr>
          <a:ln/>
        </p:spPr>
        <p:txBody>
          <a:bodyPr/>
          <a:lstStyle>
            <a:lvl1pPr>
              <a:defRPr/>
            </a:lvl1pPr>
          </a:lstStyle>
          <a:p>
            <a:pPr>
              <a:defRPr/>
            </a:pPr>
            <a:fld id="{9BAFAF17-3321-4D97-AFA8-A8E4EE89E3BD}" type="slidenum">
              <a:rPr lang="ja-JP" altLang="en-US"/>
              <a:pPr>
                <a:defRPr/>
              </a:pPr>
              <a:t>‹#›</a:t>
            </a:fld>
            <a:endParaRPr lang="en-US" altLang="ja-JP"/>
          </a:p>
        </p:txBody>
      </p:sp>
    </p:spTree>
    <p:extLst>
      <p:ext uri="{BB962C8B-B14F-4D97-AF65-F5344CB8AC3E}">
        <p14:creationId xmlns:p14="http://schemas.microsoft.com/office/powerpoint/2010/main" val="21403888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11"/>
          <p:cNvSpPr txBox="1">
            <a:spLocks noGrp="1" noChangeArrowheads="1"/>
          </p:cNvSpPr>
          <p:nvPr>
            <p:ph type="sldNum" sz="quarter" idx="10"/>
          </p:nvPr>
        </p:nvSpPr>
        <p:spPr>
          <a:ln/>
        </p:spPr>
        <p:txBody>
          <a:bodyPr/>
          <a:lstStyle>
            <a:lvl1pPr>
              <a:defRPr/>
            </a:lvl1pPr>
          </a:lstStyle>
          <a:p>
            <a:pPr>
              <a:defRPr/>
            </a:pPr>
            <a:fld id="{4E533C6C-7FCB-480B-B6A4-5A40E56D692C}" type="slidenum">
              <a:rPr lang="ja-JP" altLang="en-US"/>
              <a:pPr>
                <a:defRPr/>
              </a:pPr>
              <a:t>‹#›</a:t>
            </a:fld>
            <a:endParaRPr lang="en-US" altLang="ja-JP"/>
          </a:p>
        </p:txBody>
      </p:sp>
    </p:spTree>
    <p:extLst>
      <p:ext uri="{BB962C8B-B14F-4D97-AF65-F5344CB8AC3E}">
        <p14:creationId xmlns:p14="http://schemas.microsoft.com/office/powerpoint/2010/main" val="11191785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Box 11"/>
          <p:cNvSpPr txBox="1">
            <a:spLocks noGrp="1" noChangeArrowheads="1"/>
          </p:cNvSpPr>
          <p:nvPr>
            <p:ph type="sldNum" sz="quarter" idx="10"/>
          </p:nvPr>
        </p:nvSpPr>
        <p:spPr>
          <a:ln/>
        </p:spPr>
        <p:txBody>
          <a:bodyPr/>
          <a:lstStyle>
            <a:lvl1pPr>
              <a:defRPr/>
            </a:lvl1pPr>
          </a:lstStyle>
          <a:p>
            <a:pPr>
              <a:defRPr/>
            </a:pPr>
            <a:fld id="{6D2ECAE9-DDDA-4266-88F7-5930F190CCDD}" type="slidenum">
              <a:rPr lang="ja-JP" altLang="en-US"/>
              <a:pPr>
                <a:defRPr/>
              </a:pPr>
              <a:t>‹#›</a:t>
            </a:fld>
            <a:endParaRPr lang="en-US" altLang="ja-JP"/>
          </a:p>
        </p:txBody>
      </p:sp>
    </p:spTree>
    <p:extLst>
      <p:ext uri="{BB962C8B-B14F-4D97-AF65-F5344CB8AC3E}">
        <p14:creationId xmlns:p14="http://schemas.microsoft.com/office/powerpoint/2010/main" val="38612263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sym typeface="ヒラギノ角ゴ Pro W3" pitchFamily="-84" charset="-128"/>
              </a:rPr>
              <a:t>アイコンをクリックして図を追加</a:t>
            </a:r>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Box 11"/>
          <p:cNvSpPr txBox="1">
            <a:spLocks noGrp="1" noChangeArrowheads="1"/>
          </p:cNvSpPr>
          <p:nvPr>
            <p:ph type="sldNum" sz="quarter" idx="10"/>
          </p:nvPr>
        </p:nvSpPr>
        <p:spPr>
          <a:ln/>
        </p:spPr>
        <p:txBody>
          <a:bodyPr/>
          <a:lstStyle>
            <a:lvl1pPr>
              <a:defRPr/>
            </a:lvl1pPr>
          </a:lstStyle>
          <a:p>
            <a:pPr>
              <a:defRPr/>
            </a:pPr>
            <a:fld id="{1110CF03-7A4E-4E8C-AAC9-622AAE69A7AF}" type="slidenum">
              <a:rPr lang="ja-JP" altLang="en-US"/>
              <a:pPr>
                <a:defRPr/>
              </a:pPr>
              <a:t>‹#›</a:t>
            </a:fld>
            <a:endParaRPr lang="en-US" altLang="ja-JP"/>
          </a:p>
        </p:txBody>
      </p:sp>
    </p:spTree>
    <p:extLst>
      <p:ext uri="{BB962C8B-B14F-4D97-AF65-F5344CB8AC3E}">
        <p14:creationId xmlns:p14="http://schemas.microsoft.com/office/powerpoint/2010/main" val="35190162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0875" name="Text Box 11"/>
          <p:cNvSpPr txBox="1">
            <a:spLocks noGrp="1" noChangeArrowheads="1"/>
          </p:cNvSpPr>
          <p:nvPr>
            <p:ph type="sldNum" sz="quarter" idx="4"/>
          </p:nvPr>
        </p:nvSpPr>
        <p:spPr bwMode="auto">
          <a:xfrm>
            <a:off x="12595225" y="9197975"/>
            <a:ext cx="369888"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eaLnBrk="1" hangingPunct="1">
              <a:defRPr sz="1200" b="1">
                <a:solidFill>
                  <a:schemeClr val="tx1"/>
                </a:solidFill>
                <a:latin typeface="+mn-lt"/>
                <a:ea typeface="+mn-ea"/>
                <a:cs typeface="メイリオ" pitchFamily="50" charset="-128"/>
                <a:sym typeface="Helvetica Neue" pitchFamily="-84" charset="0"/>
              </a:defRPr>
            </a:lvl1pPr>
            <a:lvl2pPr marL="742950" indent="-28575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2pPr>
            <a:lvl3pPr marL="11430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3pPr>
            <a:lvl4pPr marL="16002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4pPr>
            <a:lvl5pPr marL="20574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9pPr>
          </a:lstStyle>
          <a:p>
            <a:pPr>
              <a:defRPr/>
            </a:pPr>
            <a:fld id="{8AD893BD-5B55-4977-9ECF-D3DFD773B50F}" type="slidenum">
              <a:rPr lang="ja-JP" altLang="en-US"/>
              <a:pPr>
                <a:defRPr/>
              </a:pPr>
              <a:t>‹#›</a:t>
            </a:fld>
            <a:endParaRPr lang="en-US" altLang="ja-JP"/>
          </a:p>
        </p:txBody>
      </p:sp>
      <p:sp>
        <p:nvSpPr>
          <p:cNvPr id="1028" name="タイトル プレースホルダー 5"/>
          <p:cNvSpPr>
            <a:spLocks noGrp="1"/>
          </p:cNvSpPr>
          <p:nvPr>
            <p:ph type="title"/>
          </p:nvPr>
        </p:nvSpPr>
        <p:spPr bwMode="auto">
          <a:xfrm>
            <a:off x="303213" y="331788"/>
            <a:ext cx="1123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0000" rIns="91440" bIns="45720" numCol="1" anchor="ctr" anchorCtr="0" compatLnSpc="1">
            <a:prstTxWarp prst="textNoShape">
              <a:avLst/>
            </a:prstTxWarp>
          </a:bodyPr>
          <a:lstStyle/>
          <a:p>
            <a:pPr lvl="0"/>
            <a:r>
              <a:rPr lang="ja-JP" altLang="en-US" smtClean="0">
                <a:sym typeface="ヒラギノ角ゴ Pro W3" pitchFamily="-84" charset="-128"/>
              </a:rPr>
              <a:t>マスター タイトルの書式設定</a:t>
            </a:r>
          </a:p>
        </p:txBody>
      </p:sp>
      <p:sp>
        <p:nvSpPr>
          <p:cNvPr id="1029" name="テキスト プレースホルダー 6"/>
          <p:cNvSpPr>
            <a:spLocks noGrp="1"/>
          </p:cNvSpPr>
          <p:nvPr>
            <p:ph type="body" idx="1"/>
          </p:nvPr>
        </p:nvSpPr>
        <p:spPr bwMode="auto">
          <a:xfrm>
            <a:off x="309563" y="1282700"/>
            <a:ext cx="12385675" cy="74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sym typeface="ヒラギノ角ゴ Pro W3" pitchFamily="-84" charset="-128"/>
              </a:rPr>
              <a:t>マスター テキストの書式設定</a:t>
            </a:r>
          </a:p>
          <a:p>
            <a:pPr lvl="1"/>
            <a:r>
              <a:rPr lang="ja-JP" altLang="en-US" smtClean="0">
                <a:sym typeface="ヒラギノ角ゴ Pro W3" pitchFamily="-84" charset="-128"/>
              </a:rPr>
              <a:t>第 </a:t>
            </a:r>
            <a:r>
              <a:rPr lang="en-US" altLang="ja-JP" smtClean="0">
                <a:sym typeface="ヒラギノ角ゴ Pro W3" pitchFamily="-84" charset="-128"/>
              </a:rPr>
              <a:t>2 </a:t>
            </a:r>
            <a:r>
              <a:rPr lang="ja-JP" altLang="en-US" smtClean="0">
                <a:sym typeface="ヒラギノ角ゴ Pro W3" pitchFamily="-84" charset="-128"/>
              </a:rPr>
              <a:t>レベル</a:t>
            </a:r>
          </a:p>
          <a:p>
            <a:pPr lvl="2"/>
            <a:r>
              <a:rPr lang="ja-JP" altLang="en-US" smtClean="0">
                <a:sym typeface="ヒラギノ角ゴ Pro W3" pitchFamily="-84" charset="-128"/>
              </a:rPr>
              <a:t>第 </a:t>
            </a:r>
            <a:r>
              <a:rPr lang="en-US" altLang="ja-JP" smtClean="0">
                <a:sym typeface="ヒラギノ角ゴ Pro W3" pitchFamily="-84" charset="-128"/>
              </a:rPr>
              <a:t>3 </a:t>
            </a:r>
            <a:r>
              <a:rPr lang="ja-JP" altLang="en-US" smtClean="0">
                <a:sym typeface="ヒラギノ角ゴ Pro W3" pitchFamily="-84" charset="-128"/>
              </a:rPr>
              <a:t>レベル</a:t>
            </a:r>
          </a:p>
          <a:p>
            <a:pPr lvl="3"/>
            <a:r>
              <a:rPr lang="ja-JP" altLang="en-US" smtClean="0">
                <a:sym typeface="ヒラギノ角ゴ Pro W3" pitchFamily="-84" charset="-128"/>
              </a:rPr>
              <a:t>第 </a:t>
            </a:r>
            <a:r>
              <a:rPr lang="en-US" altLang="ja-JP" smtClean="0">
                <a:sym typeface="ヒラギノ角ゴ Pro W3" pitchFamily="-84" charset="-128"/>
              </a:rPr>
              <a:t>4 </a:t>
            </a:r>
            <a:r>
              <a:rPr lang="ja-JP" altLang="en-US" smtClean="0">
                <a:sym typeface="ヒラギノ角ゴ Pro W3" pitchFamily="-84" charset="-128"/>
              </a:rPr>
              <a:t>レベル</a:t>
            </a:r>
          </a:p>
          <a:p>
            <a:pPr lvl="4"/>
            <a:r>
              <a:rPr lang="ja-JP" altLang="en-US" smtClean="0">
                <a:sym typeface="ヒラギノ角ゴ Pro W3" pitchFamily="-84" charset="-128"/>
              </a:rPr>
              <a:t>第 </a:t>
            </a:r>
            <a:r>
              <a:rPr lang="en-US" altLang="ja-JP" smtClean="0">
                <a:sym typeface="ヒラギノ角ゴ Pro W3" pitchFamily="-84" charset="-128"/>
              </a:rPr>
              <a:t>5 </a:t>
            </a:r>
            <a:r>
              <a:rPr lang="ja-JP" altLang="en-US" smtClean="0">
                <a:sym typeface="ヒラギノ角ゴ Pro W3" pitchFamily="-84" charset="-128"/>
              </a:rPr>
              <a:t>レベル</a:t>
            </a:r>
          </a:p>
        </p:txBody>
      </p:sp>
      <p:sp>
        <p:nvSpPr>
          <p:cNvPr id="14" name="Rectangle 41"/>
          <p:cNvSpPr>
            <a:spLocks/>
          </p:cNvSpPr>
          <p:nvPr userDrawn="1"/>
        </p:nvSpPr>
        <p:spPr bwMode="auto">
          <a:xfrm>
            <a:off x="5638304" y="9604067"/>
            <a:ext cx="73458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1pPr>
            <a:lvl2pPr marL="742950" indent="-28575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2pPr>
            <a:lvl3pPr marL="11430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3pPr>
            <a:lvl4pPr marL="16002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4pPr>
            <a:lvl5pPr marL="20574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9pPr>
          </a:lstStyle>
          <a:p>
            <a:pPr eaLnBrk="1" hangingPunct="1">
              <a:defRPr/>
            </a:pPr>
            <a:r>
              <a:rPr lang="en-US" altLang="ja-JP" sz="1100" dirty="0" smtClean="0">
                <a:solidFill>
                  <a:schemeClr val="tx1"/>
                </a:solidFill>
                <a:ea typeface="ＭＳ Ｐゴシック" pitchFamily="50" charset="-128"/>
                <a:sym typeface="Helvetica Neue" pitchFamily="-84" charset="0"/>
              </a:rPr>
              <a:t>Copyright (C) </a:t>
            </a:r>
            <a:r>
              <a:rPr lang="ja-JP" altLang="en-US" sz="1100" dirty="0" smtClean="0"/>
              <a:t>⼤阪の⼦どもを守るネット対策事業実⾏委員会 　</a:t>
            </a:r>
            <a:r>
              <a:rPr lang="en-US" altLang="ja-JP" sz="1100" dirty="0" smtClean="0">
                <a:solidFill>
                  <a:schemeClr val="tx1"/>
                </a:solidFill>
                <a:ea typeface="ＭＳ Ｐゴシック" pitchFamily="50" charset="-128"/>
                <a:sym typeface="Helvetica Neue" pitchFamily="-84" charset="0"/>
              </a:rPr>
              <a:t> All Rights Reserved.</a:t>
            </a:r>
          </a:p>
        </p:txBody>
      </p:sp>
    </p:spTree>
  </p:cSld>
  <p:clrMap bg1="lt1" tx1="dk1" bg2="lt2" tx2="dk2" accent1="accent1" accent2="accent2" accent3="accent3" accent4="accent4" accent5="accent5" accent6="accent6" hlink="hlink" folHlink="folHlink"/>
  <p:sldLayoutIdLst>
    <p:sldLayoutId id="2147483858"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iming>
    <p:tnLst>
      <p:par>
        <p:cTn id="1" dur="indefinite" restart="never" nodeType="tmRoot"/>
      </p:par>
    </p:tnLst>
  </p:timing>
  <p:hf hdr="0" ftr="0" dt="0"/>
  <p:txStyles>
    <p:titleStyle>
      <a:lvl1pPr algn="l" rtl="0" eaLnBrk="1" fontAlgn="t" hangingPunct="1">
        <a:spcBef>
          <a:spcPct val="0"/>
        </a:spcBef>
        <a:spcAft>
          <a:spcPct val="0"/>
        </a:spcAft>
        <a:defRPr kumimoji="1" sz="3600" b="1">
          <a:solidFill>
            <a:schemeClr val="tx1"/>
          </a:solidFill>
          <a:latin typeface="+mj-lt"/>
          <a:ea typeface="+mj-ea"/>
          <a:cs typeface="メイリオ" pitchFamily="50" charset="-128"/>
          <a:sym typeface="ヒラギノ角ゴ Pro W3" pitchFamily="-84" charset="-128"/>
        </a:defRPr>
      </a:lvl1pPr>
      <a:lvl2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4572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6pPr>
      <a:lvl7pPr marL="9144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7pPr>
      <a:lvl8pPr marL="13716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8pPr>
      <a:lvl9pPr marL="18288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9pPr>
    </p:titleStyle>
    <p:bodyStyle>
      <a:lvl1pPr marL="571500" indent="-571500" algn="l" rtl="0" eaLnBrk="1" fontAlgn="base" hangingPunct="1">
        <a:spcBef>
          <a:spcPts val="1800"/>
        </a:spcBef>
        <a:spcAft>
          <a:spcPct val="0"/>
        </a:spcAft>
        <a:buClr>
          <a:schemeClr val="bg2"/>
        </a:buClr>
        <a:buSzPct val="100000"/>
        <a:buFont typeface="Wingdings" pitchFamily="2" charset="2"/>
        <a:buChar char="n"/>
        <a:defRPr kumimoji="1" sz="2800">
          <a:solidFill>
            <a:schemeClr val="tx1"/>
          </a:solidFill>
          <a:latin typeface="+mn-ea"/>
          <a:ea typeface="+mn-ea"/>
          <a:cs typeface="メイリオ" pitchFamily="50" charset="-128"/>
          <a:sym typeface="ヒラギノ角ゴ Pro W3" pitchFamily="-84" charset="-128"/>
        </a:defRPr>
      </a:lvl1pPr>
      <a:lvl2pPr marL="1333500" indent="-571500" algn="l" rtl="0" eaLnBrk="1" fontAlgn="base" hangingPunct="1">
        <a:spcBef>
          <a:spcPts val="1800"/>
        </a:spcBef>
        <a:spcAft>
          <a:spcPct val="0"/>
        </a:spcAft>
        <a:buClr>
          <a:schemeClr val="bg2"/>
        </a:buClr>
        <a:buSzPct val="100000"/>
        <a:buFont typeface="メイリオ" pitchFamily="50" charset="-128"/>
        <a:buChar char="⁃"/>
        <a:defRPr kumimoji="1" sz="2800">
          <a:solidFill>
            <a:schemeClr val="tx1"/>
          </a:solidFill>
          <a:latin typeface="+mn-ea"/>
          <a:ea typeface="+mn-ea"/>
          <a:cs typeface="メイリオ" pitchFamily="50" charset="-128"/>
          <a:sym typeface="ヒラギノ角ゴ Pro W3" pitchFamily="-84" charset="-128"/>
        </a:defRPr>
      </a:lvl2pPr>
      <a:lvl3pPr marL="1778000" indent="-571500" algn="l" rtl="0" eaLnBrk="1" fontAlgn="base" hangingPunct="1">
        <a:spcBef>
          <a:spcPts val="1800"/>
        </a:spcBef>
        <a:spcAft>
          <a:spcPct val="0"/>
        </a:spcAft>
        <a:buSzPct val="100000"/>
        <a:buFont typeface="Arial" pitchFamily="34" charset="0"/>
        <a:buChar char="•"/>
        <a:defRPr kumimoji="1" sz="2400">
          <a:solidFill>
            <a:schemeClr val="tx1"/>
          </a:solidFill>
          <a:latin typeface="+mn-ea"/>
          <a:ea typeface="+mn-ea"/>
          <a:cs typeface="メイリオ" pitchFamily="50" charset="-128"/>
          <a:sym typeface="ヒラギノ角ゴ Pro W3" pitchFamily="-84" charset="-128"/>
        </a:defRPr>
      </a:lvl3pPr>
      <a:lvl4pPr marL="2222500" indent="-571500" algn="l" rtl="0" eaLnBrk="1" fontAlgn="base" hangingPunct="1">
        <a:spcBef>
          <a:spcPts val="1800"/>
        </a:spcBef>
        <a:spcAft>
          <a:spcPct val="0"/>
        </a:spcAft>
        <a:buSzPct val="100000"/>
        <a:buFont typeface="メイリオ" pitchFamily="50" charset="-128"/>
        <a:buChar char="⁃"/>
        <a:defRPr kumimoji="1" sz="2400">
          <a:solidFill>
            <a:schemeClr val="tx1"/>
          </a:solidFill>
          <a:latin typeface="+mn-ea"/>
          <a:ea typeface="+mn-ea"/>
          <a:cs typeface="メイリオ" pitchFamily="50" charset="-128"/>
          <a:sym typeface="ヒラギノ角ゴ Pro W3" pitchFamily="-84" charset="-128"/>
        </a:defRPr>
      </a:lvl4pPr>
      <a:lvl5pPr marL="2667000" indent="-571500" algn="l" rtl="0" eaLnBrk="1" fontAlgn="base" hangingPunct="1">
        <a:spcBef>
          <a:spcPts val="1800"/>
        </a:spcBef>
        <a:spcAft>
          <a:spcPct val="0"/>
        </a:spcAft>
        <a:buSzPct val="100000"/>
        <a:buFont typeface="Arial" pitchFamily="34" charset="0"/>
        <a:buChar char="•"/>
        <a:defRPr kumimoji="1" sz="2000">
          <a:solidFill>
            <a:schemeClr val="tx1"/>
          </a:solidFill>
          <a:latin typeface="+mn-ea"/>
          <a:ea typeface="+mn-ea"/>
          <a:cs typeface="メイリオ" pitchFamily="50" charset="-128"/>
          <a:sym typeface="ヒラギノ角ゴ Pro W3" pitchFamily="-84" charset="-128"/>
        </a:defRPr>
      </a:lvl5pPr>
      <a:lvl6pPr marL="31242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6pPr>
      <a:lvl7pPr marL="35814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7pPr>
      <a:lvl8pPr marL="40386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8pPr>
      <a:lvl9pPr marL="44958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77813" y="3436938"/>
            <a:ext cx="136921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12" tIns="65007" rIns="130012" bIns="65007">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en-US" altLang="ja-JP" sz="9400" b="1">
                <a:solidFill>
                  <a:srgbClr val="000000"/>
                </a:solidFill>
                <a:latin typeface="メイリオ" pitchFamily="50" charset="-128"/>
                <a:ea typeface="メイリオ" pitchFamily="50" charset="-128"/>
              </a:rPr>
              <a:t>2.</a:t>
            </a:r>
            <a:r>
              <a:rPr kumimoji="0" lang="ja-JP" altLang="en-US" sz="9400" b="1">
                <a:solidFill>
                  <a:srgbClr val="000000"/>
                </a:solidFill>
                <a:latin typeface="メイリオ" pitchFamily="50" charset="-128"/>
                <a:ea typeface="メイリオ" pitchFamily="50" charset="-128"/>
              </a:rPr>
              <a:t>自己管理</a:t>
            </a:r>
            <a:r>
              <a:rPr kumimoji="0" lang="en-US" altLang="ja-JP" sz="9400" b="1">
                <a:solidFill>
                  <a:srgbClr val="000000"/>
                </a:solidFill>
                <a:latin typeface="メイリオ" pitchFamily="50" charset="-128"/>
                <a:ea typeface="メイリオ" pitchFamily="50" charset="-128"/>
              </a:rPr>
              <a:t/>
            </a:r>
            <a:br>
              <a:rPr kumimoji="0" lang="en-US" altLang="ja-JP" sz="9400" b="1">
                <a:solidFill>
                  <a:srgbClr val="000000"/>
                </a:solidFill>
                <a:latin typeface="メイリオ" pitchFamily="50" charset="-128"/>
                <a:ea typeface="メイリオ" pitchFamily="50" charset="-128"/>
              </a:rPr>
            </a:br>
            <a:r>
              <a:rPr kumimoji="0" lang="ja-JP" altLang="en-US" sz="8000" b="1">
                <a:solidFill>
                  <a:srgbClr val="000000"/>
                </a:solidFill>
                <a:latin typeface="メイリオ" pitchFamily="50" charset="-128"/>
                <a:ea typeface="メイリオ" pitchFamily="50" charset="-128"/>
              </a:rPr>
              <a:t>お金・時間・セキュリティ</a:t>
            </a:r>
            <a:endParaRPr kumimoji="0" lang="en-US" altLang="ja-JP" sz="8000" b="1">
              <a:solidFill>
                <a:srgbClr val="000000"/>
              </a:solidFill>
              <a:latin typeface="メイリオ" pitchFamily="50" charset="-128"/>
              <a:ea typeface="メイリオ" pitchFamily="50" charset="-128"/>
            </a:endParaRPr>
          </a:p>
        </p:txBody>
      </p:sp>
      <p:sp>
        <p:nvSpPr>
          <p:cNvPr id="4" name="スライド番号プレースホルダー 1"/>
          <p:cNvSpPr>
            <a:spLocks noGrp="1"/>
          </p:cNvSpPr>
          <p:nvPr>
            <p:ph type="sldNum" sz="quarter" idx="10"/>
          </p:nvPr>
        </p:nvSpPr>
        <p:spPr/>
        <p:txBody>
          <a:bodyPr/>
          <a:lstStyle/>
          <a:p>
            <a:pPr>
              <a:defRPr/>
            </a:pPr>
            <a:fld id="{FE8C110C-9833-4656-BEE0-D7C4B431606D}" type="slidenum">
              <a:rPr lang="ja-JP" altLang="en-US" smtClean="0"/>
              <a:pPr>
                <a:defRPr/>
              </a:pPr>
              <a:t>1</a:t>
            </a:fld>
            <a:endParaRPr lang="en-US" altLang="ja-JP"/>
          </a:p>
        </p:txBody>
      </p:sp>
    </p:spTree>
    <p:extLst>
      <p:ext uri="{BB962C8B-B14F-4D97-AF65-F5344CB8AC3E}">
        <p14:creationId xmlns:p14="http://schemas.microsoft.com/office/powerpoint/2010/main" val="2994241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E533C6C-7FCB-480B-B6A4-5A40E56D692C}" type="slidenum">
              <a:rPr lang="ja-JP" altLang="en-US" smtClean="0"/>
              <a:pPr>
                <a:defRPr/>
              </a:pPr>
              <a:t>10</a:t>
            </a:fld>
            <a:endParaRPr lang="en-US" altLang="ja-JP"/>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44" y="1555011"/>
            <a:ext cx="11857589" cy="771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bwMode="auto">
          <a:xfrm>
            <a:off x="669752" y="1187240"/>
            <a:ext cx="11017224" cy="1457312"/>
          </a:xfrm>
          <a:prstGeom prst="rect">
            <a:avLst/>
          </a:prstGeom>
          <a:solidFill>
            <a:schemeClr val="bg1"/>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44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小学生・中学生が</a:t>
            </a:r>
            <a:endParaRPr kumimoji="0" lang="en-US" altLang="ja-JP" sz="44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44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加害者・被害者になるケースが多い</a:t>
            </a:r>
          </a:p>
        </p:txBody>
      </p:sp>
      <p:sp>
        <p:nvSpPr>
          <p:cNvPr id="5" name="タイトル 1"/>
          <p:cNvSpPr txBox="1">
            <a:spLocks/>
          </p:cNvSpPr>
          <p:nvPr/>
        </p:nvSpPr>
        <p:spPr>
          <a:xfrm>
            <a:off x="309563" y="268288"/>
            <a:ext cx="11017250" cy="576263"/>
          </a:xfrm>
          <a:prstGeom prst="rect">
            <a:avLst/>
          </a:prstGeom>
        </p:spPr>
        <p:txBody>
          <a:bodyPr/>
          <a:lstStyle>
            <a:lvl1pPr algn="l" rtl="0" eaLnBrk="1" fontAlgn="t" hangingPunct="1">
              <a:spcBef>
                <a:spcPct val="0"/>
              </a:spcBef>
              <a:spcAft>
                <a:spcPct val="0"/>
              </a:spcAft>
              <a:defRPr kumimoji="1" sz="3600" b="1">
                <a:solidFill>
                  <a:schemeClr val="tx1"/>
                </a:solidFill>
                <a:latin typeface="+mj-lt"/>
                <a:ea typeface="+mj-ea"/>
                <a:cs typeface="メイリオ" pitchFamily="50" charset="-128"/>
                <a:sym typeface="ヒラギノ角ゴ Pro W3" pitchFamily="-84" charset="-128"/>
              </a:defRPr>
            </a:lvl1pPr>
            <a:lvl2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4572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6pPr>
            <a:lvl7pPr marL="9144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7pPr>
            <a:lvl8pPr marL="13716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8pPr>
            <a:lvl9pPr marL="18288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9pPr>
          </a:lstStyle>
          <a:p>
            <a:r>
              <a:rPr lang="ja-JP" altLang="en-US" sz="4400" kern="0" dirty="0" smtClean="0">
                <a:latin typeface="メイリオ" pitchFamily="50" charset="-128"/>
                <a:ea typeface="メイリオ" pitchFamily="50" charset="-128"/>
              </a:rPr>
              <a:t>事例：アカウントの乗っ取り</a:t>
            </a:r>
            <a:endParaRPr lang="ja-JP" altLang="en-US" sz="4400" kern="0" dirty="0" smtClean="0"/>
          </a:p>
        </p:txBody>
      </p:sp>
    </p:spTree>
    <p:extLst>
      <p:ext uri="{BB962C8B-B14F-4D97-AF65-F5344CB8AC3E}">
        <p14:creationId xmlns:p14="http://schemas.microsoft.com/office/powerpoint/2010/main" val="4538493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967B7949-4874-480B-B0D9-1155C78C5E8D}" type="slidenum">
              <a:rPr lang="ja-JP" altLang="en-US" smtClean="0"/>
              <a:pPr>
                <a:defRPr/>
              </a:pPr>
              <a:t>11</a:t>
            </a:fld>
            <a:endParaRPr lang="en-US" altLang="ja-JP"/>
          </a:p>
        </p:txBody>
      </p:sp>
      <p:grpSp>
        <p:nvGrpSpPr>
          <p:cNvPr id="121860" name="グループ化 22"/>
          <p:cNvGrpSpPr>
            <a:grpSpLocks/>
          </p:cNvGrpSpPr>
          <p:nvPr/>
        </p:nvGrpSpPr>
        <p:grpSpPr bwMode="auto">
          <a:xfrm>
            <a:off x="568325" y="2292350"/>
            <a:ext cx="11423650" cy="6094413"/>
            <a:chOff x="568600" y="2292528"/>
            <a:chExt cx="11423376" cy="6094505"/>
          </a:xfrm>
        </p:grpSpPr>
        <p:grpSp>
          <p:nvGrpSpPr>
            <p:cNvPr id="121878" name="グループ化 18"/>
            <p:cNvGrpSpPr>
              <a:grpSpLocks/>
            </p:cNvGrpSpPr>
            <p:nvPr/>
          </p:nvGrpSpPr>
          <p:grpSpPr bwMode="auto">
            <a:xfrm>
              <a:off x="568600" y="2292528"/>
              <a:ext cx="11423376" cy="6094505"/>
              <a:chOff x="568600" y="2292528"/>
              <a:chExt cx="11423376" cy="6094505"/>
            </a:xfrm>
          </p:grpSpPr>
          <p:pic>
            <p:nvPicPr>
              <p:cNvPr id="121881" name="図 2"/>
              <p:cNvPicPr>
                <a:picLocks noChangeAspect="1"/>
              </p:cNvPicPr>
              <p:nvPr/>
            </p:nvPicPr>
            <p:blipFill>
              <a:blip r:embed="rId3" cstate="print">
                <a:extLst>
                  <a:ext uri="{28A0092B-C50C-407E-A947-70E740481C1C}">
                    <a14:useLocalDpi xmlns:a14="http://schemas.microsoft.com/office/drawing/2010/main" val="0"/>
                  </a:ext>
                </a:extLst>
              </a:blip>
              <a:srcRect l="15283"/>
              <a:stretch>
                <a:fillRect/>
              </a:stretch>
            </p:blipFill>
            <p:spPr bwMode="auto">
              <a:xfrm>
                <a:off x="5062240" y="4819669"/>
                <a:ext cx="3022152" cy="356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82" name="四角形吹き出し 9"/>
              <p:cNvSpPr>
                <a:spLocks noChangeArrowheads="1"/>
              </p:cNvSpPr>
              <p:nvPr/>
            </p:nvSpPr>
            <p:spPr bwMode="auto">
              <a:xfrm>
                <a:off x="568600" y="2292528"/>
                <a:ext cx="5384040" cy="2128262"/>
              </a:xfrm>
              <a:prstGeom prst="wedgeRectCallout">
                <a:avLst>
                  <a:gd name="adj1" fmla="val 36477"/>
                  <a:gd name="adj2" fmla="val 80153"/>
                </a:avLst>
              </a:prstGeom>
              <a:blipFill dpi="0" rotWithShape="0">
                <a:blip/>
                <a:srcRect/>
                <a:tile tx="0" ty="0" sx="100000" sy="100000" flip="none" algn="tl"/>
              </a:blip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4400">
                    <a:solidFill>
                      <a:srgbClr val="00B0F0"/>
                    </a:solidFill>
                    <a:ea typeface="メイリオ" pitchFamily="50" charset="-128"/>
                  </a:rPr>
                  <a:t>ゲームで使えるお金あげるから</a:t>
                </a:r>
                <a:endParaRPr kumimoji="0" lang="en-US" altLang="ja-JP" sz="4400">
                  <a:solidFill>
                    <a:srgbClr val="00B0F0"/>
                  </a:solidFill>
                  <a:ea typeface="メイリオ" pitchFamily="50" charset="-128"/>
                </a:endParaRPr>
              </a:p>
              <a:p>
                <a:pPr algn="ctr" eaLnBrk="1" hangingPunct="1">
                  <a:spcBef>
                    <a:spcPct val="0"/>
                  </a:spcBef>
                  <a:buSzTx/>
                  <a:buFontTx/>
                  <a:buNone/>
                </a:pPr>
                <a:r>
                  <a:rPr kumimoji="0" lang="ja-JP" altLang="en-US" sz="4400">
                    <a:solidFill>
                      <a:srgbClr val="00B0F0"/>
                    </a:solidFill>
                    <a:ea typeface="メイリオ" pitchFamily="50" charset="-128"/>
                  </a:rPr>
                  <a:t>パスワード教えて？</a:t>
                </a:r>
                <a:endParaRPr kumimoji="0" lang="en-US" altLang="ja-JP" sz="4400">
                  <a:solidFill>
                    <a:srgbClr val="00B0F0"/>
                  </a:solidFill>
                  <a:ea typeface="メイリオ" pitchFamily="50" charset="-128"/>
                </a:endParaRPr>
              </a:p>
            </p:txBody>
          </p:sp>
          <p:sp>
            <p:nvSpPr>
              <p:cNvPr id="121883" name="四角形吹き出し 10"/>
              <p:cNvSpPr>
                <a:spLocks noChangeArrowheads="1"/>
              </p:cNvSpPr>
              <p:nvPr/>
            </p:nvSpPr>
            <p:spPr bwMode="auto">
              <a:xfrm>
                <a:off x="7527480" y="2860280"/>
                <a:ext cx="4464496" cy="1368292"/>
              </a:xfrm>
              <a:prstGeom prst="wedgeRectCallout">
                <a:avLst>
                  <a:gd name="adj1" fmla="val -51204"/>
                  <a:gd name="adj2" fmla="val 121750"/>
                </a:avLst>
              </a:prstGeom>
              <a:blipFill dpi="0" rotWithShape="0">
                <a:blip/>
                <a:srcRect/>
                <a:tile tx="0" ty="0" sx="100000" sy="100000" flip="none" algn="tl"/>
              </a:blip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4400">
                    <a:solidFill>
                      <a:srgbClr val="00B050"/>
                    </a:solidFill>
                    <a:ea typeface="メイリオ" pitchFamily="50" charset="-128"/>
                  </a:rPr>
                  <a:t>ありがとう！</a:t>
                </a:r>
                <a:endParaRPr kumimoji="0" lang="en-US" altLang="ja-JP" sz="4400">
                  <a:solidFill>
                    <a:srgbClr val="00B050"/>
                  </a:solidFill>
                  <a:ea typeface="メイリオ" pitchFamily="50" charset="-128"/>
                </a:endParaRPr>
              </a:p>
              <a:p>
                <a:pPr algn="ctr" eaLnBrk="1" hangingPunct="1">
                  <a:spcBef>
                    <a:spcPct val="0"/>
                  </a:spcBef>
                  <a:buSzTx/>
                  <a:buFontTx/>
                  <a:buNone/>
                </a:pPr>
                <a:r>
                  <a:rPr kumimoji="0" lang="ja-JP" altLang="en-US" sz="4400">
                    <a:solidFill>
                      <a:srgbClr val="00B050"/>
                    </a:solidFill>
                    <a:ea typeface="メイリオ" pitchFamily="50" charset="-128"/>
                  </a:rPr>
                  <a:t>ｘｘｘだよ！</a:t>
                </a:r>
              </a:p>
            </p:txBody>
          </p:sp>
        </p:grpSp>
        <p:sp>
          <p:nvSpPr>
            <p:cNvPr id="121879" name="テキスト ボックス 20"/>
            <p:cNvSpPr txBox="1">
              <a:spLocks noChangeArrowheads="1"/>
            </p:cNvSpPr>
            <p:nvPr/>
          </p:nvSpPr>
          <p:spPr bwMode="auto">
            <a:xfrm>
              <a:off x="2637635" y="5182687"/>
              <a:ext cx="2424605" cy="76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ja-JP" altLang="en-US" sz="4400" b="1">
                  <a:solidFill>
                    <a:srgbClr val="00B0F0"/>
                  </a:solidFill>
                  <a:ea typeface="メイリオ" pitchFamily="50" charset="-128"/>
                </a:rPr>
                <a:t>中学生Ａ</a:t>
              </a:r>
            </a:p>
          </p:txBody>
        </p:sp>
        <p:sp>
          <p:nvSpPr>
            <p:cNvPr id="121880" name="テキスト ボックス 21"/>
            <p:cNvSpPr txBox="1">
              <a:spLocks noChangeArrowheads="1"/>
            </p:cNvSpPr>
            <p:nvPr/>
          </p:nvSpPr>
          <p:spPr bwMode="auto">
            <a:xfrm>
              <a:off x="8052041" y="5307235"/>
              <a:ext cx="2748110" cy="76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ja-JP" altLang="en-US" sz="4400" b="1">
                  <a:solidFill>
                    <a:srgbClr val="00B050"/>
                  </a:solidFill>
                  <a:ea typeface="メイリオ" pitchFamily="50" charset="-128"/>
                </a:rPr>
                <a:t>小学生Ｂ</a:t>
              </a:r>
            </a:p>
          </p:txBody>
        </p:sp>
      </p:grpSp>
      <p:grpSp>
        <p:nvGrpSpPr>
          <p:cNvPr id="11" name="グループ化 10"/>
          <p:cNvGrpSpPr>
            <a:grpSpLocks/>
          </p:cNvGrpSpPr>
          <p:nvPr/>
        </p:nvGrpSpPr>
        <p:grpSpPr bwMode="auto">
          <a:xfrm>
            <a:off x="0" y="1677988"/>
            <a:ext cx="12757150" cy="7072312"/>
            <a:chOff x="195286" y="2022311"/>
            <a:chExt cx="12757149" cy="7071765"/>
          </a:xfrm>
        </p:grpSpPr>
        <p:grpSp>
          <p:nvGrpSpPr>
            <p:cNvPr id="121869" name="グループ化 9"/>
            <p:cNvGrpSpPr>
              <a:grpSpLocks/>
            </p:cNvGrpSpPr>
            <p:nvPr/>
          </p:nvGrpSpPr>
          <p:grpSpPr bwMode="auto">
            <a:xfrm>
              <a:off x="195286" y="2022311"/>
              <a:ext cx="12757149" cy="7071765"/>
              <a:chOff x="195286" y="2022311"/>
              <a:chExt cx="12757149" cy="7071765"/>
            </a:xfrm>
          </p:grpSpPr>
          <p:grpSp>
            <p:nvGrpSpPr>
              <p:cNvPr id="121871" name="グループ化 5"/>
              <p:cNvGrpSpPr>
                <a:grpSpLocks/>
              </p:cNvGrpSpPr>
              <p:nvPr/>
            </p:nvGrpSpPr>
            <p:grpSpPr bwMode="auto">
              <a:xfrm>
                <a:off x="195286" y="2022311"/>
                <a:ext cx="12757149" cy="7071765"/>
                <a:chOff x="-6705096" y="-307776"/>
                <a:chExt cx="12757149" cy="7071765"/>
              </a:xfrm>
            </p:grpSpPr>
            <p:grpSp>
              <p:nvGrpSpPr>
                <p:cNvPr id="121873" name="グループ化 19"/>
                <p:cNvGrpSpPr>
                  <a:grpSpLocks/>
                </p:cNvGrpSpPr>
                <p:nvPr/>
              </p:nvGrpSpPr>
              <p:grpSpPr bwMode="auto">
                <a:xfrm>
                  <a:off x="-6705096" y="-307776"/>
                  <a:ext cx="12757149" cy="7071765"/>
                  <a:chOff x="307042" y="1852464"/>
                  <a:chExt cx="12368816" cy="7071608"/>
                </a:xfrm>
              </p:grpSpPr>
              <p:sp>
                <p:nvSpPr>
                  <p:cNvPr id="121875" name="正方形/長方形 11"/>
                  <p:cNvSpPr>
                    <a:spLocks noChangeArrowheads="1"/>
                  </p:cNvSpPr>
                  <p:nvPr/>
                </p:nvSpPr>
                <p:spPr bwMode="auto">
                  <a:xfrm>
                    <a:off x="307042" y="1917002"/>
                    <a:ext cx="12368816" cy="700707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endParaRPr kumimoji="0" lang="ja-JP" altLang="en-US" sz="4400">
                      <a:solidFill>
                        <a:srgbClr val="000000"/>
                      </a:solidFill>
                      <a:ea typeface="メイリオ" pitchFamily="50" charset="-128"/>
                    </a:endParaRPr>
                  </a:p>
                </p:txBody>
              </p:sp>
              <p:pic>
                <p:nvPicPr>
                  <p:cNvPr id="121876"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3916" y="4965369"/>
                    <a:ext cx="3433870" cy="374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77" name="雲形吹き出し 5"/>
                  <p:cNvSpPr>
                    <a:spLocks noChangeArrowheads="1"/>
                  </p:cNvSpPr>
                  <p:nvPr/>
                </p:nvSpPr>
                <p:spPr bwMode="auto">
                  <a:xfrm>
                    <a:off x="3794360" y="1852464"/>
                    <a:ext cx="8674342" cy="3960347"/>
                  </a:xfrm>
                  <a:prstGeom prst="cloudCallout">
                    <a:avLst>
                      <a:gd name="adj1" fmla="val -44301"/>
                      <a:gd name="adj2" fmla="val 57046"/>
                    </a:avLst>
                  </a:prstGeom>
                  <a:blipFill dpi="0" rotWithShape="0">
                    <a:blip/>
                    <a:srcRect/>
                    <a:tile tx="0" ty="0" sx="100000" sy="100000" flip="none" algn="tl"/>
                  </a:blip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4400" b="1">
                        <a:solidFill>
                          <a:srgbClr val="00B0F0"/>
                        </a:solidFill>
                        <a:ea typeface="メイリオ" pitchFamily="50" charset="-128"/>
                      </a:rPr>
                      <a:t>ログインして</a:t>
                    </a:r>
                    <a:r>
                      <a:rPr kumimoji="0" lang="en-US" altLang="ja-JP" sz="4400" b="1">
                        <a:solidFill>
                          <a:srgbClr val="00B0F0"/>
                        </a:solidFill>
                        <a:ea typeface="メイリオ" pitchFamily="50" charset="-128"/>
                      </a:rPr>
                      <a:t>…</a:t>
                    </a:r>
                  </a:p>
                  <a:p>
                    <a:pPr algn="ctr" eaLnBrk="1" hangingPunct="1">
                      <a:spcBef>
                        <a:spcPct val="0"/>
                      </a:spcBef>
                      <a:buSzTx/>
                      <a:buFontTx/>
                      <a:buNone/>
                    </a:pPr>
                    <a:r>
                      <a:rPr kumimoji="0" lang="ja-JP" altLang="en-US" sz="4400" b="1">
                        <a:solidFill>
                          <a:srgbClr val="00B0F0"/>
                        </a:solidFill>
                        <a:ea typeface="メイリオ" pitchFamily="50" charset="-128"/>
                      </a:rPr>
                      <a:t>パスワード変更！</a:t>
                    </a:r>
                    <a:endParaRPr kumimoji="0" lang="en-US" altLang="ja-JP" sz="4400" b="1">
                      <a:solidFill>
                        <a:srgbClr val="00B0F0"/>
                      </a:solidFill>
                      <a:ea typeface="メイリオ" pitchFamily="50" charset="-128"/>
                    </a:endParaRPr>
                  </a:p>
                  <a:p>
                    <a:pPr algn="ctr" eaLnBrk="1" hangingPunct="1">
                      <a:spcBef>
                        <a:spcPct val="0"/>
                      </a:spcBef>
                      <a:buSzTx/>
                      <a:buFontTx/>
                      <a:buNone/>
                    </a:pPr>
                    <a:r>
                      <a:rPr kumimoji="0" lang="ja-JP" altLang="en-US" sz="4400" b="1">
                        <a:solidFill>
                          <a:srgbClr val="00B050"/>
                        </a:solidFill>
                        <a:ea typeface="メイリオ" pitchFamily="50" charset="-128"/>
                      </a:rPr>
                      <a:t>Ｂのキャラと</a:t>
                    </a:r>
                    <a:endParaRPr kumimoji="0" lang="en-US" altLang="ja-JP" sz="4400" b="1">
                      <a:solidFill>
                        <a:srgbClr val="00B050"/>
                      </a:solidFill>
                      <a:ea typeface="メイリオ" pitchFamily="50" charset="-128"/>
                    </a:endParaRPr>
                  </a:p>
                  <a:p>
                    <a:pPr algn="ctr" eaLnBrk="1" hangingPunct="1">
                      <a:spcBef>
                        <a:spcPct val="0"/>
                      </a:spcBef>
                      <a:buSzTx/>
                      <a:buFontTx/>
                      <a:buNone/>
                    </a:pPr>
                    <a:r>
                      <a:rPr kumimoji="0" lang="ja-JP" altLang="en-US" sz="4400" b="1">
                        <a:solidFill>
                          <a:srgbClr val="00B050"/>
                        </a:solidFill>
                        <a:ea typeface="メイリオ" pitchFamily="50" charset="-128"/>
                      </a:rPr>
                      <a:t>アイテム</a:t>
                    </a:r>
                    <a:r>
                      <a:rPr kumimoji="0" lang="ja-JP" altLang="en-US" sz="4400" b="1">
                        <a:solidFill>
                          <a:srgbClr val="00B0F0"/>
                        </a:solidFill>
                        <a:ea typeface="メイリオ" pitchFamily="50" charset="-128"/>
                      </a:rPr>
                      <a:t>いただきだ！</a:t>
                    </a:r>
                    <a:endParaRPr kumimoji="0" lang="en-US" altLang="ja-JP" sz="4400" b="1">
                      <a:solidFill>
                        <a:srgbClr val="00B0F0"/>
                      </a:solidFill>
                      <a:ea typeface="メイリオ" pitchFamily="50" charset="-128"/>
                    </a:endParaRPr>
                  </a:p>
                </p:txBody>
              </p:sp>
            </p:grpSp>
            <p:sp>
              <p:nvSpPr>
                <p:cNvPr id="121874" name="テキスト ボックス 4"/>
                <p:cNvSpPr txBox="1">
                  <a:spLocks noChangeArrowheads="1"/>
                </p:cNvSpPr>
                <p:nvPr/>
              </p:nvSpPr>
              <p:spPr bwMode="auto">
                <a:xfrm>
                  <a:off x="-2127630" y="3828763"/>
                  <a:ext cx="1115787" cy="28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4400" b="1">
                      <a:solidFill>
                        <a:srgbClr val="00B0F0"/>
                      </a:solidFill>
                      <a:ea typeface="メイリオ" pitchFamily="50" charset="-128"/>
                    </a:rPr>
                    <a:t>中学生Ａ</a:t>
                  </a:r>
                </a:p>
              </p:txBody>
            </p:sp>
          </p:grpSp>
          <p:sp>
            <p:nvSpPr>
              <p:cNvPr id="121872" name="月 2"/>
              <p:cNvSpPr>
                <a:spLocks noChangeArrowheads="1"/>
              </p:cNvSpPr>
              <p:nvPr/>
            </p:nvSpPr>
            <p:spPr bwMode="auto">
              <a:xfrm rot="-7378334">
                <a:off x="3337774" y="5807855"/>
                <a:ext cx="205410" cy="467578"/>
              </a:xfrm>
              <a:prstGeom prst="moon">
                <a:avLst>
                  <a:gd name="adj" fmla="val 50000"/>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endParaRPr kumimoji="0" lang="ja-JP" altLang="en-US" sz="4400">
                  <a:solidFill>
                    <a:srgbClr val="000000"/>
                  </a:solidFill>
                  <a:ea typeface="メイリオ" pitchFamily="50" charset="-128"/>
                </a:endParaRPr>
              </a:p>
            </p:txBody>
          </p:sp>
        </p:grpSp>
        <p:sp>
          <p:nvSpPr>
            <p:cNvPr id="121870" name="月 4"/>
            <p:cNvSpPr>
              <a:spLocks noChangeArrowheads="1"/>
            </p:cNvSpPr>
            <p:nvPr/>
          </p:nvSpPr>
          <p:spPr bwMode="auto">
            <a:xfrm rot="-8242517">
              <a:off x="3334854" y="5616810"/>
              <a:ext cx="173161" cy="244391"/>
            </a:xfrm>
            <a:prstGeom prst="moon">
              <a:avLst>
                <a:gd name="adj" fmla="val 66477"/>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endParaRPr kumimoji="0" lang="ja-JP" altLang="en-US" sz="4400">
                <a:solidFill>
                  <a:srgbClr val="000000"/>
                </a:solidFill>
                <a:ea typeface="メイリオ" pitchFamily="50" charset="-128"/>
              </a:endParaRPr>
            </a:p>
          </p:txBody>
        </p:sp>
      </p:grpSp>
      <p:sp>
        <p:nvSpPr>
          <p:cNvPr id="7" name="テキスト ボックス 6"/>
          <p:cNvSpPr txBox="1">
            <a:spLocks noChangeArrowheads="1"/>
          </p:cNvSpPr>
          <p:nvPr/>
        </p:nvSpPr>
        <p:spPr bwMode="auto">
          <a:xfrm rot="-744346">
            <a:off x="606425" y="5045075"/>
            <a:ext cx="2262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a:solidFill>
                  <a:srgbClr val="00B0F0"/>
                </a:solidFill>
                <a:ea typeface="メイリオ" pitchFamily="50" charset="-128"/>
              </a:rPr>
              <a:t>しめしめ</a:t>
            </a:r>
          </a:p>
        </p:txBody>
      </p:sp>
      <p:grpSp>
        <p:nvGrpSpPr>
          <p:cNvPr id="4" name="グループ化 3"/>
          <p:cNvGrpSpPr>
            <a:grpSpLocks/>
          </p:cNvGrpSpPr>
          <p:nvPr/>
        </p:nvGrpSpPr>
        <p:grpSpPr bwMode="auto">
          <a:xfrm>
            <a:off x="228600" y="1379538"/>
            <a:ext cx="12690475" cy="6988175"/>
            <a:chOff x="365321" y="1906440"/>
            <a:chExt cx="12480925" cy="6987551"/>
          </a:xfrm>
        </p:grpSpPr>
        <p:grpSp>
          <p:nvGrpSpPr>
            <p:cNvPr id="121864" name="グループ化 24"/>
            <p:cNvGrpSpPr>
              <a:grpSpLocks/>
            </p:cNvGrpSpPr>
            <p:nvPr/>
          </p:nvGrpSpPr>
          <p:grpSpPr bwMode="auto">
            <a:xfrm>
              <a:off x="365321" y="1906440"/>
              <a:ext cx="12480925" cy="6987551"/>
              <a:chOff x="501028" y="1895923"/>
              <a:chExt cx="12480156" cy="6986481"/>
            </a:xfrm>
          </p:grpSpPr>
          <p:sp>
            <p:nvSpPr>
              <p:cNvPr id="121866" name="正方形/長方形 23"/>
              <p:cNvSpPr>
                <a:spLocks noChangeArrowheads="1"/>
              </p:cNvSpPr>
              <p:nvPr/>
            </p:nvSpPr>
            <p:spPr bwMode="auto">
              <a:xfrm>
                <a:off x="501028" y="1895923"/>
                <a:ext cx="12480156" cy="6986481"/>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endParaRPr kumimoji="0" lang="ja-JP" altLang="en-US" sz="4400">
                  <a:solidFill>
                    <a:srgbClr val="92D050"/>
                  </a:solidFill>
                  <a:ea typeface="メイリオ" pitchFamily="50" charset="-128"/>
                </a:endParaRPr>
              </a:p>
            </p:txBody>
          </p:sp>
          <p:sp>
            <p:nvSpPr>
              <p:cNvPr id="121867" name="星 24 13"/>
              <p:cNvSpPr>
                <a:spLocks noChangeArrowheads="1"/>
              </p:cNvSpPr>
              <p:nvPr/>
            </p:nvSpPr>
            <p:spPr bwMode="auto">
              <a:xfrm>
                <a:off x="1692075" y="1895923"/>
                <a:ext cx="10077429" cy="6075504"/>
              </a:xfrm>
              <a:prstGeom prst="star24">
                <a:avLst>
                  <a:gd name="adj" fmla="val 41130"/>
                </a:avLst>
              </a:prstGeom>
              <a:solidFill>
                <a:srgbClr val="FF0000"/>
              </a:solidFill>
              <a:ln w="25400" algn="ctr">
                <a:solidFill>
                  <a:srgbClr val="FF0000"/>
                </a:solidFill>
                <a:round/>
                <a:headEnd/>
                <a:tailEnd/>
              </a:ln>
            </p:spPr>
            <p:txBody>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5400" b="1">
                    <a:solidFill>
                      <a:srgbClr val="000000"/>
                    </a:solidFill>
                    <a:ea typeface="メイリオ" pitchFamily="50" charset="-128"/>
                  </a:rPr>
                  <a:t>ログインできなく</a:t>
                </a:r>
                <a:endParaRPr kumimoji="0" lang="en-US" altLang="ja-JP" sz="5400" b="1">
                  <a:solidFill>
                    <a:srgbClr val="000000"/>
                  </a:solidFill>
                  <a:ea typeface="メイリオ" pitchFamily="50" charset="-128"/>
                </a:endParaRPr>
              </a:p>
              <a:p>
                <a:pPr algn="ctr" eaLnBrk="1" hangingPunct="1">
                  <a:spcBef>
                    <a:spcPct val="0"/>
                  </a:spcBef>
                  <a:buSzTx/>
                  <a:buFontTx/>
                  <a:buNone/>
                </a:pPr>
                <a:r>
                  <a:rPr kumimoji="0" lang="ja-JP" altLang="en-US" sz="5400" b="1">
                    <a:solidFill>
                      <a:srgbClr val="000000"/>
                    </a:solidFill>
                    <a:ea typeface="メイリオ" pitchFamily="50" charset="-128"/>
                  </a:rPr>
                  <a:t>なっちゃった！</a:t>
                </a:r>
                <a:endParaRPr kumimoji="0" lang="ja-JP" altLang="en-US" sz="4800" b="1">
                  <a:solidFill>
                    <a:srgbClr val="000000"/>
                  </a:solidFill>
                  <a:ea typeface="メイリオ" pitchFamily="50" charset="-128"/>
                </a:endParaRPr>
              </a:p>
            </p:txBody>
          </p:sp>
          <p:sp>
            <p:nvSpPr>
              <p:cNvPr id="121868" name="図 6"/>
              <p:cNvSpPr>
                <a:spLocks noChangeAspect="1"/>
              </p:cNvSpPr>
              <p:nvPr/>
            </p:nvSpPr>
            <p:spPr bwMode="auto">
              <a:xfrm>
                <a:off x="5568757" y="5128965"/>
                <a:ext cx="2760585" cy="369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endParaRPr kumimoji="0" lang="ja-JP" altLang="en-US" sz="4400">
                  <a:solidFill>
                    <a:srgbClr val="000000"/>
                  </a:solidFill>
                  <a:ea typeface="メイリオ" pitchFamily="50" charset="-128"/>
                </a:endParaRPr>
              </a:p>
            </p:txBody>
          </p:sp>
        </p:grpSp>
        <p:sp>
          <p:nvSpPr>
            <p:cNvPr id="121865" name="テキスト ボックス 2"/>
            <p:cNvSpPr txBox="1">
              <a:spLocks noChangeArrowheads="1"/>
            </p:cNvSpPr>
            <p:nvPr/>
          </p:nvSpPr>
          <p:spPr bwMode="auto">
            <a:xfrm>
              <a:off x="7124700" y="5137905"/>
              <a:ext cx="804974" cy="284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4400" b="1">
                  <a:solidFill>
                    <a:srgbClr val="00B050"/>
                  </a:solidFill>
                  <a:ea typeface="メイリオ" pitchFamily="50" charset="-128"/>
                </a:rPr>
                <a:t>小学生Ｂ</a:t>
              </a:r>
            </a:p>
          </p:txBody>
        </p:sp>
      </p:grpSp>
      <p:sp>
        <p:nvSpPr>
          <p:cNvPr id="29" name="テキスト ボックス 2"/>
          <p:cNvSpPr txBox="1">
            <a:spLocks noChangeArrowheads="1"/>
          </p:cNvSpPr>
          <p:nvPr/>
        </p:nvSpPr>
        <p:spPr bwMode="auto">
          <a:xfrm>
            <a:off x="1173163" y="1428750"/>
            <a:ext cx="11377612" cy="8107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endParaRPr lang="ja-JP" altLang="en-US" sz="6000" b="1">
              <a:solidFill>
                <a:srgbClr val="000000"/>
              </a:solidFill>
              <a:latin typeface="メイリオ" pitchFamily="50" charset="-128"/>
              <a:ea typeface="メイリオ" pitchFamily="50" charset="-128"/>
            </a:endParaRPr>
          </a:p>
          <a:p>
            <a:pPr algn="ctr" eaLnBrk="1" hangingPunct="1">
              <a:spcBef>
                <a:spcPct val="0"/>
              </a:spcBef>
              <a:buSzTx/>
              <a:buFontTx/>
              <a:buNone/>
            </a:pPr>
            <a:r>
              <a:rPr lang="ja-JP" altLang="en-US" sz="19900" b="1">
                <a:solidFill>
                  <a:srgbClr val="000000"/>
                </a:solidFill>
                <a:latin typeface="メイリオ" pitchFamily="50" charset="-128"/>
                <a:ea typeface="メイリオ" pitchFamily="50" charset="-128"/>
              </a:rPr>
              <a:t>法律違反</a:t>
            </a:r>
            <a:r>
              <a:rPr lang="en-US" altLang="ja-JP" sz="19900" b="1">
                <a:solidFill>
                  <a:srgbClr val="000000"/>
                </a:solidFill>
                <a:latin typeface="メイリオ" pitchFamily="50" charset="-128"/>
                <a:ea typeface="メイリオ" pitchFamily="50" charset="-128"/>
              </a:rPr>
              <a:t/>
            </a:r>
            <a:br>
              <a:rPr lang="en-US" altLang="ja-JP" sz="19900" b="1">
                <a:solidFill>
                  <a:srgbClr val="000000"/>
                </a:solidFill>
                <a:latin typeface="メイリオ" pitchFamily="50" charset="-128"/>
                <a:ea typeface="メイリオ" pitchFamily="50" charset="-128"/>
              </a:rPr>
            </a:br>
            <a:r>
              <a:rPr lang="ja-JP" altLang="en-US" sz="11900" b="1">
                <a:solidFill>
                  <a:srgbClr val="000000"/>
                </a:solidFill>
                <a:latin typeface="メイリオ" pitchFamily="50" charset="-128"/>
                <a:ea typeface="メイリオ" pitchFamily="50" charset="-128"/>
              </a:rPr>
              <a:t>です</a:t>
            </a:r>
          </a:p>
          <a:p>
            <a:pPr algn="ctr" eaLnBrk="1" hangingPunct="1">
              <a:spcBef>
                <a:spcPct val="0"/>
              </a:spcBef>
              <a:buSzTx/>
              <a:buFontTx/>
              <a:buNone/>
            </a:pPr>
            <a:endParaRPr lang="ja-JP" altLang="en-US" sz="4000" b="1">
              <a:solidFill>
                <a:srgbClr val="000000"/>
              </a:solidFill>
              <a:latin typeface="メイリオ" pitchFamily="50" charset="-128"/>
              <a:ea typeface="メイリオ" pitchFamily="50" charset="-128"/>
            </a:endParaRPr>
          </a:p>
          <a:p>
            <a:pPr algn="ctr" eaLnBrk="1" hangingPunct="1">
              <a:spcBef>
                <a:spcPct val="0"/>
              </a:spcBef>
              <a:buSzTx/>
              <a:buFontTx/>
              <a:buNone/>
            </a:pPr>
            <a:r>
              <a:rPr lang="ja-JP" altLang="en-US" sz="8000" b="1">
                <a:solidFill>
                  <a:srgbClr val="FF0000"/>
                </a:solidFill>
                <a:latin typeface="メイリオ" pitchFamily="50" charset="-128"/>
                <a:ea typeface="メイリオ" pitchFamily="50" charset="-128"/>
              </a:rPr>
              <a:t>不正アクセス禁止法</a:t>
            </a:r>
            <a:br>
              <a:rPr lang="ja-JP" altLang="en-US" sz="8000" b="1">
                <a:solidFill>
                  <a:srgbClr val="FF0000"/>
                </a:solidFill>
                <a:latin typeface="メイリオ" pitchFamily="50" charset="-128"/>
                <a:ea typeface="メイリオ" pitchFamily="50" charset="-128"/>
              </a:rPr>
            </a:br>
            <a:r>
              <a:rPr lang="ja-JP" altLang="en-US" b="1">
                <a:solidFill>
                  <a:srgbClr val="FF0000"/>
                </a:solidFill>
                <a:latin typeface="メイリオ" pitchFamily="50" charset="-128"/>
                <a:ea typeface="メイリオ" pitchFamily="50" charset="-128"/>
              </a:rPr>
              <a:t>（三年以下の懲役又は百万円以下の罰金 </a:t>
            </a:r>
            <a:r>
              <a:rPr lang="en-US" altLang="ja-JP" b="1">
                <a:solidFill>
                  <a:srgbClr val="FF0000"/>
                </a:solidFill>
                <a:latin typeface="メイリオ" pitchFamily="50" charset="-128"/>
                <a:ea typeface="メイリオ" pitchFamily="50" charset="-128"/>
              </a:rPr>
              <a:t>)</a:t>
            </a:r>
          </a:p>
        </p:txBody>
      </p:sp>
      <p:sp>
        <p:nvSpPr>
          <p:cNvPr id="30" name="タイトル 1"/>
          <p:cNvSpPr txBox="1">
            <a:spLocks/>
          </p:cNvSpPr>
          <p:nvPr/>
        </p:nvSpPr>
        <p:spPr>
          <a:xfrm>
            <a:off x="309563" y="268288"/>
            <a:ext cx="11017250" cy="576263"/>
          </a:xfrm>
          <a:prstGeom prst="rect">
            <a:avLst/>
          </a:prstGeom>
        </p:spPr>
        <p:txBody>
          <a:bodyPr/>
          <a:lstStyle>
            <a:lvl1pPr algn="l" rtl="0" eaLnBrk="1" fontAlgn="t" hangingPunct="1">
              <a:spcBef>
                <a:spcPct val="0"/>
              </a:spcBef>
              <a:spcAft>
                <a:spcPct val="0"/>
              </a:spcAft>
              <a:defRPr kumimoji="1" sz="3600" b="1">
                <a:solidFill>
                  <a:schemeClr val="tx1"/>
                </a:solidFill>
                <a:latin typeface="+mj-lt"/>
                <a:ea typeface="+mj-ea"/>
                <a:cs typeface="メイリオ" pitchFamily="50" charset="-128"/>
                <a:sym typeface="ヒラギノ角ゴ Pro W3" pitchFamily="-84" charset="-128"/>
              </a:defRPr>
            </a:lvl1pPr>
            <a:lvl2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4572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6pPr>
            <a:lvl7pPr marL="9144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7pPr>
            <a:lvl8pPr marL="13716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8pPr>
            <a:lvl9pPr marL="18288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9pPr>
          </a:lstStyle>
          <a:p>
            <a:r>
              <a:rPr lang="ja-JP" altLang="en-US" sz="4400" kern="0" dirty="0" smtClean="0">
                <a:latin typeface="メイリオ" pitchFamily="50" charset="-128"/>
                <a:ea typeface="メイリオ" pitchFamily="50" charset="-128"/>
              </a:rPr>
              <a:t>事例：アカウントの乗っ取り</a:t>
            </a:r>
            <a:endParaRPr lang="ja-JP" altLang="en-US" sz="4400" kern="0" dirty="0" smtClean="0"/>
          </a:p>
        </p:txBody>
      </p:sp>
    </p:spTree>
    <p:extLst>
      <p:ext uri="{BB962C8B-B14F-4D97-AF65-F5344CB8AC3E}">
        <p14:creationId xmlns:p14="http://schemas.microsoft.com/office/powerpoint/2010/main" val="2327147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246063" y="1684338"/>
            <a:ext cx="13642976"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12" tIns="65007" rIns="130012" bIns="65007">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9400" b="1">
                <a:solidFill>
                  <a:srgbClr val="000000"/>
                </a:solidFill>
                <a:latin typeface="メイリオ" pitchFamily="50" charset="-128"/>
                <a:ea typeface="メイリオ" pitchFamily="50" charset="-128"/>
              </a:rPr>
              <a:t>パスワードの管理</a:t>
            </a:r>
          </a:p>
        </p:txBody>
      </p:sp>
      <p:grpSp>
        <p:nvGrpSpPr>
          <p:cNvPr id="157699" name="グループ化 2"/>
          <p:cNvGrpSpPr>
            <a:grpSpLocks/>
          </p:cNvGrpSpPr>
          <p:nvPr/>
        </p:nvGrpSpPr>
        <p:grpSpPr bwMode="auto">
          <a:xfrm>
            <a:off x="3636963" y="3240088"/>
            <a:ext cx="5175250" cy="4186237"/>
            <a:chOff x="3389313" y="3436938"/>
            <a:chExt cx="5478461" cy="4918800"/>
          </a:xfrm>
        </p:grpSpPr>
        <p:pic>
          <p:nvPicPr>
            <p:cNvPr id="157703" name="Picture 8" descr="device_sample_white_h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13" y="3436938"/>
              <a:ext cx="2611437"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4" name="Picture 9" descr="キョウ体データ_SS_h640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499" y="3458301"/>
              <a:ext cx="258127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5" name="Picture 2" descr="C:\Users\nishi.masahiko\AppData\Local\Microsoft\Windows\Temporary Internet Files\Content.IE5\AY8UEVDI\MC900431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5381625"/>
              <a:ext cx="18288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6" name="Picture 2" descr="C:\Users\nishi.masahiko\AppData\Local\Microsoft\Windows\Temporary Internet Files\Content.IE5\AY8UEVDI\MC900431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738" y="53721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テキスト ボックス 1"/>
          <p:cNvSpPr txBox="1">
            <a:spLocks noChangeArrowheads="1"/>
          </p:cNvSpPr>
          <p:nvPr/>
        </p:nvSpPr>
        <p:spPr bwMode="auto">
          <a:xfrm>
            <a:off x="742950" y="7886700"/>
            <a:ext cx="1166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8000" b="1">
                <a:solidFill>
                  <a:srgbClr val="FF0000"/>
                </a:solidFill>
                <a:ea typeface="メイリオ" pitchFamily="50" charset="-128"/>
              </a:rPr>
              <a:t>絶対、人に教えない！！</a:t>
            </a:r>
          </a:p>
        </p:txBody>
      </p:sp>
      <p:sp>
        <p:nvSpPr>
          <p:cNvPr id="11" name="スライド番号プレースホルダー 1"/>
          <p:cNvSpPr>
            <a:spLocks noGrp="1"/>
          </p:cNvSpPr>
          <p:nvPr>
            <p:ph type="sldNum" sz="quarter" idx="10"/>
          </p:nvPr>
        </p:nvSpPr>
        <p:spPr/>
        <p:txBody>
          <a:bodyPr/>
          <a:lstStyle/>
          <a:p>
            <a:pPr>
              <a:defRPr/>
            </a:pPr>
            <a:fld id="{E0A4A90D-D1FE-43F9-A52A-0DBDD2C20B3A}" type="slidenum">
              <a:rPr lang="ja-JP" altLang="en-US" smtClean="0"/>
              <a:pPr>
                <a:defRPr/>
              </a:pPr>
              <a:t>12</a:t>
            </a:fld>
            <a:endParaRPr lang="en-US" altLang="ja-JP"/>
          </a:p>
        </p:txBody>
      </p:sp>
      <p:sp>
        <p:nvSpPr>
          <p:cNvPr id="12" name="タイトル 1"/>
          <p:cNvSpPr txBox="1">
            <a:spLocks/>
          </p:cNvSpPr>
          <p:nvPr/>
        </p:nvSpPr>
        <p:spPr>
          <a:xfrm>
            <a:off x="309563" y="268288"/>
            <a:ext cx="11017250" cy="576263"/>
          </a:xfrm>
          <a:prstGeom prst="rect">
            <a:avLst/>
          </a:prstGeom>
        </p:spPr>
        <p:txBody>
          <a:bodyPr/>
          <a:lstStyle>
            <a:lvl1pPr algn="l" rtl="0" eaLnBrk="1" fontAlgn="t" hangingPunct="1">
              <a:spcBef>
                <a:spcPct val="0"/>
              </a:spcBef>
              <a:spcAft>
                <a:spcPct val="0"/>
              </a:spcAft>
              <a:defRPr kumimoji="1" sz="3600" b="1">
                <a:solidFill>
                  <a:schemeClr val="tx1"/>
                </a:solidFill>
                <a:latin typeface="+mj-lt"/>
                <a:ea typeface="+mj-ea"/>
                <a:cs typeface="メイリオ" pitchFamily="50" charset="-128"/>
                <a:sym typeface="ヒラギノ角ゴ Pro W3" pitchFamily="-84" charset="-128"/>
              </a:defRPr>
            </a:lvl1pPr>
            <a:lvl2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4572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6pPr>
            <a:lvl7pPr marL="9144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7pPr>
            <a:lvl8pPr marL="13716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8pPr>
            <a:lvl9pPr marL="18288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9pPr>
          </a:lstStyle>
          <a:p>
            <a:r>
              <a:rPr lang="ja-JP" altLang="en-US" sz="4400" kern="0" dirty="0" smtClean="0">
                <a:latin typeface="メイリオ" pitchFamily="50" charset="-128"/>
                <a:ea typeface="メイリオ" pitchFamily="50" charset="-128"/>
              </a:rPr>
              <a:t>事例：アカウントの乗っ取り</a:t>
            </a:r>
            <a:endParaRPr lang="ja-JP" altLang="en-US" sz="4400" kern="0" dirty="0" smtClean="0"/>
          </a:p>
        </p:txBody>
      </p:sp>
    </p:spTree>
    <p:extLst>
      <p:ext uri="{BB962C8B-B14F-4D97-AF65-F5344CB8AC3E}">
        <p14:creationId xmlns:p14="http://schemas.microsoft.com/office/powerpoint/2010/main" val="3971899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9"/>
          <p:cNvSpPr txBox="1">
            <a:spLocks/>
          </p:cNvSpPr>
          <p:nvPr/>
        </p:nvSpPr>
        <p:spPr bwMode="auto">
          <a:xfrm>
            <a:off x="238125" y="2284413"/>
            <a:ext cx="9793288" cy="2101850"/>
          </a:xfrm>
          <a:prstGeom prst="rect">
            <a:avLst/>
          </a:prstGeom>
          <a:solidFill>
            <a:schemeClr val="bg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kumimoji="0" lang="ja-JP" altLang="en-US" sz="4400" dirty="0">
                <a:solidFill>
                  <a:srgbClr val="000000"/>
                </a:solidFill>
                <a:ea typeface="メイリオ" pitchFamily="50" charset="-128"/>
              </a:rPr>
              <a:t>ゲームに夢中になって、</a:t>
            </a:r>
            <a:br>
              <a:rPr kumimoji="0" lang="ja-JP" altLang="en-US" sz="4400" dirty="0">
                <a:solidFill>
                  <a:srgbClr val="000000"/>
                </a:solidFill>
                <a:ea typeface="メイリオ" pitchFamily="50" charset="-128"/>
              </a:rPr>
            </a:br>
            <a:r>
              <a:rPr kumimoji="0" lang="ja-JP" altLang="en-US" sz="4400" dirty="0">
                <a:solidFill>
                  <a:srgbClr val="FF3300"/>
                </a:solidFill>
                <a:ea typeface="メイリオ" pitchFamily="50" charset="-128"/>
              </a:rPr>
              <a:t>「有料」</a:t>
            </a:r>
            <a:r>
              <a:rPr kumimoji="0" lang="ja-JP" altLang="en-US" sz="4400" dirty="0">
                <a:solidFill>
                  <a:srgbClr val="000000"/>
                </a:solidFill>
                <a:ea typeface="メイリオ" pitchFamily="50" charset="-128"/>
              </a:rPr>
              <a:t>と書いてあるアイテムを</a:t>
            </a:r>
            <a:br>
              <a:rPr kumimoji="0" lang="ja-JP" altLang="en-US" sz="4400" dirty="0">
                <a:solidFill>
                  <a:srgbClr val="000000"/>
                </a:solidFill>
                <a:ea typeface="メイリオ" pitchFamily="50" charset="-128"/>
              </a:rPr>
            </a:br>
            <a:r>
              <a:rPr kumimoji="0" lang="ja-JP" altLang="en-US" sz="4400" dirty="0">
                <a:solidFill>
                  <a:srgbClr val="000000"/>
                </a:solidFill>
                <a:ea typeface="メイリオ" pitchFamily="50" charset="-128"/>
              </a:rPr>
              <a:t>いっぱい買っていると・・・</a:t>
            </a:r>
          </a:p>
        </p:txBody>
      </p:sp>
      <p:pic>
        <p:nvPicPr>
          <p:cNvPr id="150531" name="Picture 7"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4732338"/>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5092700"/>
            <a:ext cx="30702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1"/>
          <p:cNvSpPr>
            <a:spLocks noGrp="1"/>
          </p:cNvSpPr>
          <p:nvPr>
            <p:ph type="sldNum" sz="quarter" idx="10"/>
          </p:nvPr>
        </p:nvSpPr>
        <p:spPr>
          <a:xfrm>
            <a:off x="12638088" y="9197975"/>
            <a:ext cx="366712" cy="268288"/>
          </a:xfrm>
        </p:spPr>
        <p:txBody>
          <a:bodyPr/>
          <a:lstStyle/>
          <a:p>
            <a:pPr>
              <a:defRPr/>
            </a:pPr>
            <a:fld id="{6EDE988C-63AD-462A-A7B2-FADD94BBBBCA}" type="slidenum">
              <a:rPr lang="ja-JP" altLang="en-US" smtClean="0"/>
              <a:pPr>
                <a:defRPr/>
              </a:pPr>
              <a:t>2</a:t>
            </a:fld>
            <a:endParaRPr lang="en-US" altLang="ja-JP"/>
          </a:p>
        </p:txBody>
      </p:sp>
      <p:sp>
        <p:nvSpPr>
          <p:cNvPr id="150537" name="テキスト ボックス 2"/>
          <p:cNvSpPr txBox="1">
            <a:spLocks noChangeArrowheads="1"/>
          </p:cNvSpPr>
          <p:nvPr/>
        </p:nvSpPr>
        <p:spPr bwMode="auto">
          <a:xfrm>
            <a:off x="0" y="263525"/>
            <a:ext cx="1300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indent="317500"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4400" b="1" dirty="0" smtClean="0">
                <a:solidFill>
                  <a:srgbClr val="000000"/>
                </a:solidFill>
                <a:latin typeface="メイリオ" pitchFamily="50" charset="-128"/>
                <a:ea typeface="メイリオ" pitchFamily="50" charset="-128"/>
              </a:rPr>
              <a:t>事例：お金</a:t>
            </a:r>
            <a:r>
              <a:rPr kumimoji="0" lang="ja-JP" altLang="en-US" sz="4400" b="1" dirty="0">
                <a:solidFill>
                  <a:srgbClr val="000000"/>
                </a:solidFill>
                <a:latin typeface="メイリオ" pitchFamily="50" charset="-128"/>
                <a:ea typeface="メイリオ" pitchFamily="50" charset="-128"/>
              </a:rPr>
              <a:t>の使い過ぎ</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861494"/>
            <a:ext cx="8782278" cy="719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爆発 1 4"/>
          <p:cNvSpPr>
            <a:spLocks noChangeArrowheads="1"/>
          </p:cNvSpPr>
          <p:nvPr/>
        </p:nvSpPr>
        <p:spPr bwMode="auto">
          <a:xfrm>
            <a:off x="6285954" y="1348408"/>
            <a:ext cx="3528814" cy="1565525"/>
          </a:xfrm>
          <a:prstGeom prst="irregularSeal1">
            <a:avLst/>
          </a:prstGeom>
          <a:noFill/>
          <a:ln w="1016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5" tIns="45708" rIns="91415" bIns="45708"/>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endParaRPr kumimoji="0" lang="ja-JP" altLang="en-US" sz="4400">
              <a:solidFill>
                <a:srgbClr val="000000"/>
              </a:solidFill>
              <a:ea typeface="メイリオ" pitchFamily="50" charset="-128"/>
            </a:endParaRPr>
          </a:p>
        </p:txBody>
      </p:sp>
      <p:grpSp>
        <p:nvGrpSpPr>
          <p:cNvPr id="4" name="グループ化 3"/>
          <p:cNvGrpSpPr>
            <a:grpSpLocks/>
          </p:cNvGrpSpPr>
          <p:nvPr/>
        </p:nvGrpSpPr>
        <p:grpSpPr bwMode="auto">
          <a:xfrm>
            <a:off x="7270724" y="443409"/>
            <a:ext cx="5640388" cy="5297487"/>
            <a:chOff x="7648575" y="213519"/>
            <a:chExt cx="5640388" cy="5298281"/>
          </a:xfrm>
        </p:grpSpPr>
        <p:pic>
          <p:nvPicPr>
            <p:cNvPr id="150539"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86776" y="213519"/>
              <a:ext cx="2880320" cy="3294856"/>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150538" name="星 12 3"/>
            <p:cNvSpPr>
              <a:spLocks/>
            </p:cNvSpPr>
            <p:nvPr/>
          </p:nvSpPr>
          <p:spPr bwMode="auto">
            <a:xfrm rot="565260">
              <a:off x="7648575" y="3360738"/>
              <a:ext cx="5640388" cy="2151062"/>
            </a:xfrm>
            <a:custGeom>
              <a:avLst/>
              <a:gdLst>
                <a:gd name="T0" fmla="*/ 0 w 5638800"/>
                <a:gd name="T1" fmla="*/ 1075531 h 2151063"/>
                <a:gd name="T2" fmla="*/ 677824 w 5638800"/>
                <a:gd name="T3" fmla="*/ 856317 h 2151063"/>
                <a:gd name="T4" fmla="*/ 379435 w 5638800"/>
                <a:gd name="T5" fmla="*/ 537766 h 2151063"/>
                <a:gd name="T6" fmla="*/ 1255068 w 5638800"/>
                <a:gd name="T7" fmla="*/ 476625 h 2151063"/>
                <a:gd name="T8" fmla="*/ 1416065 w 5638800"/>
                <a:gd name="T9" fmla="*/ 144094 h 2151063"/>
                <a:gd name="T10" fmla="*/ 2254885 w 5638800"/>
                <a:gd name="T11" fmla="*/ 257411 h 2151063"/>
                <a:gd name="T12" fmla="*/ 2832130 w 5638800"/>
                <a:gd name="T13" fmla="*/ 0 h 2151063"/>
                <a:gd name="T14" fmla="*/ 3409374 w 5638800"/>
                <a:gd name="T15" fmla="*/ 257411 h 2151063"/>
                <a:gd name="T16" fmla="*/ 4248194 w 5638800"/>
                <a:gd name="T17" fmla="*/ 144094 h 2151063"/>
                <a:gd name="T18" fmla="*/ 4409191 w 5638800"/>
                <a:gd name="T19" fmla="*/ 476625 h 2151063"/>
                <a:gd name="T20" fmla="*/ 5284826 w 5638800"/>
                <a:gd name="T21" fmla="*/ 537766 h 2151063"/>
                <a:gd name="T22" fmla="*/ 4986435 w 5638800"/>
                <a:gd name="T23" fmla="*/ 856317 h 2151063"/>
                <a:gd name="T24" fmla="*/ 5664258 w 5638800"/>
                <a:gd name="T25" fmla="*/ 1075531 h 2151063"/>
                <a:gd name="T26" fmla="*/ 4986435 w 5638800"/>
                <a:gd name="T27" fmla="*/ 1294733 h 2151063"/>
                <a:gd name="T28" fmla="*/ 5284826 w 5638800"/>
                <a:gd name="T29" fmla="*/ 1613284 h 2151063"/>
                <a:gd name="T30" fmla="*/ 4409191 w 5638800"/>
                <a:gd name="T31" fmla="*/ 1674425 h 2151063"/>
                <a:gd name="T32" fmla="*/ 4248194 w 5638800"/>
                <a:gd name="T33" fmla="*/ 2006956 h 2151063"/>
                <a:gd name="T34" fmla="*/ 3409374 w 5638800"/>
                <a:gd name="T35" fmla="*/ 1893639 h 2151063"/>
                <a:gd name="T36" fmla="*/ 2832130 w 5638800"/>
                <a:gd name="T37" fmla="*/ 2151050 h 2151063"/>
                <a:gd name="T38" fmla="*/ 2254885 w 5638800"/>
                <a:gd name="T39" fmla="*/ 1893639 h 2151063"/>
                <a:gd name="T40" fmla="*/ 1416065 w 5638800"/>
                <a:gd name="T41" fmla="*/ 2006956 h 2151063"/>
                <a:gd name="T42" fmla="*/ 1255068 w 5638800"/>
                <a:gd name="T43" fmla="*/ 1674425 h 2151063"/>
                <a:gd name="T44" fmla="*/ 379435 w 5638800"/>
                <a:gd name="T45" fmla="*/ 1613284 h 2151063"/>
                <a:gd name="T46" fmla="*/ 677824 w 5638800"/>
                <a:gd name="T47" fmla="*/ 1294733 h 2151063"/>
                <a:gd name="T48" fmla="*/ 0 w 5638800"/>
                <a:gd name="T49" fmla="*/ 1075531 h 21510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38800"/>
                <a:gd name="T76" fmla="*/ 0 h 2151063"/>
                <a:gd name="T77" fmla="*/ 5638800 w 5638800"/>
                <a:gd name="T78" fmla="*/ 2151063 h 21510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38800" h="2151063">
                  <a:moveTo>
                    <a:pt x="0" y="1075532"/>
                  </a:moveTo>
                  <a:lnTo>
                    <a:pt x="674777" y="856317"/>
                  </a:lnTo>
                  <a:lnTo>
                    <a:pt x="377728" y="537766"/>
                  </a:lnTo>
                  <a:lnTo>
                    <a:pt x="1249427" y="476625"/>
                  </a:lnTo>
                  <a:lnTo>
                    <a:pt x="1409700" y="144094"/>
                  </a:lnTo>
                  <a:lnTo>
                    <a:pt x="2244750" y="257411"/>
                  </a:lnTo>
                  <a:lnTo>
                    <a:pt x="2819400" y="0"/>
                  </a:lnTo>
                  <a:lnTo>
                    <a:pt x="3394050" y="257411"/>
                  </a:lnTo>
                  <a:lnTo>
                    <a:pt x="4229100" y="144094"/>
                  </a:lnTo>
                  <a:lnTo>
                    <a:pt x="4389373" y="476625"/>
                  </a:lnTo>
                  <a:lnTo>
                    <a:pt x="5261072" y="537766"/>
                  </a:lnTo>
                  <a:lnTo>
                    <a:pt x="4964023" y="856317"/>
                  </a:lnTo>
                  <a:lnTo>
                    <a:pt x="5638800" y="1075532"/>
                  </a:lnTo>
                  <a:lnTo>
                    <a:pt x="4964023" y="1294746"/>
                  </a:lnTo>
                  <a:lnTo>
                    <a:pt x="5261072" y="1613297"/>
                  </a:lnTo>
                  <a:lnTo>
                    <a:pt x="4389373" y="1674438"/>
                  </a:lnTo>
                  <a:lnTo>
                    <a:pt x="4229100" y="2006969"/>
                  </a:lnTo>
                  <a:lnTo>
                    <a:pt x="3394050" y="1893652"/>
                  </a:lnTo>
                  <a:lnTo>
                    <a:pt x="2819400" y="2151063"/>
                  </a:lnTo>
                  <a:lnTo>
                    <a:pt x="2244750" y="1893652"/>
                  </a:lnTo>
                  <a:lnTo>
                    <a:pt x="1409700" y="2006969"/>
                  </a:lnTo>
                  <a:lnTo>
                    <a:pt x="1249427" y="1674438"/>
                  </a:lnTo>
                  <a:lnTo>
                    <a:pt x="377728" y="1613297"/>
                  </a:lnTo>
                  <a:lnTo>
                    <a:pt x="674777" y="1294746"/>
                  </a:lnTo>
                  <a:lnTo>
                    <a:pt x="0" y="1075532"/>
                  </a:lnTo>
                  <a:close/>
                </a:path>
              </a:pathLst>
            </a:custGeom>
            <a:solidFill>
              <a:srgbClr val="FFFF00"/>
            </a:solidFill>
            <a:ln w="25400" algn="ctr">
              <a:solidFill>
                <a:schemeClr val="tx1"/>
              </a:solidFill>
              <a:round/>
              <a:headEnd/>
              <a:tailEnd/>
            </a:ln>
          </p:spPr>
          <p:txBody>
            <a:bodyPr lIns="91415" tIns="45708" rIns="91415" bIns="45708"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4000" b="1" dirty="0">
                  <a:solidFill>
                    <a:srgbClr val="000000"/>
                  </a:solidFill>
                  <a:ea typeface="メイリオ" pitchFamily="50" charset="-128"/>
                </a:rPr>
                <a:t>なん</a:t>
              </a:r>
              <a:r>
                <a:rPr kumimoji="0" lang="ja-JP" altLang="en-US" sz="4000" b="1" dirty="0" err="1">
                  <a:solidFill>
                    <a:srgbClr val="000000"/>
                  </a:solidFill>
                  <a:ea typeface="メイリオ" pitchFamily="50" charset="-128"/>
                </a:rPr>
                <a:t>だ</a:t>
              </a:r>
              <a:r>
                <a:rPr kumimoji="0" lang="ja-JP" altLang="en-US" sz="4000" b="1" dirty="0">
                  <a:solidFill>
                    <a:srgbClr val="000000"/>
                  </a:solidFill>
                  <a:ea typeface="メイリオ" pitchFamily="50" charset="-128"/>
                </a:rPr>
                <a:t>これ</a:t>
              </a:r>
              <a:r>
                <a:rPr kumimoji="0" lang="en-US" altLang="ja-JP" sz="4000" b="1" dirty="0">
                  <a:solidFill>
                    <a:srgbClr val="000000"/>
                  </a:solidFill>
                  <a:ea typeface="メイリオ" pitchFamily="50" charset="-128"/>
                </a:rPr>
                <a:t>!!</a:t>
              </a:r>
            </a:p>
            <a:p>
              <a:pPr algn="ctr" eaLnBrk="1" hangingPunct="1">
                <a:spcBef>
                  <a:spcPct val="0"/>
                </a:spcBef>
                <a:buSzTx/>
                <a:buFontTx/>
                <a:buNone/>
              </a:pPr>
              <a:r>
                <a:rPr kumimoji="0" lang="ja-JP" altLang="en-US" sz="4000" b="1" dirty="0">
                  <a:solidFill>
                    <a:srgbClr val="000000"/>
                  </a:solidFill>
                  <a:ea typeface="メイリオ" pitchFamily="50" charset="-128"/>
                </a:rPr>
                <a:t>８０万？！</a:t>
              </a:r>
              <a:endParaRPr kumimoji="0" lang="en-US" altLang="ja-JP" sz="4000" b="1" dirty="0">
                <a:solidFill>
                  <a:srgbClr val="000000"/>
                </a:solidFill>
                <a:ea typeface="メイリオ" pitchFamily="50" charset="-128"/>
              </a:endParaRPr>
            </a:p>
          </p:txBody>
        </p:sp>
      </p:grpSp>
    </p:spTree>
    <p:extLst>
      <p:ext uri="{BB962C8B-B14F-4D97-AF65-F5344CB8AC3E}">
        <p14:creationId xmlns:p14="http://schemas.microsoft.com/office/powerpoint/2010/main" val="3587536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16AB16DB-5C97-4E16-8449-DE3BE796C014}" type="slidenum">
              <a:rPr lang="ja-JP" altLang="en-US" smtClean="0"/>
              <a:pPr>
                <a:defRPr/>
              </a:pPr>
              <a:t>3</a:t>
            </a:fld>
            <a:endParaRPr lang="en-US" altLang="ja-JP"/>
          </a:p>
        </p:txBody>
      </p:sp>
      <p:sp>
        <p:nvSpPr>
          <p:cNvPr id="130051" name="テキスト ボックス 2"/>
          <p:cNvSpPr txBox="1">
            <a:spLocks noChangeArrowheads="1"/>
          </p:cNvSpPr>
          <p:nvPr/>
        </p:nvSpPr>
        <p:spPr bwMode="auto">
          <a:xfrm>
            <a:off x="2470150" y="1827213"/>
            <a:ext cx="8280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8000" b="1">
                <a:solidFill>
                  <a:srgbClr val="000000"/>
                </a:solidFill>
                <a:ea typeface="メイリオ" pitchFamily="50" charset="-128"/>
              </a:rPr>
              <a:t>事業会社の対応</a:t>
            </a:r>
          </a:p>
        </p:txBody>
      </p:sp>
      <p:sp>
        <p:nvSpPr>
          <p:cNvPr id="130053" name="テキスト ボックス 4"/>
          <p:cNvSpPr txBox="1">
            <a:spLocks noChangeArrowheads="1"/>
          </p:cNvSpPr>
          <p:nvPr/>
        </p:nvSpPr>
        <p:spPr bwMode="auto">
          <a:xfrm>
            <a:off x="855663" y="4016375"/>
            <a:ext cx="11087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6000">
                <a:solidFill>
                  <a:srgbClr val="000000"/>
                </a:solidFill>
                <a:ea typeface="メイリオ" pitchFamily="50" charset="-128"/>
              </a:rPr>
              <a:t>■</a:t>
            </a:r>
            <a:r>
              <a:rPr lang="ja-JP" altLang="en-US" sz="6000">
                <a:solidFill>
                  <a:srgbClr val="FF0000"/>
                </a:solidFill>
                <a:ea typeface="メイリオ" pitchFamily="50" charset="-128"/>
              </a:rPr>
              <a:t>返金</a:t>
            </a:r>
            <a:r>
              <a:rPr lang="ja-JP" altLang="en-US" sz="6000">
                <a:solidFill>
                  <a:srgbClr val="000000"/>
                </a:solidFill>
                <a:ea typeface="メイリオ" pitchFamily="50" charset="-128"/>
              </a:rPr>
              <a:t>される可能性があります</a:t>
            </a:r>
          </a:p>
        </p:txBody>
      </p:sp>
      <p:sp>
        <p:nvSpPr>
          <p:cNvPr id="130054" name="テキスト ボックス 5"/>
          <p:cNvSpPr txBox="1">
            <a:spLocks noChangeArrowheads="1"/>
          </p:cNvSpPr>
          <p:nvPr/>
        </p:nvSpPr>
        <p:spPr bwMode="auto">
          <a:xfrm>
            <a:off x="855663" y="6207125"/>
            <a:ext cx="9629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6000">
                <a:solidFill>
                  <a:srgbClr val="000000"/>
                </a:solidFill>
                <a:ea typeface="メイリオ" pitchFamily="50" charset="-128"/>
              </a:rPr>
              <a:t>■</a:t>
            </a:r>
            <a:r>
              <a:rPr lang="ja-JP" altLang="en-US" sz="6000">
                <a:solidFill>
                  <a:srgbClr val="FF0000"/>
                </a:solidFill>
                <a:ea typeface="メイリオ" pitchFamily="50" charset="-128"/>
              </a:rPr>
              <a:t>金額制限</a:t>
            </a:r>
            <a:r>
              <a:rPr lang="ja-JP" altLang="en-US" sz="6000">
                <a:solidFill>
                  <a:srgbClr val="000000"/>
                </a:solidFill>
                <a:ea typeface="メイリオ" pitchFamily="50" charset="-128"/>
              </a:rPr>
              <a:t>を設けています</a:t>
            </a:r>
            <a:endParaRPr lang="en-US" altLang="ja-JP" sz="6000">
              <a:solidFill>
                <a:srgbClr val="000000"/>
              </a:solidFill>
              <a:ea typeface="メイリオ" pitchFamily="50" charset="-128"/>
            </a:endParaRPr>
          </a:p>
          <a:p>
            <a:pPr algn="ctr" eaLnBrk="1" hangingPunct="1">
              <a:spcBef>
                <a:spcPct val="0"/>
              </a:spcBef>
              <a:buSzTx/>
              <a:buFontTx/>
              <a:buNone/>
            </a:pPr>
            <a:r>
              <a:rPr lang="ja-JP" altLang="en-US" sz="2000">
                <a:solidFill>
                  <a:srgbClr val="000000"/>
                </a:solidFill>
                <a:ea typeface="メイリオ" pitchFamily="50" charset="-128"/>
              </a:rPr>
              <a:t>（但しご利用者の年齢が正しく登録されている場合にのみ有効です）</a:t>
            </a:r>
          </a:p>
        </p:txBody>
      </p:sp>
      <p:sp>
        <p:nvSpPr>
          <p:cNvPr id="7" name="テキスト ボックス 2"/>
          <p:cNvSpPr txBox="1">
            <a:spLocks noChangeArrowheads="1"/>
          </p:cNvSpPr>
          <p:nvPr/>
        </p:nvSpPr>
        <p:spPr bwMode="auto">
          <a:xfrm>
            <a:off x="0" y="263525"/>
            <a:ext cx="1300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indent="317500"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4400" b="1" dirty="0" smtClean="0">
                <a:solidFill>
                  <a:srgbClr val="000000"/>
                </a:solidFill>
                <a:latin typeface="メイリオ" pitchFamily="50" charset="-128"/>
                <a:ea typeface="メイリオ" pitchFamily="50" charset="-128"/>
              </a:rPr>
              <a:t>事例：お金</a:t>
            </a:r>
            <a:r>
              <a:rPr kumimoji="0" lang="ja-JP" altLang="en-US" sz="4400" b="1" dirty="0">
                <a:solidFill>
                  <a:srgbClr val="000000"/>
                </a:solidFill>
                <a:latin typeface="メイリオ" pitchFamily="50" charset="-128"/>
                <a:ea typeface="メイリオ" pitchFamily="50" charset="-128"/>
              </a:rPr>
              <a:t>の使い過ぎ</a:t>
            </a:r>
          </a:p>
        </p:txBody>
      </p:sp>
    </p:spTree>
    <p:extLst>
      <p:ext uri="{BB962C8B-B14F-4D97-AF65-F5344CB8AC3E}">
        <p14:creationId xmlns:p14="http://schemas.microsoft.com/office/powerpoint/2010/main" val="19755025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txBox="1">
            <a:spLocks noGrp="1"/>
          </p:cNvSpPr>
          <p:nvPr/>
        </p:nvSpPr>
        <p:spPr bwMode="auto">
          <a:xfrm>
            <a:off x="12595225" y="9197975"/>
            <a:ext cx="369888" cy="268288"/>
          </a:xfrm>
          <a:prstGeom prst="rect">
            <a:avLst/>
          </a:prstGeom>
          <a:noFill/>
          <a:extLst/>
        </p:spPr>
        <p:txBody>
          <a:bodyPr wrap="none"/>
          <a:lstStyle/>
          <a:p>
            <a:pPr algn="r">
              <a:defRPr/>
            </a:pPr>
            <a:fld id="{D027AF30-BC9B-4367-9B82-E52793326DD0}" type="slidenum">
              <a:rPr lang="ja-JP" altLang="en-US" sz="1200" b="1">
                <a:latin typeface="+mn-lt"/>
                <a:ea typeface="+mn-ea"/>
                <a:sym typeface="Helvetica Neue" pitchFamily="-84" charset="0"/>
              </a:rPr>
              <a:pPr algn="r">
                <a:defRPr/>
              </a:pPr>
              <a:t>4</a:t>
            </a:fld>
            <a:endParaRPr lang="en-US" altLang="ja-JP" sz="1200" b="1">
              <a:latin typeface="+mn-lt"/>
              <a:ea typeface="+mn-ea"/>
              <a:sym typeface="Helvetica Neue" pitchFamily="-84" charset="0"/>
            </a:endParaRPr>
          </a:p>
        </p:txBody>
      </p:sp>
      <p:sp>
        <p:nvSpPr>
          <p:cNvPr id="151555" name="テキスト ボックス 2"/>
          <p:cNvSpPr txBox="1">
            <a:spLocks noChangeArrowheads="1"/>
          </p:cNvSpPr>
          <p:nvPr/>
        </p:nvSpPr>
        <p:spPr bwMode="auto">
          <a:xfrm>
            <a:off x="0" y="263525"/>
            <a:ext cx="1300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indent="317500"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4400" b="1" dirty="0" smtClean="0">
                <a:solidFill>
                  <a:srgbClr val="000000"/>
                </a:solidFill>
                <a:latin typeface="メイリオ" pitchFamily="50" charset="-128"/>
                <a:ea typeface="メイリオ" pitchFamily="50" charset="-128"/>
              </a:rPr>
              <a:t>事例：時間</a:t>
            </a:r>
            <a:r>
              <a:rPr kumimoji="0" lang="ja-JP" altLang="en-US" sz="4400" b="1" dirty="0">
                <a:solidFill>
                  <a:srgbClr val="000000"/>
                </a:solidFill>
                <a:latin typeface="メイリオ" pitchFamily="50" charset="-128"/>
                <a:ea typeface="メイリオ" pitchFamily="50" charset="-128"/>
              </a:rPr>
              <a:t>の使い過ぎ～深夜のチャット</a:t>
            </a:r>
          </a:p>
        </p:txBody>
      </p:sp>
      <p:pic>
        <p:nvPicPr>
          <p:cNvPr id="151556" name="Picture 6" descr="C:\Users\yamada.masayuki\Desktop\com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225550"/>
            <a:ext cx="4830763" cy="767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7" descr="C:\Users\yamada.masayuki\Desktop\comm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663" y="1225550"/>
            <a:ext cx="4456112" cy="767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8" name="テキスト ボックス 5"/>
          <p:cNvSpPr txBox="1">
            <a:spLocks noChangeArrowheads="1"/>
          </p:cNvSpPr>
          <p:nvPr/>
        </p:nvSpPr>
        <p:spPr bwMode="auto">
          <a:xfrm>
            <a:off x="657225" y="8942388"/>
            <a:ext cx="11728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317500"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3400" b="1">
                <a:solidFill>
                  <a:srgbClr val="000000"/>
                </a:solidFill>
                <a:ea typeface="メイリオ" pitchFamily="50" charset="-128"/>
              </a:rPr>
              <a:t>話しかけられるとつい答えちゃう。今日も眠れない・・・</a:t>
            </a:r>
          </a:p>
        </p:txBody>
      </p:sp>
      <p:sp>
        <p:nvSpPr>
          <p:cNvPr id="7" name="正方形/長方形 6"/>
          <p:cNvSpPr/>
          <p:nvPr/>
        </p:nvSpPr>
        <p:spPr bwMode="auto">
          <a:xfrm>
            <a:off x="1533848" y="3508648"/>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おおさかたろう</a:t>
            </a:r>
          </a:p>
        </p:txBody>
      </p:sp>
      <p:sp>
        <p:nvSpPr>
          <p:cNvPr id="8" name="正方形/長方形 7"/>
          <p:cNvSpPr/>
          <p:nvPr/>
        </p:nvSpPr>
        <p:spPr bwMode="auto">
          <a:xfrm>
            <a:off x="1533848" y="4408748"/>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おおさかたろう</a:t>
            </a:r>
          </a:p>
        </p:txBody>
      </p:sp>
      <p:sp>
        <p:nvSpPr>
          <p:cNvPr id="9" name="正方形/長方形 8"/>
          <p:cNvSpPr/>
          <p:nvPr/>
        </p:nvSpPr>
        <p:spPr bwMode="auto">
          <a:xfrm>
            <a:off x="1533848" y="5416860"/>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おおさかたろう</a:t>
            </a:r>
          </a:p>
        </p:txBody>
      </p:sp>
      <p:sp>
        <p:nvSpPr>
          <p:cNvPr id="10" name="正方形/長方形 9"/>
          <p:cNvSpPr/>
          <p:nvPr/>
        </p:nvSpPr>
        <p:spPr bwMode="auto">
          <a:xfrm>
            <a:off x="7654528" y="2500536"/>
            <a:ext cx="1224136" cy="180020"/>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おおさかたろう</a:t>
            </a:r>
          </a:p>
        </p:txBody>
      </p:sp>
    </p:spTree>
    <p:extLst>
      <p:ext uri="{BB962C8B-B14F-4D97-AF65-F5344CB8AC3E}">
        <p14:creationId xmlns:p14="http://schemas.microsoft.com/office/powerpoint/2010/main" val="155529440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タイトル 1"/>
          <p:cNvSpPr>
            <a:spLocks noGrp="1"/>
          </p:cNvSpPr>
          <p:nvPr>
            <p:ph type="title" idx="4294967295"/>
          </p:nvPr>
        </p:nvSpPr>
        <p:spPr>
          <a:xfrm>
            <a:off x="303213" y="1420416"/>
            <a:ext cx="11239500" cy="584200"/>
          </a:xfrm>
        </p:spPr>
        <p:txBody>
          <a:bodyPr lIns="287882"/>
          <a:lstStyle/>
          <a:p>
            <a:r>
              <a:rPr lang="ja-JP" altLang="en-US" sz="4400" dirty="0" smtClean="0">
                <a:latin typeface="メイリオ" pitchFamily="50" charset="-128"/>
                <a:ea typeface="メイリオ" pitchFamily="50" charset="-128"/>
                <a:cs typeface="メイリオ" pitchFamily="50" charset="-128"/>
              </a:rPr>
              <a:t>夜中までスマホに夢中になると・・・</a:t>
            </a:r>
          </a:p>
        </p:txBody>
      </p:sp>
      <p:sp>
        <p:nvSpPr>
          <p:cNvPr id="4" name="スライド番号プレースホルダー 3"/>
          <p:cNvSpPr txBox="1">
            <a:spLocks noGrp="1"/>
          </p:cNvSpPr>
          <p:nvPr/>
        </p:nvSpPr>
        <p:spPr bwMode="auto">
          <a:xfrm>
            <a:off x="12596813" y="9197975"/>
            <a:ext cx="366712"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1" tIns="45700" rIns="91401" bIns="45700"/>
          <a:lstStyle/>
          <a:p>
            <a:pPr algn="r">
              <a:defRPr/>
            </a:pPr>
            <a:fld id="{BA5BE931-91E2-4B3E-A33D-03B465E58A1E}" type="slidenum">
              <a:rPr lang="ja-JP" altLang="en-US" sz="1100" b="1">
                <a:latin typeface="+mn-lt"/>
                <a:ea typeface="+mn-ea"/>
                <a:sym typeface="Helvetica Neue" pitchFamily="-84" charset="0"/>
              </a:rPr>
              <a:pPr algn="r">
                <a:defRPr/>
              </a:pPr>
              <a:t>5</a:t>
            </a:fld>
            <a:endParaRPr lang="en-US" altLang="ja-JP" sz="1100" b="1">
              <a:latin typeface="+mn-lt"/>
              <a:ea typeface="+mn-ea"/>
              <a:sym typeface="Helvetica Neue" pitchFamily="-84" charset="0"/>
            </a:endParaRPr>
          </a:p>
        </p:txBody>
      </p:sp>
      <p:grpSp>
        <p:nvGrpSpPr>
          <p:cNvPr id="16" name="グループ化 15"/>
          <p:cNvGrpSpPr>
            <a:grpSpLocks/>
          </p:cNvGrpSpPr>
          <p:nvPr/>
        </p:nvGrpSpPr>
        <p:grpSpPr bwMode="auto">
          <a:xfrm>
            <a:off x="1173163" y="3554983"/>
            <a:ext cx="6337300" cy="2609850"/>
            <a:chOff x="3987713" y="1409736"/>
            <a:chExt cx="6337300" cy="2609353"/>
          </a:xfrm>
        </p:grpSpPr>
        <p:sp>
          <p:nvSpPr>
            <p:cNvPr id="8" name="星 10 7"/>
            <p:cNvSpPr/>
            <p:nvPr/>
          </p:nvSpPr>
          <p:spPr bwMode="auto">
            <a:xfrm rot="233108">
              <a:off x="3994063" y="1409736"/>
              <a:ext cx="6276975" cy="2609353"/>
            </a:xfrm>
            <a:prstGeom prst="star10">
              <a:avLst>
                <a:gd name="adj" fmla="val 34786"/>
                <a:gd name="hf" fmla="val 105146"/>
              </a:avLst>
            </a:prstGeom>
            <a:solidFill>
              <a:srgbClr val="FF0000"/>
            </a:solidFill>
            <a:ln w="25400" cap="flat" cmpd="sng" algn="ctr">
              <a:solidFill>
                <a:srgbClr val="000000"/>
              </a:solidFill>
              <a:prstDash val="solid"/>
              <a:round/>
              <a:headEnd type="none" w="med" len="med"/>
              <a:tailEnd type="none" w="med" len="med"/>
            </a:ln>
            <a:effectLst/>
            <a:extLst/>
          </p:spPr>
          <p:txBody>
            <a:bodyPr tIns="360000"/>
            <a:lstStyle/>
            <a:p>
              <a:pPr>
                <a:defRPr/>
              </a:pPr>
              <a:endParaRPr lang="ja-JP" altLang="en-US" b="1" dirty="0">
                <a:sym typeface="ヒラギノ角ゴ Pro W3"/>
              </a:endParaRPr>
            </a:p>
          </p:txBody>
        </p:sp>
        <p:sp>
          <p:nvSpPr>
            <p:cNvPr id="152593" name="テキスト ボックス 1"/>
            <p:cNvSpPr txBox="1">
              <a:spLocks noChangeArrowheads="1"/>
            </p:cNvSpPr>
            <p:nvPr/>
          </p:nvSpPr>
          <p:spPr bwMode="auto">
            <a:xfrm rot="510826">
              <a:off x="3987713" y="2298567"/>
              <a:ext cx="6337300" cy="82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4800" b="1">
                  <a:solidFill>
                    <a:srgbClr val="000000"/>
                  </a:solidFill>
                  <a:ea typeface="メイリオ" pitchFamily="50" charset="-128"/>
                </a:rPr>
                <a:t>起きられない</a:t>
              </a:r>
            </a:p>
          </p:txBody>
        </p:sp>
      </p:grpSp>
      <p:grpSp>
        <p:nvGrpSpPr>
          <p:cNvPr id="15" name="グループ化 14"/>
          <p:cNvGrpSpPr>
            <a:grpSpLocks/>
          </p:cNvGrpSpPr>
          <p:nvPr/>
        </p:nvGrpSpPr>
        <p:grpSpPr bwMode="auto">
          <a:xfrm>
            <a:off x="6572225" y="2266950"/>
            <a:ext cx="6338887" cy="2609850"/>
            <a:chOff x="1176815" y="3358248"/>
            <a:chExt cx="6337300" cy="2609353"/>
          </a:xfrm>
        </p:grpSpPr>
        <p:sp>
          <p:nvSpPr>
            <p:cNvPr id="10" name="星 10 9"/>
            <p:cNvSpPr/>
            <p:nvPr/>
          </p:nvSpPr>
          <p:spPr bwMode="auto">
            <a:xfrm rot="233108">
              <a:off x="1183163" y="3358248"/>
              <a:ext cx="6276990" cy="2609353"/>
            </a:xfrm>
            <a:prstGeom prst="star10">
              <a:avLst>
                <a:gd name="adj" fmla="val 34786"/>
                <a:gd name="hf" fmla="val 105146"/>
              </a:avLst>
            </a:prstGeom>
            <a:solidFill>
              <a:srgbClr val="FF0000"/>
            </a:solidFill>
            <a:ln w="25400" cap="flat" cmpd="sng" algn="ctr">
              <a:solidFill>
                <a:srgbClr val="000000"/>
              </a:solidFill>
              <a:prstDash val="solid"/>
              <a:round/>
              <a:headEnd type="none" w="med" len="med"/>
              <a:tailEnd type="none" w="med" len="med"/>
            </a:ln>
            <a:effectLst/>
            <a:extLst/>
          </p:spPr>
          <p:txBody>
            <a:bodyPr tIns="360000"/>
            <a:lstStyle/>
            <a:p>
              <a:pPr>
                <a:defRPr/>
              </a:pPr>
              <a:endParaRPr lang="ja-JP" altLang="en-US" b="1" dirty="0">
                <a:sym typeface="ヒラギノ角ゴ Pro W3"/>
              </a:endParaRPr>
            </a:p>
          </p:txBody>
        </p:sp>
        <p:sp>
          <p:nvSpPr>
            <p:cNvPr id="152591" name="テキスト ボックス 1"/>
            <p:cNvSpPr txBox="1">
              <a:spLocks noChangeArrowheads="1"/>
            </p:cNvSpPr>
            <p:nvPr/>
          </p:nvSpPr>
          <p:spPr bwMode="auto">
            <a:xfrm rot="-260249">
              <a:off x="1176815" y="4251840"/>
              <a:ext cx="6337300" cy="8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4800" b="1">
                  <a:solidFill>
                    <a:srgbClr val="000000"/>
                  </a:solidFill>
                  <a:ea typeface="メイリオ" pitchFamily="50" charset="-128"/>
                </a:rPr>
                <a:t>寝つけない</a:t>
              </a:r>
            </a:p>
          </p:txBody>
        </p:sp>
      </p:grpSp>
      <p:grpSp>
        <p:nvGrpSpPr>
          <p:cNvPr id="14" name="グループ化 13"/>
          <p:cNvGrpSpPr>
            <a:grpSpLocks/>
          </p:cNvGrpSpPr>
          <p:nvPr/>
        </p:nvGrpSpPr>
        <p:grpSpPr bwMode="auto">
          <a:xfrm>
            <a:off x="814388" y="7298308"/>
            <a:ext cx="6337300" cy="2259012"/>
            <a:chOff x="2419073" y="7004220"/>
            <a:chExt cx="6337300" cy="2261166"/>
          </a:xfrm>
        </p:grpSpPr>
        <p:sp>
          <p:nvSpPr>
            <p:cNvPr id="2" name="星 10 11"/>
            <p:cNvSpPr/>
            <p:nvPr/>
          </p:nvSpPr>
          <p:spPr bwMode="auto">
            <a:xfrm rot="233108">
              <a:off x="2819123" y="7004220"/>
              <a:ext cx="5484812" cy="2261166"/>
            </a:xfrm>
            <a:prstGeom prst="star10">
              <a:avLst>
                <a:gd name="adj" fmla="val 34786"/>
                <a:gd name="hf" fmla="val 105146"/>
              </a:avLst>
            </a:prstGeom>
            <a:solidFill>
              <a:srgbClr val="FF0000"/>
            </a:solidFill>
            <a:ln w="25400" cap="flat" cmpd="sng" algn="ctr">
              <a:solidFill>
                <a:srgbClr val="000000"/>
              </a:solidFill>
              <a:prstDash val="solid"/>
              <a:round/>
              <a:headEnd type="none" w="med" len="med"/>
              <a:tailEnd type="none" w="med" len="med"/>
            </a:ln>
            <a:effectLst/>
            <a:extLst/>
          </p:spPr>
          <p:txBody>
            <a:bodyPr tIns="360000"/>
            <a:lstStyle/>
            <a:p>
              <a:pPr>
                <a:defRPr/>
              </a:pPr>
              <a:endParaRPr lang="ja-JP" altLang="en-US" b="1" dirty="0">
                <a:sym typeface="ヒラギノ角ゴ Pro W3"/>
              </a:endParaRPr>
            </a:p>
          </p:txBody>
        </p:sp>
        <p:sp>
          <p:nvSpPr>
            <p:cNvPr id="152589" name="テキスト ボックス 1"/>
            <p:cNvSpPr txBox="1">
              <a:spLocks noChangeArrowheads="1"/>
            </p:cNvSpPr>
            <p:nvPr/>
          </p:nvSpPr>
          <p:spPr bwMode="auto">
            <a:xfrm rot="-260249">
              <a:off x="2419073" y="7534578"/>
              <a:ext cx="6337300" cy="155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4800" b="1">
                  <a:solidFill>
                    <a:srgbClr val="000000"/>
                  </a:solidFill>
                  <a:ea typeface="メイリオ" pitchFamily="50" charset="-128"/>
                </a:rPr>
                <a:t>体調不良</a:t>
              </a:r>
              <a:endParaRPr kumimoji="0" lang="en-US" altLang="ja-JP" sz="4800" b="1">
                <a:solidFill>
                  <a:srgbClr val="000000"/>
                </a:solidFill>
                <a:ea typeface="メイリオ" pitchFamily="50" charset="-128"/>
              </a:endParaRPr>
            </a:p>
            <a:p>
              <a:pPr algn="ctr" eaLnBrk="1" hangingPunct="1">
                <a:spcBef>
                  <a:spcPct val="0"/>
                </a:spcBef>
                <a:buSzTx/>
                <a:buFontTx/>
                <a:buNone/>
              </a:pPr>
              <a:r>
                <a:rPr kumimoji="0" lang="ja-JP" altLang="en-US" sz="4800" b="1">
                  <a:solidFill>
                    <a:srgbClr val="000000"/>
                  </a:solidFill>
                  <a:ea typeface="メイリオ" pitchFamily="50" charset="-128"/>
                </a:rPr>
                <a:t>うつ</a:t>
              </a:r>
            </a:p>
          </p:txBody>
        </p:sp>
      </p:grpSp>
      <p:grpSp>
        <p:nvGrpSpPr>
          <p:cNvPr id="842767" name="Group 15"/>
          <p:cNvGrpSpPr>
            <a:grpSpLocks/>
          </p:cNvGrpSpPr>
          <p:nvPr/>
        </p:nvGrpSpPr>
        <p:grpSpPr bwMode="auto">
          <a:xfrm>
            <a:off x="5133975" y="5498083"/>
            <a:ext cx="7418388" cy="3095625"/>
            <a:chOff x="3234" y="3380"/>
            <a:chExt cx="4673" cy="1950"/>
          </a:xfrm>
        </p:grpSpPr>
        <p:sp>
          <p:nvSpPr>
            <p:cNvPr id="12" name="星 10 11"/>
            <p:cNvSpPr/>
            <p:nvPr/>
          </p:nvSpPr>
          <p:spPr bwMode="auto">
            <a:xfrm rot="233108">
              <a:off x="3234" y="3380"/>
              <a:ext cx="4673" cy="1950"/>
            </a:xfrm>
            <a:prstGeom prst="star10">
              <a:avLst>
                <a:gd name="adj" fmla="val 34786"/>
                <a:gd name="hf" fmla="val 105146"/>
              </a:avLst>
            </a:prstGeom>
            <a:solidFill>
              <a:srgbClr val="FF0000"/>
            </a:solidFill>
            <a:ln w="25400" cap="flat" cmpd="sng" algn="ctr">
              <a:solidFill>
                <a:srgbClr val="000000"/>
              </a:solidFill>
              <a:prstDash val="solid"/>
              <a:round/>
              <a:headEnd type="none" w="med" len="med"/>
              <a:tailEnd type="none" w="med" len="med"/>
            </a:ln>
            <a:effectLst/>
            <a:extLst/>
          </p:spPr>
          <p:txBody>
            <a:bodyPr tIns="360000"/>
            <a:lstStyle/>
            <a:p>
              <a:pPr>
                <a:defRPr/>
              </a:pPr>
              <a:endParaRPr lang="ja-JP" altLang="en-US" b="1" dirty="0">
                <a:sym typeface="ヒラギノ角ゴ Pro W3"/>
              </a:endParaRPr>
            </a:p>
          </p:txBody>
        </p:sp>
        <p:sp>
          <p:nvSpPr>
            <p:cNvPr id="152587" name="テキスト ボックス 1"/>
            <p:cNvSpPr txBox="1">
              <a:spLocks noChangeArrowheads="1"/>
            </p:cNvSpPr>
            <p:nvPr/>
          </p:nvSpPr>
          <p:spPr bwMode="auto">
            <a:xfrm rot="-260249">
              <a:off x="3280" y="3934"/>
              <a:ext cx="4309"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4800" b="1" dirty="0">
                  <a:solidFill>
                    <a:srgbClr val="000000"/>
                  </a:solidFill>
                  <a:ea typeface="メイリオ" pitchFamily="50" charset="-128"/>
                </a:rPr>
                <a:t>勉強に身が入らず</a:t>
              </a:r>
              <a:br>
                <a:rPr kumimoji="0" lang="ja-JP" altLang="en-US" sz="4800" b="1" dirty="0">
                  <a:solidFill>
                    <a:srgbClr val="000000"/>
                  </a:solidFill>
                  <a:ea typeface="メイリオ" pitchFamily="50" charset="-128"/>
                </a:rPr>
              </a:br>
              <a:r>
                <a:rPr kumimoji="0" lang="ja-JP" altLang="en-US" sz="4800" b="1" dirty="0">
                  <a:solidFill>
                    <a:srgbClr val="000000"/>
                  </a:solidFill>
                  <a:ea typeface="メイリオ" pitchFamily="50" charset="-128"/>
                </a:rPr>
                <a:t>成績が下がる</a:t>
              </a:r>
            </a:p>
          </p:txBody>
        </p:sp>
      </p:grpSp>
      <p:sp>
        <p:nvSpPr>
          <p:cNvPr id="17" name="テキスト ボックス 2"/>
          <p:cNvSpPr txBox="1">
            <a:spLocks noChangeArrowheads="1"/>
          </p:cNvSpPr>
          <p:nvPr/>
        </p:nvSpPr>
        <p:spPr bwMode="auto">
          <a:xfrm>
            <a:off x="-1" y="263525"/>
            <a:ext cx="12963525" cy="80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a:spAutoFit/>
          </a:bodyPr>
          <a:lstStyle>
            <a:lvl1pPr indent="317500"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4400" b="1" dirty="0" smtClean="0">
                <a:solidFill>
                  <a:srgbClr val="000000"/>
                </a:solidFill>
                <a:latin typeface="メイリオ" pitchFamily="50" charset="-128"/>
                <a:ea typeface="メイリオ" pitchFamily="50" charset="-128"/>
              </a:rPr>
              <a:t>事例：時間</a:t>
            </a:r>
            <a:r>
              <a:rPr kumimoji="0" lang="ja-JP" altLang="en-US" sz="4400" b="1" dirty="0">
                <a:solidFill>
                  <a:srgbClr val="000000"/>
                </a:solidFill>
                <a:latin typeface="メイリオ" pitchFamily="50" charset="-128"/>
                <a:ea typeface="メイリオ" pitchFamily="50" charset="-128"/>
              </a:rPr>
              <a:t>の使い過ぎ～深夜のチャット</a:t>
            </a:r>
          </a:p>
        </p:txBody>
      </p:sp>
    </p:spTree>
    <p:extLst>
      <p:ext uri="{BB962C8B-B14F-4D97-AF65-F5344CB8AC3E}">
        <p14:creationId xmlns:p14="http://schemas.microsoft.com/office/powerpoint/2010/main" val="41593485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42767"/>
                                        </p:tgtEl>
                                        <p:attrNameLst>
                                          <p:attrName>style.visibility</p:attrName>
                                        </p:attrNameLst>
                                      </p:cBhvr>
                                      <p:to>
                                        <p:strVal val="visible"/>
                                      </p:to>
                                    </p:set>
                                    <p:anim calcmode="lin" valueType="num">
                                      <p:cBhvr additive="base">
                                        <p:cTn id="19" dur="500" fill="hold"/>
                                        <p:tgtEl>
                                          <p:spTgt spid="842767"/>
                                        </p:tgtEl>
                                        <p:attrNameLst>
                                          <p:attrName>ppt_x</p:attrName>
                                        </p:attrNameLst>
                                      </p:cBhvr>
                                      <p:tavLst>
                                        <p:tav tm="0">
                                          <p:val>
                                            <p:strVal val="#ppt_x"/>
                                          </p:val>
                                        </p:tav>
                                        <p:tav tm="100000">
                                          <p:val>
                                            <p:strVal val="#ppt_x"/>
                                          </p:val>
                                        </p:tav>
                                      </p:tavLst>
                                    </p:anim>
                                    <p:anim calcmode="lin" valueType="num">
                                      <p:cBhvr additive="base">
                                        <p:cTn id="20" dur="500" fill="hold"/>
                                        <p:tgtEl>
                                          <p:spTgt spid="84276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246063" y="1684338"/>
            <a:ext cx="13642976"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05" tIns="65003" rIns="130005" bIns="65003">
            <a:spAutoFit/>
          </a:bodyPr>
          <a:lstStyle>
            <a:lvl1pPr algn="l" defTabSz="1300163"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9400" b="1">
                <a:solidFill>
                  <a:srgbClr val="000000"/>
                </a:solidFill>
                <a:latin typeface="メイリオ" pitchFamily="50" charset="-128"/>
                <a:ea typeface="メイリオ" pitchFamily="50" charset="-128"/>
              </a:rPr>
              <a:t>お金・時間の管理</a:t>
            </a:r>
          </a:p>
        </p:txBody>
      </p:sp>
      <p:sp>
        <p:nvSpPr>
          <p:cNvPr id="153603" name="Title 1"/>
          <p:cNvSpPr txBox="1">
            <a:spLocks/>
          </p:cNvSpPr>
          <p:nvPr/>
        </p:nvSpPr>
        <p:spPr bwMode="auto">
          <a:xfrm>
            <a:off x="236538" y="338138"/>
            <a:ext cx="11707812"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95" tIns="65000" rIns="129995" bIns="65000" anchor="ctr"/>
          <a:lstStyle>
            <a:lvl1pPr algn="l" defTabSz="1423988"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defTabSz="1423988"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423988"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defTabSz="1423988"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423988"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423988"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423988"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423988"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423988"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spcBef>
                <a:spcPct val="50000"/>
              </a:spcBef>
              <a:buSzTx/>
              <a:buFontTx/>
              <a:buNone/>
            </a:pPr>
            <a:r>
              <a:rPr lang="ja-JP" altLang="en-US" sz="5400">
                <a:solidFill>
                  <a:srgbClr val="000000"/>
                </a:solidFill>
                <a:latin typeface="メイリオ" pitchFamily="50" charset="-128"/>
                <a:ea typeface="メイリオ" pitchFamily="50" charset="-128"/>
              </a:rPr>
              <a:t>お金と時間の使いすぎ</a:t>
            </a:r>
          </a:p>
        </p:txBody>
      </p:sp>
      <p:sp>
        <p:nvSpPr>
          <p:cNvPr id="2" name="テキスト ボックス 1"/>
          <p:cNvSpPr txBox="1">
            <a:spLocks noChangeArrowheads="1"/>
          </p:cNvSpPr>
          <p:nvPr/>
        </p:nvSpPr>
        <p:spPr bwMode="auto">
          <a:xfrm>
            <a:off x="850900" y="7899400"/>
            <a:ext cx="114490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5200" b="1">
                <a:solidFill>
                  <a:srgbClr val="000000"/>
                </a:solidFill>
                <a:ea typeface="メイリオ" pitchFamily="50" charset="-128"/>
              </a:rPr>
              <a:t>家族でルールを話し合うことが大切！</a:t>
            </a:r>
          </a:p>
        </p:txBody>
      </p:sp>
      <p:sp>
        <p:nvSpPr>
          <p:cNvPr id="7" name="スライド番号プレースホルダー 1"/>
          <p:cNvSpPr>
            <a:spLocks noGrp="1"/>
          </p:cNvSpPr>
          <p:nvPr>
            <p:ph type="sldNum" sz="quarter" idx="10"/>
          </p:nvPr>
        </p:nvSpPr>
        <p:spPr/>
        <p:txBody>
          <a:bodyPr/>
          <a:lstStyle/>
          <a:p>
            <a:pPr>
              <a:defRPr/>
            </a:pPr>
            <a:fld id="{FCA6E747-280B-4492-ACDA-8585CD1A1EAE}" type="slidenum">
              <a:rPr lang="ja-JP" altLang="en-US" smtClean="0"/>
              <a:pPr>
                <a:defRPr/>
              </a:pPr>
              <a:t>6</a:t>
            </a:fld>
            <a:endParaRPr lang="en-US" altLang="ja-JP"/>
          </a:p>
        </p:txBody>
      </p:sp>
      <p:pic>
        <p:nvPicPr>
          <p:cNvPr id="15360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925" y="4384675"/>
            <a:ext cx="7251700" cy="2422525"/>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pic>
        <p:nvPicPr>
          <p:cNvPr id="153607"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6588" y="4332288"/>
            <a:ext cx="2900362" cy="2776537"/>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pic>
        <p:nvPicPr>
          <p:cNvPr id="15360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6588" y="3805238"/>
            <a:ext cx="938212" cy="784225"/>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672446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6F86001-92BD-460D-AF7E-D30843F9516D}" type="slidenum">
              <a:rPr lang="ja-JP" altLang="en-US" smtClean="0"/>
              <a:pPr>
                <a:defRPr/>
              </a:pPr>
              <a:t>7</a:t>
            </a:fld>
            <a:endParaRPr lang="en-US" altLang="ja-JP"/>
          </a:p>
        </p:txBody>
      </p:sp>
      <p:sp>
        <p:nvSpPr>
          <p:cNvPr id="154627" name="テキスト ボックス 3"/>
          <p:cNvSpPr txBox="1">
            <a:spLocks noChangeArrowheads="1"/>
          </p:cNvSpPr>
          <p:nvPr/>
        </p:nvSpPr>
        <p:spPr bwMode="auto">
          <a:xfrm>
            <a:off x="6467475" y="1924050"/>
            <a:ext cx="6372225" cy="720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0" rIns="91420" bIns="45710">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lnSpc>
                <a:spcPct val="150000"/>
              </a:lnSpc>
              <a:spcBef>
                <a:spcPct val="0"/>
              </a:spcBef>
              <a:buSzTx/>
              <a:buFontTx/>
              <a:buNone/>
            </a:pPr>
            <a:r>
              <a:rPr lang="ja-JP" altLang="en-US" sz="4400">
                <a:solidFill>
                  <a:srgbClr val="000000"/>
                </a:solidFill>
                <a:ea typeface="メイリオ" pitchFamily="50" charset="-128"/>
              </a:rPr>
              <a:t>アカウントとは？</a:t>
            </a:r>
            <a:r>
              <a:rPr lang="en-US" altLang="ja-JP" sz="4400">
                <a:solidFill>
                  <a:srgbClr val="000000"/>
                </a:solidFill>
                <a:ea typeface="メイリオ" pitchFamily="50" charset="-128"/>
              </a:rPr>
              <a:t/>
            </a:r>
            <a:br>
              <a:rPr lang="en-US" altLang="ja-JP" sz="4400">
                <a:solidFill>
                  <a:srgbClr val="000000"/>
                </a:solidFill>
                <a:ea typeface="メイリオ" pitchFamily="50" charset="-128"/>
              </a:rPr>
            </a:br>
            <a:r>
              <a:rPr lang="en-US" altLang="ja-JP" sz="4400">
                <a:solidFill>
                  <a:srgbClr val="000000"/>
                </a:solidFill>
                <a:ea typeface="メイリオ" pitchFamily="50" charset="-128"/>
              </a:rPr>
              <a:t/>
            </a:r>
            <a:br>
              <a:rPr lang="en-US" altLang="ja-JP" sz="4400">
                <a:solidFill>
                  <a:srgbClr val="000000"/>
                </a:solidFill>
                <a:ea typeface="メイリオ" pitchFamily="50" charset="-128"/>
              </a:rPr>
            </a:br>
            <a:r>
              <a:rPr lang="ja-JP" altLang="en-US" sz="4400">
                <a:solidFill>
                  <a:srgbClr val="000000"/>
                </a:solidFill>
                <a:ea typeface="メイリオ" pitchFamily="50" charset="-128"/>
              </a:rPr>
              <a:t>ネット上で利用者を</a:t>
            </a:r>
            <a:r>
              <a:rPr lang="en-US" altLang="ja-JP" sz="4400">
                <a:solidFill>
                  <a:srgbClr val="000000"/>
                </a:solidFill>
                <a:ea typeface="メイリオ" pitchFamily="50" charset="-128"/>
              </a:rPr>
              <a:t/>
            </a:r>
            <a:br>
              <a:rPr lang="en-US" altLang="ja-JP" sz="4400">
                <a:solidFill>
                  <a:srgbClr val="000000"/>
                </a:solidFill>
                <a:ea typeface="メイリオ" pitchFamily="50" charset="-128"/>
              </a:rPr>
            </a:br>
            <a:r>
              <a:rPr lang="ja-JP" altLang="en-US" sz="4400">
                <a:solidFill>
                  <a:srgbClr val="000000"/>
                </a:solidFill>
                <a:ea typeface="メイリオ" pitchFamily="50" charset="-128"/>
              </a:rPr>
              <a:t>識別する符号や文字列。</a:t>
            </a:r>
            <a:endParaRPr lang="en-US" altLang="ja-JP" sz="4400">
              <a:solidFill>
                <a:srgbClr val="000000"/>
              </a:solidFill>
              <a:ea typeface="メイリオ" pitchFamily="50" charset="-128"/>
            </a:endParaRPr>
          </a:p>
          <a:p>
            <a:pPr eaLnBrk="1" hangingPunct="1">
              <a:lnSpc>
                <a:spcPct val="150000"/>
              </a:lnSpc>
              <a:spcBef>
                <a:spcPct val="0"/>
              </a:spcBef>
              <a:buSzTx/>
              <a:buFontTx/>
              <a:buNone/>
            </a:pPr>
            <a:r>
              <a:rPr lang="en-US" altLang="ja-JP" sz="4400">
                <a:solidFill>
                  <a:srgbClr val="000000"/>
                </a:solidFill>
                <a:ea typeface="メイリオ" pitchFamily="50" charset="-128"/>
              </a:rPr>
              <a:t/>
            </a:r>
            <a:br>
              <a:rPr lang="en-US" altLang="ja-JP" sz="4400">
                <a:solidFill>
                  <a:srgbClr val="000000"/>
                </a:solidFill>
                <a:ea typeface="メイリオ" pitchFamily="50" charset="-128"/>
              </a:rPr>
            </a:br>
            <a:r>
              <a:rPr lang="ja-JP" altLang="en-US" sz="4400">
                <a:solidFill>
                  <a:srgbClr val="000000"/>
                </a:solidFill>
                <a:ea typeface="メイリオ" pitchFamily="50" charset="-128"/>
              </a:rPr>
              <a:t>一般的に</a:t>
            </a:r>
            <a:r>
              <a:rPr lang="ja-JP" altLang="en-US" sz="4400" b="1">
                <a:solidFill>
                  <a:srgbClr val="FF0000"/>
                </a:solidFill>
                <a:ea typeface="メイリオ" pitchFamily="50" charset="-128"/>
              </a:rPr>
              <a:t>ユーザー名・</a:t>
            </a:r>
            <a:r>
              <a:rPr lang="en-US" altLang="ja-JP" sz="4400" b="1">
                <a:solidFill>
                  <a:srgbClr val="FF0000"/>
                </a:solidFill>
                <a:ea typeface="メイリオ" pitchFamily="50" charset="-128"/>
              </a:rPr>
              <a:t>ID</a:t>
            </a:r>
            <a:endParaRPr lang="en-US" altLang="ja-JP" sz="4400">
              <a:solidFill>
                <a:srgbClr val="000000"/>
              </a:solidFill>
              <a:ea typeface="メイリオ" pitchFamily="50" charset="-128"/>
            </a:endParaRPr>
          </a:p>
          <a:p>
            <a:pPr eaLnBrk="1" hangingPunct="1">
              <a:lnSpc>
                <a:spcPct val="150000"/>
              </a:lnSpc>
              <a:spcBef>
                <a:spcPct val="0"/>
              </a:spcBef>
              <a:buSzTx/>
              <a:buFontTx/>
              <a:buNone/>
            </a:pPr>
            <a:r>
              <a:rPr lang="ja-JP" altLang="en-US" sz="4400" b="1">
                <a:solidFill>
                  <a:srgbClr val="FF0000"/>
                </a:solidFill>
                <a:ea typeface="メイリオ" pitchFamily="50" charset="-128"/>
              </a:rPr>
              <a:t>パスワード</a:t>
            </a:r>
            <a:r>
              <a:rPr lang="ja-JP" altLang="en-US" sz="4400">
                <a:solidFill>
                  <a:srgbClr val="000000"/>
                </a:solidFill>
                <a:ea typeface="メイリオ" pitchFamily="50" charset="-128"/>
              </a:rPr>
              <a:t>のことを言う。</a:t>
            </a:r>
          </a:p>
        </p:txBody>
      </p:sp>
      <p:pic>
        <p:nvPicPr>
          <p:cNvPr id="154628" name="Picture 6" descr="C:\Users\miho\Desktop\写真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55850"/>
            <a:ext cx="60960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タイトル 1"/>
          <p:cNvSpPr>
            <a:spLocks noGrp="1"/>
          </p:cNvSpPr>
          <p:nvPr>
            <p:ph type="title"/>
          </p:nvPr>
        </p:nvSpPr>
        <p:spPr>
          <a:xfrm>
            <a:off x="309563" y="268288"/>
            <a:ext cx="11017250" cy="576263"/>
          </a:xfrm>
        </p:spPr>
        <p:txBody>
          <a:bodyPr/>
          <a:lstStyle/>
          <a:p>
            <a:r>
              <a:rPr lang="ja-JP" altLang="en-US" sz="4400" dirty="0" smtClean="0">
                <a:latin typeface="メイリオ" pitchFamily="50" charset="-128"/>
                <a:ea typeface="メイリオ" pitchFamily="50" charset="-128"/>
                <a:cs typeface="メイリオ" pitchFamily="50" charset="-128"/>
              </a:rPr>
              <a:t>事例：アカウントの乗っ取り</a:t>
            </a:r>
            <a:endParaRPr lang="ja-JP" altLang="en-US" sz="4400" dirty="0" smtClean="0"/>
          </a:p>
        </p:txBody>
      </p:sp>
    </p:spTree>
    <p:extLst>
      <p:ext uri="{BB962C8B-B14F-4D97-AF65-F5344CB8AC3E}">
        <p14:creationId xmlns:p14="http://schemas.microsoft.com/office/powerpoint/2010/main" val="15988835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E533C6C-7FCB-480B-B6A4-5A40E56D692C}" type="slidenum">
              <a:rPr lang="ja-JP" altLang="en-US" smtClean="0"/>
              <a:pPr>
                <a:defRPr/>
              </a:pPr>
              <a:t>8</a:t>
            </a:fld>
            <a:endParaRPr lang="en-US" altLang="ja-JP"/>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68" y="1187240"/>
            <a:ext cx="11665296" cy="812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309563" y="268288"/>
            <a:ext cx="11017250" cy="576263"/>
          </a:xfrm>
          <a:prstGeom prst="rect">
            <a:avLst/>
          </a:prstGeom>
        </p:spPr>
        <p:txBody>
          <a:bodyPr/>
          <a:lstStyle>
            <a:lvl1pPr algn="l" rtl="0" eaLnBrk="1" fontAlgn="t" hangingPunct="1">
              <a:spcBef>
                <a:spcPct val="0"/>
              </a:spcBef>
              <a:spcAft>
                <a:spcPct val="0"/>
              </a:spcAft>
              <a:defRPr kumimoji="1" sz="3600" b="1">
                <a:solidFill>
                  <a:schemeClr val="tx1"/>
                </a:solidFill>
                <a:latin typeface="+mj-lt"/>
                <a:ea typeface="+mj-ea"/>
                <a:cs typeface="メイリオ" pitchFamily="50" charset="-128"/>
                <a:sym typeface="ヒラギノ角ゴ Pro W3" pitchFamily="-84" charset="-128"/>
              </a:defRPr>
            </a:lvl1pPr>
            <a:lvl2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4572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6pPr>
            <a:lvl7pPr marL="9144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7pPr>
            <a:lvl8pPr marL="13716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8pPr>
            <a:lvl9pPr marL="18288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9pPr>
          </a:lstStyle>
          <a:p>
            <a:r>
              <a:rPr lang="ja-JP" altLang="en-US" sz="4400" kern="0" dirty="0" smtClean="0">
                <a:latin typeface="メイリオ" pitchFamily="50" charset="-128"/>
                <a:ea typeface="メイリオ" pitchFamily="50" charset="-128"/>
              </a:rPr>
              <a:t>事例：アカウントの乗っ取り</a:t>
            </a:r>
            <a:endParaRPr lang="ja-JP" altLang="en-US" sz="4400" kern="0" dirty="0" smtClean="0"/>
          </a:p>
        </p:txBody>
      </p:sp>
      <p:sp>
        <p:nvSpPr>
          <p:cNvPr id="3" name="正方形/長方形 2"/>
          <p:cNvSpPr/>
          <p:nvPr/>
        </p:nvSpPr>
        <p:spPr bwMode="auto">
          <a:xfrm>
            <a:off x="669752" y="1187240"/>
            <a:ext cx="11017224" cy="1457312"/>
          </a:xfrm>
          <a:prstGeom prst="rect">
            <a:avLst/>
          </a:prstGeom>
          <a:solidFill>
            <a:schemeClr val="bg1"/>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44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小学生・中学生が</a:t>
            </a:r>
            <a:endParaRPr kumimoji="0" lang="en-US" altLang="ja-JP" sz="44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44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加害者・被害者になるケースが多い</a:t>
            </a:r>
          </a:p>
        </p:txBody>
      </p:sp>
    </p:spTree>
    <p:extLst>
      <p:ext uri="{BB962C8B-B14F-4D97-AF65-F5344CB8AC3E}">
        <p14:creationId xmlns:p14="http://schemas.microsoft.com/office/powerpoint/2010/main" val="93576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E533C6C-7FCB-480B-B6A4-5A40E56D692C}" type="slidenum">
              <a:rPr lang="ja-JP" altLang="en-US" smtClean="0"/>
              <a:pPr>
                <a:defRPr/>
              </a:pPr>
              <a:t>9</a:t>
            </a:fld>
            <a:endParaRPr lang="en-US" altLang="ja-JP"/>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20" y="1446769"/>
            <a:ext cx="11945344" cy="789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309563" y="268288"/>
            <a:ext cx="11017250" cy="576263"/>
          </a:xfrm>
          <a:prstGeom prst="rect">
            <a:avLst/>
          </a:prstGeom>
        </p:spPr>
        <p:txBody>
          <a:bodyPr/>
          <a:lstStyle>
            <a:lvl1pPr algn="l" rtl="0" eaLnBrk="1" fontAlgn="t" hangingPunct="1">
              <a:spcBef>
                <a:spcPct val="0"/>
              </a:spcBef>
              <a:spcAft>
                <a:spcPct val="0"/>
              </a:spcAft>
              <a:defRPr kumimoji="1" sz="3600" b="1">
                <a:solidFill>
                  <a:schemeClr val="tx1"/>
                </a:solidFill>
                <a:latin typeface="+mj-lt"/>
                <a:ea typeface="+mj-ea"/>
                <a:cs typeface="メイリオ" pitchFamily="50" charset="-128"/>
                <a:sym typeface="ヒラギノ角ゴ Pro W3" pitchFamily="-84" charset="-128"/>
              </a:defRPr>
            </a:lvl1pPr>
            <a:lvl2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4572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6pPr>
            <a:lvl7pPr marL="9144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7pPr>
            <a:lvl8pPr marL="13716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8pPr>
            <a:lvl9pPr marL="18288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9pPr>
          </a:lstStyle>
          <a:p>
            <a:r>
              <a:rPr lang="ja-JP" altLang="en-US" sz="4400" kern="0" smtClean="0">
                <a:latin typeface="メイリオ" pitchFamily="50" charset="-128"/>
                <a:ea typeface="メイリオ" pitchFamily="50" charset="-128"/>
              </a:rPr>
              <a:t>事例：アカウントの乗っ取り</a:t>
            </a:r>
            <a:endParaRPr lang="ja-JP" altLang="en-US" sz="4400" kern="0" dirty="0" smtClean="0"/>
          </a:p>
        </p:txBody>
      </p:sp>
      <p:sp>
        <p:nvSpPr>
          <p:cNvPr id="5" name="正方形/長方形 4"/>
          <p:cNvSpPr/>
          <p:nvPr/>
        </p:nvSpPr>
        <p:spPr bwMode="auto">
          <a:xfrm>
            <a:off x="669752" y="1187240"/>
            <a:ext cx="11017224" cy="1457312"/>
          </a:xfrm>
          <a:prstGeom prst="rect">
            <a:avLst/>
          </a:prstGeom>
          <a:solidFill>
            <a:schemeClr val="bg1"/>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44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小学生・中学生が</a:t>
            </a:r>
            <a:endParaRPr kumimoji="0" lang="en-US" altLang="ja-JP" sz="44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4400" b="0" i="0" u="none" strike="noStrike" cap="none" normalizeH="0" baseline="0" dirty="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加害者・被害者になるケースが多い</a:t>
            </a:r>
          </a:p>
        </p:txBody>
      </p:sp>
    </p:spTree>
    <p:extLst>
      <p:ext uri="{BB962C8B-B14F-4D97-AF65-F5344CB8AC3E}">
        <p14:creationId xmlns:p14="http://schemas.microsoft.com/office/powerpoint/2010/main" val="423980826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808080"/>
      </a:lt2>
      <a:accent1>
        <a:srgbClr val="FDC82F"/>
      </a:accent1>
      <a:accent2>
        <a:srgbClr val="333399"/>
      </a:accent2>
      <a:accent3>
        <a:srgbClr val="FFFFFF"/>
      </a:accent3>
      <a:accent4>
        <a:srgbClr val="000000"/>
      </a:accent4>
      <a:accent5>
        <a:srgbClr val="FEE0AD"/>
      </a:accent5>
      <a:accent6>
        <a:srgbClr val="2D2D8A"/>
      </a:accent6>
      <a:hlink>
        <a:srgbClr val="009999"/>
      </a:hlink>
      <a:folHlink>
        <a:srgbClr val="99CC00"/>
      </a:folHlink>
    </a:clrScheme>
    <a:fontScheme name="DeNA Business Presentation">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4400" b="0" i="0" u="none" strike="noStrike" cap="none" normalizeH="0" baseline="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defRPr>
        </a:defPPr>
      </a:lstStyle>
      <a:style>
        <a:lnRef idx="1">
          <a:schemeClr val="accent1"/>
        </a:lnRef>
        <a:fillRef idx="2">
          <a:schemeClr val="accent1"/>
        </a:fillRef>
        <a:effectRef idx="1">
          <a:schemeClr val="accent1"/>
        </a:effectRef>
        <a:fontRef idx="minor">
          <a:schemeClr val="dk1"/>
        </a:fontRef>
      </a:style>
    </a:spDef>
    <a:lnDef>
      <a:spPr bwMode="auto">
        <a:ln>
          <a:headEnd type="none" w="med" len="med"/>
          <a:tailEnd type="none" w="med" len="med"/>
        </a:ln>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2_DeNA表紙マスタ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Pages>0</Pages>
  <Words>408</Words>
  <Characters>0</Characters>
  <Application>Microsoft Office PowerPoint</Application>
  <PresentationFormat>ユーザー設定</PresentationFormat>
  <Lines>0</Lines>
  <Paragraphs>92</Paragraphs>
  <Slides>12</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Helvetica Neue</vt:lpstr>
      <vt:lpstr>HGPｺﾞｼｯｸE</vt:lpstr>
      <vt:lpstr>ＭＳ Ｐゴシック</vt:lpstr>
      <vt:lpstr>ヒラギノ角ゴ Pro W3</vt:lpstr>
      <vt:lpstr>メイリオ</vt:lpstr>
      <vt:lpstr>Arial</vt:lpstr>
      <vt:lpstr>Calibri</vt:lpstr>
      <vt:lpstr>Tahoma</vt:lpstr>
      <vt:lpstr>Wingdings</vt:lpstr>
      <vt:lpstr>blank</vt:lpstr>
      <vt:lpstr>PowerPoint プレゼンテーション</vt:lpstr>
      <vt:lpstr>PowerPoint プレゼンテーション</vt:lpstr>
      <vt:lpstr>PowerPoint プレゼンテーション</vt:lpstr>
      <vt:lpstr>PowerPoint プレゼンテーション</vt:lpstr>
      <vt:lpstr>夜中までスマホに夢中になると・・・</vt:lpstr>
      <vt:lpstr>PowerPoint プレゼンテーション</vt:lpstr>
      <vt:lpstr>事例：アカウントの乗っ取り</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2020-03-25T08:44:41Z</dcterms:created>
  <dcterms:modified xsi:type="dcterms:W3CDTF">2020-03-25T08:44:51Z</dcterms:modified>
</cp:coreProperties>
</file>