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76" y="24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7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96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8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4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27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338B-B004-49B5-94CC-A53E0F5FDD18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94592"/>
              </p:ext>
            </p:extLst>
          </p:nvPr>
        </p:nvGraphicFramePr>
        <p:xfrm>
          <a:off x="532269" y="5749891"/>
          <a:ext cx="6010200" cy="176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3633936"/>
              </a:tblGrid>
              <a:tr h="307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74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大阪府分担金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水都大阪パートナーズ助成金として</a:t>
                      </a:r>
                      <a:endParaRPr kumimoji="1" lang="en-US" altLang="ja-JP" sz="11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大阪市分担金</a:t>
                      </a:r>
                      <a:endParaRPr kumimoji="1" lang="en-US" altLang="ja-JP" sz="12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水都大阪パートナーズ助成金として</a:t>
                      </a:r>
                      <a:endParaRPr kumimoji="1" lang="en-US" altLang="ja-JP" sz="11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684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繰越金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7,839,165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2009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に対する経済界寄付の剰余金　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80,839,165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769936" y="873282"/>
            <a:ext cx="3222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水と光のまちづくり推進会議</a:t>
            </a:r>
            <a:endParaRPr lang="en-US" altLang="ja-JP" sz="1400" b="1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平成２</a:t>
            </a:r>
            <a:r>
              <a:rPr lang="ja-JP" altLang="en-US" sz="1400" b="1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８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年度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、同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収支予算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（案）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2656" y="140798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9008" y="5085393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■収支予算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7694" y="2484652"/>
            <a:ext cx="61450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１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．水と光の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まちづくり推進に関する基本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方針の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策定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7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２．「水都大阪パートナーズ」の事業支援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　</a:t>
            </a:r>
            <a:r>
              <a:rPr lang="ja-JP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①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水都大阪パートナーズに対する基本方針の提示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②水都大阪パートナーズへの交付金助成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③水都大阪パートナーズへの事業評価の実施</a:t>
            </a:r>
            <a:endParaRPr lang="en-US" altLang="ja-JP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7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３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．「光のまちづくり推進委員会」及び「大阪・光の饗宴実行委員会」に対する基本方針の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提示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４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．水都事業の推進体制に関する検討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7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５．その他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①水と光のまちづくり推進会議の開催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②水都大阪パートナーズ事業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評価委員会の開催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4978" y="1758151"/>
            <a:ext cx="6047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大阪府・大阪市・経済界が連携して、世界の都市間競争に打ち勝つ都市魅力を創造・発信するため、「水と光の首都大阪」の実現をめざし、各事業実施団体の活動を支援する。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66019" y="5401526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収入の部</a:t>
            </a:r>
            <a:endParaRPr lang="ja-JP" altLang="en-US" sz="12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39283" y="5743839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38706"/>
              </p:ext>
            </p:extLst>
          </p:nvPr>
        </p:nvGraphicFramePr>
        <p:xfrm>
          <a:off x="532269" y="8086566"/>
          <a:ext cx="6051435" cy="153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754"/>
                <a:gridCol w="1080120"/>
                <a:gridCol w="3681561"/>
              </a:tblGrid>
              <a:tr h="339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9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助成金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73,000,000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87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事務経費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u="none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2,000,000</a:t>
                      </a:r>
                      <a:endParaRPr kumimoji="1" lang="ja-JP" altLang="en-US" sz="1200" u="none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会議運営費等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50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予備費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5,839,165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80,839,165</a:t>
                      </a:r>
                      <a:endParaRPr kumimoji="1" lang="ja-JP" altLang="en-US" sz="12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66019" y="7741389"/>
            <a:ext cx="867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支出の部</a:t>
            </a:r>
            <a:endParaRPr lang="ja-JP" altLang="en-US" sz="12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85420" y="8106911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533292" y="423894"/>
            <a:ext cx="2304256" cy="63094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dist"/>
            <a:r>
              <a:rPr lang="ja-JP" altLang="en-US" sz="11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第</a:t>
            </a:r>
            <a:r>
              <a:rPr lang="en-US" altLang="ja-JP" sz="11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7</a:t>
            </a:r>
            <a:r>
              <a:rPr lang="ja-JP" altLang="en-US" sz="11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回</a:t>
            </a:r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水と光のまちづくり推進会議</a:t>
            </a:r>
          </a:p>
          <a:p>
            <a:pPr algn="dist"/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28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年</a:t>
            </a:r>
            <a:r>
              <a:rPr lang="en-US" altLang="ja-JP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9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月</a:t>
            </a:r>
            <a:r>
              <a:rPr lang="en-US" altLang="ja-JP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1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日</a:t>
            </a:r>
            <a:endParaRPr lang="ja-JP" altLang="en-US" sz="9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r"/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949280" y="65316"/>
            <a:ext cx="720080" cy="3741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53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141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福森　一雄</dc:creator>
  <cp:lastModifiedBy>難波　美帆</cp:lastModifiedBy>
  <cp:revision>50</cp:revision>
  <cp:lastPrinted>2016-08-24T00:27:50Z</cp:lastPrinted>
  <dcterms:created xsi:type="dcterms:W3CDTF">2013-04-24T10:51:06Z</dcterms:created>
  <dcterms:modified xsi:type="dcterms:W3CDTF">2016-10-24T02:09:38Z</dcterms:modified>
</cp:coreProperties>
</file>