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事例㉛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86452"/>
              </p:ext>
            </p:extLst>
          </p:nvPr>
        </p:nvGraphicFramePr>
        <p:xfrm>
          <a:off x="139910" y="553605"/>
          <a:ext cx="8884305" cy="627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営服部緑地外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照明設備（公園灯・施設照明）の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個別空調の更新（服部緑地・大泉緑地）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太陽光発電の導入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24.4%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23.0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服部緑地、久宝寺緑地、大泉緑地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敷地面積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公園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豊中市服部緑地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126.3 ha</a:t>
                      </a: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公園灯、管理事務所、レストラン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植物園、ウォーターランド  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25144"/>
            <a:ext cx="2597210" cy="1991609"/>
          </a:xfrm>
          <a:prstGeom prst="rect">
            <a:avLst/>
          </a:prstGeom>
          <a:ln w="3175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事例㉛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140,628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152,492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58164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【11,864】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11,699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140,628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11,864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画面に合わせる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2017-09-22T06:21:05Z</dcterms:created>
  <dcterms:modified xsi:type="dcterms:W3CDTF">2018-10-05T01:56:32Z</dcterms:modified>
</cp:coreProperties>
</file>