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46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16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45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6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4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01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3B2C-B7C3-4A5E-ACD1-E47213AA4EF7}" type="datetimeFigureOut">
              <a:rPr kumimoji="1" lang="ja-JP" altLang="en-US" smtClean="0"/>
              <a:t>2018/1/25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事業の導入事例㉕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15325"/>
              </p:ext>
            </p:extLst>
          </p:nvPr>
        </p:nvGraphicFramePr>
        <p:xfrm>
          <a:off x="135970" y="568863"/>
          <a:ext cx="8884305" cy="618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大阪府立天王寺高等学校外７件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ダイキンエアテクノ株式会社、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JA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三井リース株式会社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空調機器の更新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空調省エネチューニング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節水器具の取付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プール循環ポンプのインバータ化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16.3%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16.2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清水谷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港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茨木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枚方津田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山本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八尾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今宮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kumimoji="1" lang="en-US" altLang="ja-JP" sz="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天王寺高校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高等学校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大阪市阿倍野区三明町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14,655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3" t="12377" r="12131" b="11557"/>
          <a:stretch/>
        </p:blipFill>
        <p:spPr>
          <a:xfrm>
            <a:off x="6189098" y="4675817"/>
            <a:ext cx="2741226" cy="199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事業の導入事例㉕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107,104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123,615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43174" y="65066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16,511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15,747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49576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764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107,104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11500"/>
            <a:ext cx="2232000" cy="2047452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16,511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5380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4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画面に合わせる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2017-09-22T06:22:50Z</dcterms:created>
  <dcterms:modified xsi:type="dcterms:W3CDTF">2018-01-25T07:08:05Z</dcterms:modified>
</cp:coreProperties>
</file>