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事例㉓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22441"/>
              </p:ext>
            </p:extLst>
          </p:nvPr>
        </p:nvGraphicFramePr>
        <p:xfrm>
          <a:off x="124921" y="602129"/>
          <a:ext cx="8880489" cy="61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1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5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92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838" indent="0"/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大阪府東成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警察署外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kumimoji="1" lang="en-US" altLang="zh-TW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92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東芝エレベータ株式会社、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IBJL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東芝リース株式会社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30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日～平成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92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47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5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熱源システムの更新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5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照明器具の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化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92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40.7%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40.6</a:t>
                      </a:r>
                      <a:r>
                        <a:rPr kumimoji="1" lang="ja-JP" altLang="en-US" sz="1800" baseline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92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東成、阿倍野、箕面、富田林、黒山警察署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486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東成警察署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警察署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大阪市東成区大今里西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1991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3,538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鉄筋コンクリート造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06"/>
          <a:stretch/>
        </p:blipFill>
        <p:spPr>
          <a:xfrm>
            <a:off x="7076489" y="4524110"/>
            <a:ext cx="181144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㉓</a:t>
            </a: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61106" y="65066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AutoShape 42"/>
          <p:cNvSpPr>
            <a:spLocks noChangeArrowheads="1"/>
          </p:cNvSpPr>
          <p:nvPr/>
        </p:nvSpPr>
        <p:spPr bwMode="auto">
          <a:xfrm>
            <a:off x="3285504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AutoShape 42"/>
          <p:cNvSpPr>
            <a:spLocks noChangeArrowheads="1"/>
          </p:cNvSpPr>
          <p:nvPr/>
        </p:nvSpPr>
        <p:spPr bwMode="auto">
          <a:xfrm>
            <a:off x="6407069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AutoShape 42"/>
          <p:cNvSpPr>
            <a:spLocks noChangeArrowheads="1"/>
          </p:cNvSpPr>
          <p:nvPr/>
        </p:nvSpPr>
        <p:spPr bwMode="auto">
          <a:xfrm>
            <a:off x="880321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495053" y="1268761"/>
            <a:ext cx="8012609" cy="5256584"/>
            <a:chOff x="366933" y="1204488"/>
            <a:chExt cx="8222767" cy="5338288"/>
          </a:xfrm>
        </p:grpSpPr>
        <p:sp>
          <p:nvSpPr>
            <p:cNvPr id="29" name="AutoShape 42"/>
            <p:cNvSpPr>
              <a:spLocks noChangeArrowheads="1"/>
            </p:cNvSpPr>
            <p:nvPr/>
          </p:nvSpPr>
          <p:spPr bwMode="auto">
            <a:xfrm>
              <a:off x="366933" y="6207163"/>
              <a:ext cx="2086865" cy="33561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3434621" y="3258952"/>
              <a:ext cx="2232246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61,905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498772" y="1211500"/>
              <a:ext cx="2232246" cy="5127315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83,844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Rectangle 39"/>
            <p:cNvSpPr>
              <a:spLocks noChangeArrowheads="1"/>
            </p:cNvSpPr>
            <p:nvPr/>
          </p:nvSpPr>
          <p:spPr bwMode="auto">
            <a:xfrm>
              <a:off x="3434620" y="1211500"/>
              <a:ext cx="1116000" cy="2047452"/>
            </a:xfrm>
            <a:prstGeom prst="rect">
              <a:avLst/>
            </a:prstGeom>
            <a:gradFill flip="none" rotWithShape="1">
              <a:gsLst>
                <a:gs pos="0">
                  <a:srgbClr val="92D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92D05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anchor="ctr"/>
            <a:lstStyle/>
            <a:p>
              <a:pPr algn="ctr"/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削減額</a:t>
              </a:r>
              <a:endPara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21,939</a:t>
              </a:r>
              <a:r>
                <a:rPr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4542503" y="1723196"/>
              <a:ext cx="1124364" cy="1535756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rgbClr val="FFFFCC"/>
                </a:gs>
                <a:gs pos="100000">
                  <a:srgbClr val="FFFF0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</a:p>
            <a:p>
              <a:pPr algn="ctr"/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サービス料</a:t>
              </a:r>
              <a:endPara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21,663</a:t>
              </a:r>
              <a:r>
                <a:rPr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Rectangle 38"/>
            <p:cNvSpPr>
              <a:spLocks noChangeArrowheads="1"/>
            </p:cNvSpPr>
            <p:nvPr/>
          </p:nvSpPr>
          <p:spPr bwMode="auto">
            <a:xfrm>
              <a:off x="4542503" y="1211500"/>
              <a:ext cx="1124364" cy="511696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府の利益</a:t>
              </a:r>
              <a:endPara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7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276</a:t>
              </a:r>
              <a:r>
                <a:rPr lang="en-US" altLang="ja-JP" sz="7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6357454" y="3258952"/>
              <a:ext cx="2232246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61,905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6357453" y="1204488"/>
              <a:ext cx="2232000" cy="2054464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府の利益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21,939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467544" y="6324506"/>
            <a:ext cx="82362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画面に合わせる (4:3)</PresentationFormat>
  <Paragraphs>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2017-09-22T06:25:26Z</dcterms:created>
  <dcterms:modified xsi:type="dcterms:W3CDTF">2020-08-18T01:06:47Z</dcterms:modified>
</cp:coreProperties>
</file>