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4"/>
  </p:notesMasterIdLst>
  <p:handoutMasterIdLst>
    <p:handoutMasterId r:id="rId5"/>
  </p:handoutMasterIdLst>
  <p:sldIdLst>
    <p:sldId id="497" r:id="rId2"/>
    <p:sldId id="49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66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㉒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81696"/>
              </p:ext>
            </p:extLst>
          </p:nvPr>
        </p:nvGraphicFramePr>
        <p:xfrm>
          <a:off x="124920" y="602129"/>
          <a:ext cx="8884305" cy="6091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大阪府立中河内救命救急センター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アズビル株式会社、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三菱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UFJ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リース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1778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コージェネレーションの導入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空冷ヒートポンプチラーの更新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各種空調制御の導入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節水器具の取付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東大阪市西岩田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3,449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 descr="D:\NishihamaH\My Documents\中河内救命救急センター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7" b="15282"/>
          <a:stretch/>
        </p:blipFill>
        <p:spPr bwMode="auto">
          <a:xfrm>
            <a:off x="6717492" y="4623526"/>
            <a:ext cx="2191613" cy="199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㉒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1200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324247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AutoShape 42"/>
          <p:cNvSpPr>
            <a:spLocks noChangeArrowheads="1"/>
          </p:cNvSpPr>
          <p:nvPr/>
        </p:nvSpPr>
        <p:spPr bwMode="auto">
          <a:xfrm>
            <a:off x="6380961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AutoShape 42"/>
          <p:cNvSpPr>
            <a:spLocks noChangeArrowheads="1"/>
          </p:cNvSpPr>
          <p:nvPr/>
        </p:nvSpPr>
        <p:spPr bwMode="auto">
          <a:xfrm>
            <a:off x="83607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67544" y="1268760"/>
            <a:ext cx="8236250" cy="5256584"/>
            <a:chOff x="338702" y="1186821"/>
            <a:chExt cx="8452274" cy="5355955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38702" y="6338815"/>
              <a:ext cx="845227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54,864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98772" y="1211500"/>
              <a:ext cx="2232246" cy="51273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72,872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3434620" y="1186821"/>
              <a:ext cx="1116000" cy="207213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【18,008】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4542504" y="1723196"/>
              <a:ext cx="1124363" cy="1535756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【11,708】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4542504" y="1186821"/>
              <a:ext cx="1124363" cy="660323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【6,300】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6357454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54,864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6357453" y="1186822"/>
              <a:ext cx="2232000" cy="2072130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18,008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0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画面に合わせる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2017-09-22T06:23:48Z</dcterms:created>
  <dcterms:modified xsi:type="dcterms:W3CDTF">2017-09-25T00:50:29Z</dcterms:modified>
</cp:coreProperties>
</file>