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FBAC0-861C-43FA-832F-536A1E8A6DBF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E202-79E5-4F3E-A44D-6BB0776A3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41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5D027-672E-4B3F-A738-FB656A061F7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34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E1C2-CAE6-4C6E-A26B-DC87D46E94DD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7B8-B74C-4DAE-9589-E1118920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23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E1C2-CAE6-4C6E-A26B-DC87D46E94DD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7B8-B74C-4DAE-9589-E1118920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68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E1C2-CAE6-4C6E-A26B-DC87D46E94DD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7B8-B74C-4DAE-9589-E1118920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24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E1C2-CAE6-4C6E-A26B-DC87D46E94DD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7B8-B74C-4DAE-9589-E1118920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35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E1C2-CAE6-4C6E-A26B-DC87D46E94DD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7B8-B74C-4DAE-9589-E1118920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72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E1C2-CAE6-4C6E-A26B-DC87D46E94DD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7B8-B74C-4DAE-9589-E1118920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8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E1C2-CAE6-4C6E-A26B-DC87D46E94DD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7B8-B74C-4DAE-9589-E1118920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23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E1C2-CAE6-4C6E-A26B-DC87D46E94DD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7B8-B74C-4DAE-9589-E1118920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14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E1C2-CAE6-4C6E-A26B-DC87D46E94DD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7B8-B74C-4DAE-9589-E1118920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1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E1C2-CAE6-4C6E-A26B-DC87D46E94DD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7B8-B74C-4DAE-9589-E1118920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42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E1C2-CAE6-4C6E-A26B-DC87D46E94DD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7B8-B74C-4DAE-9589-E1118920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30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EE1C2-CAE6-4C6E-A26B-DC87D46E94DD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227B8-B74C-4DAE-9589-E1118920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48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459690"/>
              </p:ext>
            </p:extLst>
          </p:nvPr>
        </p:nvGraphicFramePr>
        <p:xfrm>
          <a:off x="124921" y="573763"/>
          <a:ext cx="8880489" cy="6152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179"/>
                <a:gridCol w="1295587"/>
                <a:gridCol w="2231289"/>
                <a:gridCol w="4075434"/>
              </a:tblGrid>
              <a:tr h="45878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池田・府市合同庁舎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878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株式会社大林組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101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</a:t>
                      </a:r>
                      <a:r>
                        <a:rPr kumimoji="1" lang="ja-JP" altLang="en-US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期間は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日～平成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878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6226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6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ガス吸収式冷温水機の更新</a:t>
                      </a: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</a:t>
                      </a:r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ポンプ類へのインバータ設置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</a:t>
                      </a:r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ファン類へのインバータ設置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</a:t>
                      </a:r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照明器具の高効率化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00" strike="noStrik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878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29.1%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30.8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19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庁舎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池田市城南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1973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21,083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鉄骨鉄筋・鉄筋コンクリート造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en-US" altLang="ja-JP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E:\LIB\★設備計画G\32_研修資料\H29年度インターンシップ研修\★ESCO導入マニュアル\導入事例\添付用写真\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196" y="4551148"/>
            <a:ext cx="2759133" cy="206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直線コネクタ 8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1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事業の導入事例⑥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11722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3275856" y="603382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355635" y="6033820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909170" y="601673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201146" y="63567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45627" y="1185788"/>
            <a:ext cx="7709853" cy="5105177"/>
            <a:chOff x="498772" y="1211500"/>
            <a:chExt cx="8090928" cy="5137644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3434621" y="3258952"/>
              <a:ext cx="2232246" cy="3081596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43,052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498772" y="1211500"/>
              <a:ext cx="2232246" cy="5137644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57,678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Rectangle 39"/>
            <p:cNvSpPr>
              <a:spLocks noChangeArrowheads="1"/>
            </p:cNvSpPr>
            <p:nvPr/>
          </p:nvSpPr>
          <p:spPr bwMode="auto">
            <a:xfrm>
              <a:off x="3434620" y="1211500"/>
              <a:ext cx="1116000" cy="2047452"/>
            </a:xfrm>
            <a:prstGeom prst="rect">
              <a:avLst/>
            </a:prstGeom>
            <a:gradFill flip="none" rotWithShape="1">
              <a:gsLst>
                <a:gs pos="0">
                  <a:srgbClr val="92D050"/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rgbClr val="92D050"/>
                </a:gs>
              </a:gsLst>
              <a:lin ang="0" scaled="1"/>
              <a:tileRect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vert="horz" wrap="none" anchor="ctr"/>
            <a:lstStyle/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削減額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16,926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Rectangle 39"/>
            <p:cNvSpPr>
              <a:spLocks noChangeArrowheads="1"/>
            </p:cNvSpPr>
            <p:nvPr/>
          </p:nvSpPr>
          <p:spPr bwMode="auto">
            <a:xfrm>
              <a:off x="4542504" y="2231720"/>
              <a:ext cx="1116000" cy="1027232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50000">
                  <a:srgbClr val="FFFFCC"/>
                </a:gs>
                <a:gs pos="100000">
                  <a:srgbClr val="FFFF00"/>
                </a:gs>
              </a:gsLst>
              <a:lin ang="0" scaled="1"/>
              <a:tileRect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ESCO</a:t>
              </a: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サービス料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 8,621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4542504" y="1213510"/>
              <a:ext cx="1116000" cy="1027232"/>
            </a:xfrm>
            <a:prstGeom prst="rect">
              <a:avLst/>
            </a:prstGeom>
            <a:gradFill rotWithShape="1">
              <a:gsLst>
                <a:gs pos="0">
                  <a:srgbClr val="00B0F0"/>
                </a:gs>
                <a:gs pos="50000">
                  <a:srgbClr val="82DEFE"/>
                </a:gs>
                <a:gs pos="100000">
                  <a:srgbClr val="00B0F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府の利益</a:t>
              </a:r>
              <a:endPara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8,305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Rectangle 8"/>
            <p:cNvSpPr>
              <a:spLocks noChangeArrowheads="1"/>
            </p:cNvSpPr>
            <p:nvPr/>
          </p:nvSpPr>
          <p:spPr bwMode="auto">
            <a:xfrm>
              <a:off x="6357454" y="3258952"/>
              <a:ext cx="2232246" cy="3081596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43,052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Rectangle 38"/>
            <p:cNvSpPr>
              <a:spLocks noChangeArrowheads="1"/>
            </p:cNvSpPr>
            <p:nvPr/>
          </p:nvSpPr>
          <p:spPr bwMode="auto">
            <a:xfrm>
              <a:off x="6357453" y="1220741"/>
              <a:ext cx="2232000" cy="2054465"/>
            </a:xfrm>
            <a:prstGeom prst="rect">
              <a:avLst/>
            </a:prstGeom>
            <a:gradFill rotWithShape="1">
              <a:gsLst>
                <a:gs pos="0">
                  <a:srgbClr val="00B0F0"/>
                </a:gs>
                <a:gs pos="50000">
                  <a:srgbClr val="82DEFE"/>
                </a:gs>
                <a:gs pos="100000">
                  <a:srgbClr val="00B0F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府の利益</a:t>
              </a:r>
              <a:endPara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16,926 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9" name="Line 6"/>
          <p:cNvSpPr>
            <a:spLocks noChangeShapeType="1"/>
          </p:cNvSpPr>
          <p:nvPr/>
        </p:nvSpPr>
        <p:spPr bwMode="auto">
          <a:xfrm>
            <a:off x="593096" y="6296852"/>
            <a:ext cx="805418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>
            <a:off x="744070" y="1187787"/>
            <a:ext cx="2128665" cy="501403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空調熱源保守点検費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 2,300 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722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正方形/長方形 49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事業の導入事例⑥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3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" y="481603"/>
            <a:ext cx="8950325" cy="621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127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253</Words>
  <Application>Microsoft Office PowerPoint</Application>
  <PresentationFormat>画面に合わせる (4:3)</PresentationFormat>
  <Paragraphs>84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髙﨑　智也</cp:lastModifiedBy>
  <cp:revision>21</cp:revision>
  <cp:lastPrinted>2017-09-15T04:19:19Z</cp:lastPrinted>
  <dcterms:created xsi:type="dcterms:W3CDTF">2017-08-29T02:22:52Z</dcterms:created>
  <dcterms:modified xsi:type="dcterms:W3CDTF">2018-03-20T09:43:53Z</dcterms:modified>
</cp:coreProperties>
</file>