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497" r:id="rId2"/>
    <p:sldId id="498" r:id="rId3"/>
    <p:sldId id="500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CC"/>
    <a:srgbClr val="3333FF"/>
    <a:srgbClr val="3366FF"/>
    <a:srgbClr val="6699FF"/>
    <a:srgbClr val="FFFFCC"/>
    <a:srgbClr val="CCFFFF"/>
    <a:srgbClr val="FFFF99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7" autoAdjust="0"/>
    <p:restoredTop sz="94604" autoAdjust="0"/>
  </p:normalViewPr>
  <p:slideViewPr>
    <p:cSldViewPr>
      <p:cViewPr>
        <p:scale>
          <a:sx n="60" d="100"/>
          <a:sy n="60" d="100"/>
        </p:scale>
        <p:origin x="-9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99FB6C1-B92C-4719-A163-F0AF8F982334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C6AC9B6-5613-4627-A2C2-548BD07945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4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77C7B7B-FFF4-42BE-9F52-EEC8B680A53E}" type="datetimeFigureOut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851141E-478A-4E51-BAF5-41475249C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506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1B847-0D2B-4E76-BF77-1E810A978BA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524-AC90-4E3B-8179-9C7CACEA1A0D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DB0-3F8B-4872-8C1C-870D70CF4FFE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3F6D-5C60-4A17-8C7E-B9833CA7D62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6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57EF-1939-4CC1-A76D-7EABA8D0105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B893-ECC7-4B81-B7F8-FD78B654D840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9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5F24-6F09-4D64-A340-3D2B511B40C8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E2EC-8DCB-4244-B8D1-17249A78974C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4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9701-534F-4C63-8046-DACAB7884691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02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0C8E-A9DE-49E5-9EB4-78595063158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BD5E-0687-4E73-BD47-D9918748A2E9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0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4D7-42A1-4354-90AA-F99E83CBA79A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A17D-51A7-4C7A-A5C7-E8459419C79F}" type="datetime1">
              <a:rPr kumimoji="1" lang="ja-JP" altLang="en-US" smtClean="0"/>
              <a:t>2018/3/20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CE75-96CE-4693-9D68-DB546D813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事業の導入事例①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5597"/>
              </p:ext>
            </p:extLst>
          </p:nvPr>
        </p:nvGraphicFramePr>
        <p:xfrm>
          <a:off x="124920" y="602129"/>
          <a:ext cx="8884305" cy="612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28"/>
                <a:gridCol w="1296144"/>
                <a:gridCol w="2232248"/>
                <a:gridCol w="4077185"/>
              </a:tblGrid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大阪府立母子保健総合医療センター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</a:t>
                      </a:r>
                      <a:endParaRPr kumimoji="1" lang="en-US" altLang="ja-JP" sz="1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契約者名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母子センターエスコ株式会社　　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構成会社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 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㈱ガスアンドパワー、ダイダン㈱、㈱東芝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312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契約期間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 ～ 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400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ESCO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サービス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期間は</a:t>
                      </a:r>
                      <a:r>
                        <a:rPr kumimoji="1" lang="ja-JP" altLang="en-US" baseline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日～平成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年間）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契約方式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シェアード・セイビングス契約（民間資金活用型）</a:t>
                      </a:r>
                      <a:endParaRPr kumimoji="1" lang="en-US" altLang="ja-JP" baseline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11778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主な省エネ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改修内容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 高効率吸収冷温水機への更新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空調機ファンのインバータ制御化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ポンプのインバータ制御化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3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コージェネレーションの設置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90000" marB="90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トイレ節水装置の設置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蒸気配管の再整備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3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・ 照明器具の高効率化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 marT="90000" marB="90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導入効果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省エネルギー率：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24.8%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CO</a:t>
                      </a:r>
                      <a:r>
                        <a:rPr kumimoji="1" lang="en-US" altLang="ja-JP" sz="14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削減率</a:t>
                      </a:r>
                      <a:r>
                        <a:rPr kumimoji="1" lang="ja-JP" altLang="en-US" sz="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 </a:t>
                      </a:r>
                      <a:r>
                        <a:rPr kumimoji="1"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30.8</a:t>
                      </a:r>
                      <a:r>
                        <a:rPr kumimoji="1"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  <a:r>
                        <a:rPr kumimoji="1" lang="ja-JP" altLang="en-US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（計画値）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54000" marB="54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施設概要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用途</a:t>
                      </a:r>
                      <a:endParaRPr kumimoji="1" lang="en-US" altLang="ja-JP" sz="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所在地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竣工時期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延床面積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構造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・階数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病 院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和泉市室堂町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1981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32,125</a:t>
                      </a:r>
                      <a:r>
                        <a:rPr kumimoji="1" lang="ja-JP" altLang="en-US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</a:t>
                      </a:r>
                      <a:r>
                        <a:rPr kumimoji="1" lang="en-US" altLang="ja-JP" baseline="300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鉄筋コンクリート造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4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地上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r>
                        <a:rPr kumimoji="1" lang="ja-JP" altLang="en-US" sz="40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en-US" altLang="ja-JP" sz="4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1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7284" y="4628016"/>
            <a:ext cx="3829440" cy="20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6106" y="22516"/>
            <a:ext cx="8883304" cy="9079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事業の導入事例①</a:t>
            </a:r>
            <a:endParaRPr lang="en-US" altLang="ja-JP" sz="24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b="1" dirty="0" smtClean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契約に基づく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</a:t>
            </a:r>
            <a:r>
              <a:rPr lang="ja-JP" altLang="en-US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Ｏ事業の経費と利益配分</a:t>
            </a:r>
            <a:r>
              <a:rPr lang="en-US" altLang="ja-JP" sz="2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2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38702" y="6338815"/>
            <a:ext cx="845227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AutoShape 42"/>
          <p:cNvSpPr>
            <a:spLocks noChangeArrowheads="1"/>
          </p:cNvSpPr>
          <p:nvPr/>
        </p:nvSpPr>
        <p:spPr bwMode="auto">
          <a:xfrm>
            <a:off x="366933" y="6207163"/>
            <a:ext cx="2086865" cy="3356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AutoShape 42"/>
          <p:cNvSpPr>
            <a:spLocks noChangeArrowheads="1"/>
          </p:cNvSpPr>
          <p:nvPr/>
        </p:nvSpPr>
        <p:spPr bwMode="auto">
          <a:xfrm>
            <a:off x="3189100" y="6063800"/>
            <a:ext cx="2779181" cy="6590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サービス期間（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6445575" y="6063800"/>
            <a:ext cx="2086865" cy="6628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契約期間満了後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708967" y="6061700"/>
            <a:ext cx="1760642" cy="6649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実施前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434621" y="3258952"/>
            <a:ext cx="2232246" cy="308159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257,292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8772" y="1211500"/>
            <a:ext cx="2232246" cy="5137644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333,638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6889272" y="620688"/>
            <a:ext cx="2219232" cy="46613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（単位：千円／年）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3434620" y="1211500"/>
            <a:ext cx="1116000" cy="204745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削減額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76,346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542504" y="1931580"/>
            <a:ext cx="1116000" cy="132737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0" scaled="1"/>
            <a:tileRect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</a:p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サービス料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54,260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4542504" y="1204488"/>
            <a:ext cx="1116000" cy="756588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50000">
                <a:srgbClr val="82DEFE"/>
              </a:gs>
              <a:gs pos="100000">
                <a:srgbClr val="00B0F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府の利益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,086</a:t>
            </a:r>
            <a:r>
              <a:rPr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357454" y="3258952"/>
            <a:ext cx="2232246" cy="308159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9900">
                  <a:gamma/>
                  <a:tint val="3372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光熱水費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257,292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6357453" y="1204488"/>
            <a:ext cx="2232000" cy="2054464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50000">
                <a:srgbClr val="82DEFE"/>
              </a:gs>
              <a:gs pos="100000">
                <a:srgbClr val="00B0F0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府の利益</a:t>
            </a:r>
            <a:endParaRPr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,346</a:t>
            </a:r>
            <a:r>
              <a:rPr lang="en-US" altLang="ja-JP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2" y="532547"/>
            <a:ext cx="9199563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正方形/長方形 70"/>
          <p:cNvSpPr/>
          <p:nvPr/>
        </p:nvSpPr>
        <p:spPr>
          <a:xfrm>
            <a:off x="86106" y="22516"/>
            <a:ext cx="8883304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ESCO</a:t>
            </a:r>
            <a:r>
              <a:rPr lang="ja-JP" altLang="en-US" sz="24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事業の導入事例①</a:t>
            </a:r>
            <a:endParaRPr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172400" y="46692"/>
            <a:ext cx="949752" cy="317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fld id="{C8692C38-0430-4F61-A0D4-4C5C3C1314F7}" type="slidenum">
              <a:rPr lang="ja-JP" altLang="en-US" sz="16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3</a:t>
            </a:fld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6" name="直線コネクタ 145"/>
          <p:cNvCxnSpPr/>
          <p:nvPr/>
        </p:nvCxnSpPr>
        <p:spPr>
          <a:xfrm>
            <a:off x="113410" y="416516"/>
            <a:ext cx="88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39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画面に合わせる (4:3)</PresentationFormat>
  <Paragraphs>85</Paragraphs>
  <Slides>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2017-09-22T05:44:15Z</dcterms:created>
  <dcterms:modified xsi:type="dcterms:W3CDTF">2018-03-20T09:40:11Z</dcterms:modified>
</cp:coreProperties>
</file>