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987266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300" y="9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9008" cy="337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1329" y="0"/>
            <a:ext cx="4279006" cy="337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029E9-5D07-47CB-BF1E-7D413B51D768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4063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570" y="3241702"/>
            <a:ext cx="7899527" cy="26524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397838"/>
            <a:ext cx="4279008" cy="337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1329" y="6397838"/>
            <a:ext cx="4279006" cy="337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9C5D1-F16D-4061-A22A-F7978DC0A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94063" y="841375"/>
            <a:ext cx="3284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8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5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6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5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4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F76-219F-4019-80A7-35F8A9283102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A80B-4EA5-4DF5-ACA7-0CD1F62965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51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898" y="458005"/>
            <a:ext cx="9906000" cy="2923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府市の港湾及び海岸の管理に係る連携の取り組み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041" y="1457070"/>
            <a:ext cx="4637341" cy="2845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381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◆集貨策等による連携強化</a:t>
            </a:r>
          </a:p>
          <a:p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・府市共同によるポートセールス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（府市共同セミナーの開催、府市共同で荷主・船社等へのセールス）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31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バンカリング</a:t>
            </a:r>
            <a:r>
              <a:rPr lang="en-US" altLang="ja-JP" sz="1056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拠点の形成（拠点形成に向けた検討会の開催）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◆港湾利用者の利便性の向上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25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・外貿ふ頭入構証の規格の統一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44"/>
              </a:lnSpc>
            </a:pP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44"/>
              </a:lnSpc>
            </a:pPr>
            <a:r>
              <a:rPr lang="ja-JP" altLang="en-US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◆港湾計画策定の連携強化　</a:t>
            </a:r>
            <a:endParaRPr lang="en-US" altLang="ja-JP" sz="1056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・港湾審議会の運営業務</a:t>
            </a: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（府市各々の港湾審議会で学識委員を可能な限り同一委員とする）　　　</a:t>
            </a: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（府市各々の港湾審議会の委員に府及び市の職員が相互に参画）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・大阪港及び堺泉北港港湾計画（改訂）策定業務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（特定品種の貨物量推計及び機能分担や防災に関する理念の共有</a:t>
            </a:r>
            <a:r>
              <a:rPr lang="ja-JP" altLang="en-US" sz="1056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6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81"/>
              </a:lnSpc>
            </a:pP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56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</a:t>
            </a:r>
            <a:endParaRPr lang="en-US" altLang="ja-JP" sz="1056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270708" y="1201710"/>
            <a:ext cx="9429500" cy="3100754"/>
            <a:chOff x="-4101749" y="687631"/>
            <a:chExt cx="8513900" cy="4837987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188639" y="687631"/>
              <a:ext cx="4223511" cy="421388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/>
                <a:t>安全・安心を強化する項目</a:t>
              </a:r>
              <a:endParaRPr lang="ja-JP" altLang="en-US" sz="1138" b="1" strike="sngStrike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88639" y="1082755"/>
              <a:ext cx="4223512" cy="18158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6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◆事故・災害時における連携強化</a:t>
              </a:r>
              <a:endParaRPr lang="en-US" altLang="ja-JP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381"/>
                </a:lnSpc>
              </a:pP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・港湾</a:t>
              </a:r>
              <a:r>
                <a:rPr lang="en-US" altLang="ja-JP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en-US" altLang="ja-JP" sz="1056" baseline="30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※2</a:t>
              </a: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の実効性の向上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381"/>
                </a:lnSpc>
              </a:pP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（各港</a:t>
              </a:r>
              <a:r>
                <a:rPr lang="en-US" altLang="ja-JP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協議会の情報伝達訓練の共同実施）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381"/>
                </a:lnSpc>
              </a:pP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・南海トラフ巨大地震に対する堤防の耐震対策（国への要望活動等）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381"/>
                </a:lnSpc>
              </a:pP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・オイルフェンス等の相互利用および支援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381"/>
                </a:lnSpc>
              </a:pP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（油流出事故等発生時に必要な資材の相互支援）　　　　　　　　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88639" y="2917075"/>
              <a:ext cx="4223512" cy="421388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/>
                <a:t>臨海地域を活性化する項目</a:t>
              </a:r>
              <a:endParaRPr lang="ja-JP" altLang="en-US" sz="1138" b="1" strike="sngStrike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88639" y="3312201"/>
              <a:ext cx="4223512" cy="22134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6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◆臨海地域の活性化</a:t>
              </a:r>
              <a:endParaRPr lang="en-US" altLang="ja-JP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・府市の港湾関連用地への企業誘致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　（土地情報の共有、府市の</a:t>
              </a:r>
              <a:r>
                <a:rPr lang="en-US" altLang="ja-JP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に相互リンク設置）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・旅客船の活用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（企業誘致のための視察に府所管旅客船を活用）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◆観光集客の活性化</a:t>
              </a:r>
              <a:endParaRPr lang="en-US" altLang="ja-JP" sz="1056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・クルーズ客船の誘致</a:t>
              </a:r>
              <a:endParaRPr lang="en-US" altLang="ja-JP" sz="105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56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（受入れ体制やおもてなしにおける相互協力）</a:t>
              </a:r>
              <a:r>
                <a:rPr lang="ja-JP" altLang="en-US" sz="1138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</a:t>
              </a:r>
              <a:endParaRPr lang="en-US" altLang="ja-JP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-4101749" y="687631"/>
              <a:ext cx="4192708" cy="421388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/>
                <a:t>成長を促す項目</a:t>
              </a:r>
              <a:endParaRPr lang="ja-JP" altLang="en-US" sz="1138" b="1" strike="sngStrike" dirty="0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50481" y="1177382"/>
            <a:ext cx="9664834" cy="4005328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1" name="角丸四角形 20"/>
          <p:cNvSpPr/>
          <p:nvPr/>
        </p:nvSpPr>
        <p:spPr>
          <a:xfrm>
            <a:off x="150481" y="866670"/>
            <a:ext cx="9664834" cy="284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主な検討</a:t>
            </a:r>
            <a:r>
              <a:rPr lang="ja-JP" altLang="en-US" sz="1138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</a:t>
            </a:r>
            <a:r>
              <a:rPr lang="ja-JP" altLang="en-US" sz="113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もしくは充実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に向け条件整理している項目）</a:t>
            </a:r>
            <a:endParaRPr lang="ja-JP" altLang="en-US" sz="1138" strike="sngStrik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26865" y="5208856"/>
            <a:ext cx="4169763" cy="175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38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その他検討項目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（実施の可否を検討している項目）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6865" y="5410522"/>
            <a:ext cx="9652270" cy="61767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・港湾調査データの分析・活用（大阪港と府営港湾の港湾統計データに関する情報交換・共有）</a:t>
            </a:r>
            <a:endParaRPr lang="en-US" altLang="ja-JP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・大阪府船舶整備を大阪市ドックで受託（大阪市の船舶ドックで市が府所有船舶を整備）</a:t>
            </a:r>
            <a:endParaRPr lang="en-US" altLang="ja-JP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・給水船による府営港湾での船舶給水ニーズへの対応　など</a:t>
            </a:r>
            <a:endParaRPr lang="en-US" altLang="ja-JP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619192" y="4399919"/>
            <a:ext cx="6667615" cy="692626"/>
            <a:chOff x="1259632" y="4130398"/>
            <a:chExt cx="6624736" cy="85246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1259632" y="4130398"/>
              <a:ext cx="6624736" cy="329165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38" b="1" dirty="0"/>
                <a:t>上記を下支えする施設の建設・維持管理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259632" y="4438175"/>
              <a:ext cx="6624736" cy="54468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138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◆技術・情報の共有化</a:t>
              </a:r>
              <a:endParaRPr lang="en-US" altLang="ja-JP" sz="1138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138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・　講演会の合同開催、技術研修の合同開催　　　　　</a:t>
              </a:r>
              <a:r>
                <a:rPr lang="en-US" altLang="ja-JP" sz="1138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		</a:t>
              </a:r>
              <a:endPara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3218204" y="6098653"/>
            <a:ext cx="6552728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 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港湾において船舶の燃料としてＬＮＧ（液化天然ガス）を供給すること</a:t>
            </a:r>
            <a:endParaRPr lang="en-US" altLang="ja-JP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3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altLang="ja-JP" sz="1138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 </a:t>
            </a:r>
            <a:r>
              <a:rPr lang="ja-JP" altLang="en-US" sz="1138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時の対応や平時の取組を取りまとめた港湾の機能継続計画（</a:t>
            </a:r>
            <a:r>
              <a:rPr lang="en-US" altLang="ja-JP" sz="1138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en-US" altLang="ja-JP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usiness </a:t>
            </a:r>
            <a:r>
              <a:rPr lang="en-US" altLang="ja-JP" sz="1138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en-US" altLang="ja-JP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ontinuity </a:t>
            </a:r>
            <a:r>
              <a:rPr lang="en-US" altLang="ja-JP" sz="1138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lanning</a:t>
            </a:r>
            <a:r>
              <a:rPr lang="ja-JP" altLang="en-US" sz="1138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138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42153" y="92463"/>
            <a:ext cx="858054" cy="31745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3" dirty="0"/>
              <a:t>資料</a:t>
            </a:r>
            <a:r>
              <a:rPr lang="en-US" altLang="ja-JP" sz="1463" dirty="0"/>
              <a:t>1</a:t>
            </a:r>
            <a:endParaRPr lang="ja-JP" altLang="en-US" sz="1463" dirty="0"/>
          </a:p>
        </p:txBody>
      </p:sp>
    </p:spTree>
    <p:extLst>
      <p:ext uri="{BB962C8B-B14F-4D97-AF65-F5344CB8AC3E}">
        <p14:creationId xmlns:p14="http://schemas.microsoft.com/office/powerpoint/2010/main" val="33035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</TotalTime>
  <Words>137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府市港湾管理一元化の検討状況について</dc:title>
  <dc:creator>立花 孝昭</dc:creator>
  <cp:lastModifiedBy>HOSTNAME</cp:lastModifiedBy>
  <cp:revision>112</cp:revision>
  <cp:lastPrinted>2017-12-07T10:07:50Z</cp:lastPrinted>
  <dcterms:created xsi:type="dcterms:W3CDTF">2017-09-13T02:11:19Z</dcterms:created>
  <dcterms:modified xsi:type="dcterms:W3CDTF">2017-12-08T01:52:17Z</dcterms:modified>
</cp:coreProperties>
</file>