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5" r:id="rId4"/>
    <p:sldId id="268" r:id="rId5"/>
    <p:sldId id="269" r:id="rId6"/>
    <p:sldId id="271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2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8672-6653-4623-BB79-DDF3C861C057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9367-4CE1-47C0-9617-825123E895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01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8672-6653-4623-BB79-DDF3C861C057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9367-4CE1-47C0-9617-825123E895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8672-6653-4623-BB79-DDF3C861C057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9367-4CE1-47C0-9617-825123E895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44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8672-6653-4623-BB79-DDF3C861C057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9367-4CE1-47C0-9617-825123E895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65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8672-6653-4623-BB79-DDF3C861C057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9367-4CE1-47C0-9617-825123E895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82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8672-6653-4623-BB79-DDF3C861C057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9367-4CE1-47C0-9617-825123E895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19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8672-6653-4623-BB79-DDF3C861C057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9367-4CE1-47C0-9617-825123E895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2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8672-6653-4623-BB79-DDF3C861C057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9367-4CE1-47C0-9617-825123E895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88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8672-6653-4623-BB79-DDF3C861C057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9367-4CE1-47C0-9617-825123E895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03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8672-6653-4623-BB79-DDF3C861C057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9367-4CE1-47C0-9617-825123E895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69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8672-6653-4623-BB79-DDF3C861C057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9367-4CE1-47C0-9617-825123E895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66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38672-6653-4623-BB79-DDF3C861C057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E9367-4CE1-47C0-9617-825123E895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844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712036" cy="687395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3533" y="6260776"/>
            <a:ext cx="78105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693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21815" cy="482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6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767455" cy="544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059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540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173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539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319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077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488</TotalTime>
  <Words>0</Words>
  <Application>Microsoft Office PowerPoint</Application>
  <PresentationFormat>A4 210 x 297 mm</PresentationFormat>
  <Paragraphs>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林　嵩大</dc:creator>
  <cp:lastModifiedBy>林　嵩大</cp:lastModifiedBy>
  <cp:revision>101</cp:revision>
  <cp:lastPrinted>2019-12-06T05:06:20Z</cp:lastPrinted>
  <dcterms:created xsi:type="dcterms:W3CDTF">2019-11-28T02:10:13Z</dcterms:created>
  <dcterms:modified xsi:type="dcterms:W3CDTF">2019-12-06T05:09:36Z</dcterms:modified>
</cp:coreProperties>
</file>